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5892"/>
    <a:srgbClr val="947CB0"/>
    <a:srgbClr val="930D5A"/>
    <a:srgbClr val="4C216D"/>
    <a:srgbClr val="7C550E"/>
    <a:srgbClr val="4A206A"/>
    <a:srgbClr val="E46C0A"/>
    <a:srgbClr val="F0640A"/>
    <a:srgbClr val="CD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26775" y="0"/>
            <a:ext cx="5966927" cy="6858000"/>
            <a:chOff x="-26775" y="0"/>
            <a:chExt cx="5966927" cy="6858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775" y="0"/>
              <a:ext cx="5966927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52504" y="1187460"/>
              <a:ext cx="5112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2015</a:t>
              </a:r>
              <a:r>
                <a:rPr lang="zh-CN" altLang="zh-CN" b="1" dirty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年复旦大学博士生</a:t>
              </a:r>
              <a:r>
                <a:rPr lang="zh-CN" altLang="zh-CN" b="1" dirty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论坛</a:t>
              </a:r>
              <a:r>
                <a:rPr lang="zh-CN" altLang="en-US" b="1" dirty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之</a:t>
              </a:r>
              <a:r>
                <a:rPr lang="zh-CN" altLang="zh-CN" b="1" dirty="0" smtClean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信息科学</a:t>
              </a:r>
              <a:r>
                <a:rPr lang="zh-CN" altLang="zh-CN" b="1" dirty="0">
                  <a:ln w="12700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与技术篇</a:t>
              </a:r>
              <a:endParaRPr lang="zh-CN" altLang="en-US" b="1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1520" y="5445224"/>
              <a:ext cx="525658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1000" b="1" dirty="0" smtClean="0"/>
            </a:p>
            <a:p>
              <a:endParaRPr lang="en-US" altLang="zh-CN" sz="1000" b="1" dirty="0"/>
            </a:p>
            <a:p>
              <a:r>
                <a:rPr lang="zh-CN" altLang="zh-CN" sz="1000" dirty="0" smtClean="0"/>
                <a:t>截稿</a:t>
              </a:r>
              <a:r>
                <a:rPr lang="zh-CN" altLang="zh-CN" sz="1000" dirty="0"/>
                <a:t>日期</a:t>
              </a:r>
              <a:r>
                <a:rPr lang="zh-CN" altLang="zh-CN" sz="1000" dirty="0" smtClean="0"/>
                <a:t>：</a:t>
              </a:r>
              <a:r>
                <a:rPr lang="zh-CN" altLang="zh-CN" sz="1000" dirty="0"/>
                <a:t>投稿截止时间为</a:t>
              </a:r>
              <a:r>
                <a:rPr lang="en-US" altLang="zh-CN" sz="1000" dirty="0"/>
                <a:t>2015</a:t>
              </a:r>
              <a:r>
                <a:rPr lang="zh-CN" altLang="zh-CN" sz="1000" dirty="0"/>
                <a:t>年</a:t>
              </a:r>
              <a:r>
                <a:rPr lang="en-US" altLang="zh-CN" sz="1000" dirty="0"/>
                <a:t>9</a:t>
              </a:r>
              <a:r>
                <a:rPr lang="zh-CN" altLang="zh-CN" sz="1000" dirty="0"/>
                <a:t>月</a:t>
              </a:r>
              <a:r>
                <a:rPr lang="en-US" altLang="zh-CN" sz="1000" dirty="0"/>
                <a:t>25</a:t>
              </a:r>
              <a:r>
                <a:rPr lang="zh-CN" altLang="zh-CN" sz="1000" dirty="0"/>
                <a:t>日，以论文发出时间为限</a:t>
              </a:r>
              <a:r>
                <a:rPr lang="zh-CN" altLang="zh-CN" sz="1000" dirty="0" smtClean="0"/>
                <a:t>。</a:t>
              </a:r>
              <a:endParaRPr lang="en-US" altLang="zh-CN" sz="1000" dirty="0" smtClean="0"/>
            </a:p>
            <a:p>
              <a:r>
                <a:rPr lang="zh-CN" altLang="zh-CN" sz="1000" dirty="0"/>
                <a:t>投稿邮箱</a:t>
              </a:r>
              <a:r>
                <a:rPr lang="zh-CN" altLang="zh-CN" sz="1000" dirty="0" smtClean="0"/>
                <a:t>：</a:t>
              </a:r>
              <a:r>
                <a:rPr lang="en-US" altLang="zh-CN" sz="1000" dirty="0"/>
                <a:t>fdu_forum2015@163.com</a:t>
              </a:r>
              <a:r>
                <a:rPr lang="zh-CN" altLang="zh-CN" sz="1000" dirty="0"/>
                <a:t>，邮件请</a:t>
              </a:r>
              <a:r>
                <a:rPr lang="zh-CN" altLang="zh-CN" sz="1000" dirty="0" smtClean="0"/>
                <a:t>注明</a:t>
              </a:r>
              <a:r>
                <a:rPr lang="zh-CN" altLang="en-US" sz="1000" dirty="0" smtClean="0"/>
                <a:t>“</a:t>
              </a:r>
              <a:r>
                <a:rPr lang="zh-CN" altLang="zh-CN" sz="1000" dirty="0" smtClean="0"/>
                <a:t>博士生</a:t>
              </a:r>
              <a:r>
                <a:rPr lang="zh-CN" altLang="zh-CN" sz="1000" dirty="0"/>
                <a:t>论坛征稿</a:t>
              </a:r>
              <a:r>
                <a:rPr lang="en-US" altLang="zh-CN" sz="1000" dirty="0"/>
                <a:t>_</a:t>
              </a:r>
              <a:r>
                <a:rPr lang="zh-CN" altLang="zh-CN" sz="1000" dirty="0"/>
                <a:t>姓名</a:t>
              </a:r>
              <a:r>
                <a:rPr lang="en-US" altLang="zh-CN" sz="1000" dirty="0"/>
                <a:t>_</a:t>
              </a:r>
              <a:r>
                <a:rPr lang="zh-CN" altLang="zh-CN" sz="1000" dirty="0" smtClean="0"/>
                <a:t>学校</a:t>
              </a:r>
              <a:r>
                <a:rPr lang="zh-CN" altLang="en-US" sz="1000" dirty="0" smtClean="0"/>
                <a:t>”</a:t>
              </a:r>
              <a:endParaRPr lang="en-US" altLang="zh-CN" sz="1000" dirty="0" smtClean="0"/>
            </a:p>
            <a:p>
              <a:r>
                <a:rPr lang="zh-CN" altLang="zh-CN" sz="1000" dirty="0" smtClean="0"/>
                <a:t>联</a:t>
              </a:r>
              <a:r>
                <a:rPr lang="en-US" altLang="zh-CN" sz="1000" dirty="0" smtClean="0"/>
                <a:t>   </a:t>
              </a:r>
              <a:r>
                <a:rPr lang="zh-CN" altLang="zh-CN" sz="1000" dirty="0" smtClean="0"/>
                <a:t>系</a:t>
              </a:r>
              <a:r>
                <a:rPr lang="en-US" altLang="zh-CN" sz="1000" dirty="0" smtClean="0"/>
                <a:t>  </a:t>
              </a:r>
              <a:r>
                <a:rPr lang="zh-CN" altLang="zh-CN" sz="1000" dirty="0" smtClean="0"/>
                <a:t>人</a:t>
              </a:r>
              <a:r>
                <a:rPr lang="zh-CN" altLang="zh-CN" sz="1000" dirty="0"/>
                <a:t>：陈思源</a:t>
              </a:r>
              <a:r>
                <a:rPr lang="en-US" altLang="zh-CN" sz="1000" dirty="0"/>
                <a:t> </a:t>
              </a:r>
              <a:r>
                <a:rPr lang="en-US" altLang="zh-CN" sz="1000" dirty="0" smtClean="0"/>
                <a:t>  </a:t>
              </a:r>
              <a:r>
                <a:rPr lang="en-US" altLang="zh-CN" sz="1000" dirty="0" smtClean="0"/>
                <a:t> </a:t>
              </a:r>
              <a:r>
                <a:rPr lang="zh-CN" altLang="zh-CN" sz="1000" dirty="0" smtClean="0"/>
                <a:t>石</a:t>
              </a:r>
              <a:r>
                <a:rPr lang="zh-CN" altLang="zh-CN" sz="1000" dirty="0"/>
                <a:t>茂林</a:t>
              </a:r>
            </a:p>
            <a:p>
              <a:r>
                <a:rPr lang="zh-CN" altLang="zh-CN" sz="1000" dirty="0"/>
                <a:t>联系电话：</a:t>
              </a:r>
              <a:r>
                <a:rPr lang="en-US" altLang="zh-CN" sz="1000" dirty="0"/>
                <a:t>13162997539   </a:t>
              </a:r>
              <a:r>
                <a:rPr lang="en-US" altLang="zh-CN" sz="1000" dirty="0" smtClean="0"/>
                <a:t>13162851086</a:t>
              </a:r>
            </a:p>
            <a:p>
              <a:r>
                <a:rPr lang="zh-CN" altLang="zh-CN" sz="1000" dirty="0" smtClean="0"/>
                <a:t>联络</a:t>
              </a:r>
              <a:r>
                <a:rPr lang="zh-CN" altLang="zh-CN" sz="1000" dirty="0"/>
                <a:t>邮箱：</a:t>
              </a:r>
              <a:r>
                <a:rPr lang="en-US" altLang="zh-CN" sz="1000" dirty="0"/>
                <a:t>fdu_forum2015@163.com</a:t>
              </a:r>
              <a:endParaRPr lang="zh-CN" altLang="zh-CN" sz="1000" dirty="0"/>
            </a:p>
            <a:p>
              <a:endParaRPr lang="en-US" altLang="zh-CN" sz="1000" dirty="0" smtClean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676108" y="2708920"/>
              <a:ext cx="4608512" cy="235449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征稿主题：</a:t>
              </a:r>
              <a:endParaRPr lang="en-US" altLang="zh-CN" sz="2450" b="1" dirty="0" smtClean="0">
                <a:ln w="12700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 1)</a:t>
              </a:r>
              <a:r>
                <a:rPr lang="zh-CN" altLang="en-US" sz="2450" b="1" dirty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通信科学与</a:t>
              </a:r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技术</a:t>
              </a:r>
              <a:endParaRPr lang="en-US" altLang="zh-CN" sz="2450" b="1" dirty="0" smtClean="0">
                <a:ln w="12700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 2)</a:t>
              </a:r>
              <a:r>
                <a:rPr lang="zh-CN" altLang="en-US" sz="2450" b="1" dirty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电子信息与科学</a:t>
              </a:r>
            </a:p>
            <a:p>
              <a:r>
                <a:rPr lang="en-US" altLang="zh-CN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 3)</a:t>
              </a:r>
              <a:r>
                <a:rPr lang="zh-CN" altLang="en-US" sz="2450" b="1" dirty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光源与</a:t>
              </a:r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照明技术</a:t>
              </a:r>
              <a:endParaRPr lang="en-US" altLang="zh-CN" sz="2450" b="1" dirty="0" smtClean="0">
                <a:ln w="12700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4)</a:t>
              </a:r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光学</a:t>
              </a:r>
              <a:r>
                <a:rPr lang="zh-CN" altLang="en-US" sz="2450" b="1" dirty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与光学工程</a:t>
              </a:r>
            </a:p>
            <a:p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en-US" altLang="zh-CN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5)</a:t>
              </a:r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微电子</a:t>
              </a:r>
              <a:r>
                <a:rPr lang="zh-CN" altLang="en-US" sz="2450" b="1" dirty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工艺、器件与</a:t>
              </a:r>
              <a:r>
                <a:rPr lang="zh-CN" altLang="en-US" sz="2450" b="1" dirty="0" smtClean="0">
                  <a:ln w="12700">
                    <a:noFill/>
                    <a:prstDash val="solid"/>
                  </a:ln>
                  <a:solidFill>
                    <a:schemeClr val="accent4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设计</a:t>
              </a:r>
              <a:endParaRPr lang="zh-CN" altLang="en-US" sz="2450" b="1" dirty="0">
                <a:ln w="12700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188987"/>
              <a:ext cx="1781745" cy="575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07504" y="195898"/>
              <a:ext cx="396044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/>
                <a:t>主办单位：复旦大学研究生院  复旦大学党委研究生工作部 </a:t>
              </a:r>
              <a:endParaRPr lang="en-US" altLang="zh-CN" sz="900" dirty="0"/>
            </a:p>
            <a:p>
              <a:r>
                <a:rPr lang="zh-CN" altLang="en-US" sz="900" dirty="0" smtClean="0"/>
                <a:t>　　　　　复旦大学</a:t>
              </a:r>
              <a:r>
                <a:rPr lang="zh-CN" altLang="en-US" sz="900" dirty="0"/>
                <a:t>信息科学与工程学院  北京大学信息科学技术学院</a:t>
              </a:r>
            </a:p>
            <a:p>
              <a:r>
                <a:rPr lang="zh-CN" altLang="en-US" sz="900" dirty="0"/>
                <a:t>承办</a:t>
              </a:r>
              <a:r>
                <a:rPr lang="zh-CN" altLang="en-US" sz="900" dirty="0" smtClean="0"/>
                <a:t>单位：复旦大学</a:t>
              </a:r>
              <a:r>
                <a:rPr lang="zh-CN" altLang="en-US" sz="900" dirty="0"/>
                <a:t>研究生会  复旦大学信息科学与工程学院研究生团学联</a:t>
              </a:r>
              <a:endParaRPr lang="en-US" altLang="zh-CN" sz="900" dirty="0"/>
            </a:p>
            <a:p>
              <a:r>
                <a:rPr lang="zh-CN" altLang="en-US" sz="900" dirty="0" smtClean="0"/>
                <a:t>　　　　　北京大学信息学院研究生团学联</a:t>
              </a:r>
              <a:endParaRPr lang="zh-CN" altLang="en-US" sz="900" dirty="0"/>
            </a:p>
            <a:p>
              <a:endParaRPr lang="zh-CN" altLang="en-US" sz="900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257253" y="5445224"/>
              <a:ext cx="210826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zh-CN" altLang="en-US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论坛时间：</a:t>
              </a:r>
              <a:r>
                <a:rPr lang="en-US" altLang="zh-CN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2015</a:t>
              </a:r>
              <a:r>
                <a:rPr lang="zh-CN" altLang="zh-CN" sz="1000" b="0" cap="none" spc="0" dirty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年</a:t>
              </a:r>
              <a:r>
                <a:rPr lang="en-US" altLang="zh-CN" sz="1000" b="0" cap="none" spc="0" dirty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10</a:t>
              </a:r>
              <a:r>
                <a:rPr lang="zh-CN" altLang="zh-CN" sz="1000" b="0" cap="none" spc="0" dirty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月</a:t>
              </a:r>
              <a:r>
                <a:rPr lang="en-US" altLang="zh-CN" sz="1000" b="0" cap="none" spc="0" dirty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17</a:t>
              </a:r>
              <a:r>
                <a:rPr lang="zh-CN" altLang="zh-CN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日</a:t>
              </a:r>
              <a:r>
                <a:rPr lang="en-US" altLang="zh-CN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—18</a:t>
              </a:r>
              <a:r>
                <a:rPr lang="zh-CN" altLang="en-US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日</a:t>
              </a:r>
              <a:endParaRPr lang="en-US" altLang="zh-CN" sz="1000" b="0" cap="none" spc="0" dirty="0" smtClean="0">
                <a:ln w="3175" cmpd="sng">
                  <a:noFill/>
                  <a:prstDash val="solid"/>
                </a:ln>
                <a:effectLst/>
                <a:latin typeface="+mn-ea"/>
              </a:endParaRPr>
            </a:p>
            <a:p>
              <a:r>
                <a:rPr lang="zh-CN" altLang="en-US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论坛地点：</a:t>
              </a:r>
              <a:r>
                <a:rPr lang="zh-CN" altLang="zh-CN" sz="1000" b="0" cap="none" spc="0" dirty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复旦大学邯郸校</a:t>
              </a:r>
              <a:r>
                <a:rPr lang="zh-CN" altLang="zh-CN" sz="1000" b="0" cap="none" spc="0" dirty="0" smtClean="0">
                  <a:ln w="3175" cmpd="sng">
                    <a:noFill/>
                    <a:prstDash val="solid"/>
                  </a:ln>
                  <a:effectLst/>
                  <a:latin typeface="+mn-ea"/>
                </a:rPr>
                <a:t>区</a:t>
              </a:r>
              <a:endParaRPr lang="zh-CN" altLang="en-US" sz="1000" b="0" cap="none" spc="0" dirty="0">
                <a:ln w="3175" cmpd="sng">
                  <a:noFill/>
                  <a:prstDash val="solid"/>
                </a:ln>
                <a:effectLst/>
                <a:latin typeface="+mn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983" y="1772816"/>
              <a:ext cx="52704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accent5">
                      <a:lumMod val="50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信息纵横 </a:t>
              </a:r>
              <a:r>
                <a:rPr lang="zh-CN" altLang="en-US" sz="4400" dirty="0" smtClean="0">
                  <a:solidFill>
                    <a:schemeClr val="accent5">
                      <a:lumMod val="50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协同</a:t>
              </a:r>
              <a:r>
                <a:rPr lang="zh-CN" altLang="en-US" sz="4400" dirty="0">
                  <a:solidFill>
                    <a:schemeClr val="accent5">
                      <a:lumMod val="50000"/>
                    </a:schemeClr>
                  </a:solidFill>
                  <a:latin typeface="华文行楷" pitchFamily="2" charset="-122"/>
                  <a:ea typeface="华文行楷" pitchFamily="2" charset="-122"/>
                </a:rPr>
                <a:t>创新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046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124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yonghuming</dc:creator>
  <cp:lastModifiedBy>zhuyu</cp:lastModifiedBy>
  <cp:revision>17</cp:revision>
  <dcterms:created xsi:type="dcterms:W3CDTF">2015-09-04T10:54:05Z</dcterms:created>
  <dcterms:modified xsi:type="dcterms:W3CDTF">2015-09-05T08:43:28Z</dcterms:modified>
</cp:coreProperties>
</file>