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922" r:id="rId2"/>
    <p:sldId id="1614" r:id="rId3"/>
    <p:sldId id="1484" r:id="rId4"/>
    <p:sldId id="1485" r:id="rId5"/>
    <p:sldId id="1364" r:id="rId6"/>
    <p:sldId id="1486" r:id="rId7"/>
    <p:sldId id="1615" r:id="rId8"/>
    <p:sldId id="1487" r:id="rId9"/>
    <p:sldId id="1489" r:id="rId10"/>
    <p:sldId id="1490" r:id="rId11"/>
    <p:sldId id="1492" r:id="rId12"/>
    <p:sldId id="1618" r:id="rId13"/>
    <p:sldId id="1493" r:id="rId14"/>
    <p:sldId id="1495" r:id="rId15"/>
    <p:sldId id="1496" r:id="rId16"/>
    <p:sldId id="1616" r:id="rId17"/>
    <p:sldId id="1498" r:id="rId18"/>
    <p:sldId id="1499" r:id="rId19"/>
    <p:sldId id="1501" r:id="rId20"/>
    <p:sldId id="1502" r:id="rId21"/>
    <p:sldId id="1588" r:id="rId22"/>
    <p:sldId id="1589" r:id="rId23"/>
    <p:sldId id="1510" r:id="rId24"/>
    <p:sldId id="1590" r:id="rId25"/>
    <p:sldId id="1591" r:id="rId26"/>
    <p:sldId id="1513" r:id="rId27"/>
    <p:sldId id="1592" r:id="rId28"/>
    <p:sldId id="1593" r:id="rId29"/>
    <p:sldId id="1594" r:id="rId30"/>
    <p:sldId id="1595" r:id="rId31"/>
    <p:sldId id="1617" r:id="rId32"/>
    <p:sldId id="1596" r:id="rId33"/>
    <p:sldId id="1597" r:id="rId34"/>
    <p:sldId id="1598" r:id="rId35"/>
    <p:sldId id="1599" r:id="rId36"/>
    <p:sldId id="1600" r:id="rId37"/>
    <p:sldId id="1602" r:id="rId38"/>
    <p:sldId id="1603" r:id="rId39"/>
    <p:sldId id="1601" r:id="rId40"/>
    <p:sldId id="1604" r:id="rId41"/>
    <p:sldId id="1607" r:id="rId42"/>
    <p:sldId id="1609" r:id="rId43"/>
    <p:sldId id="1612" r:id="rId44"/>
    <p:sldId id="1613" r:id="rId45"/>
  </p:sldIdLst>
  <p:sldSz cx="9144000" cy="6858000" type="screen4x3"/>
  <p:notesSz cx="6797675" cy="9926638"/>
  <p:embeddedFontLst>
    <p:embeddedFont>
      <p:font typeface="Calibri Light" panose="020F0302020204030204" pitchFamily="34" charset="0"/>
      <p:regular r:id="rId48"/>
      <p:italic r:id="rId49"/>
    </p:embeddedFont>
    <p:embeddedFont>
      <p:font typeface="华文新魏" panose="02010800040101010101" pitchFamily="2" charset="-122"/>
      <p:regular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Cambria Math" panose="02040503050406030204" pitchFamily="18" charset="0"/>
      <p:regular r:id="rId55"/>
    </p:embeddedFont>
    <p:embeddedFont>
      <p:font typeface="新細明體" panose="02020500000000000000" pitchFamily="18" charset="-120"/>
      <p:regular r:id="rId56"/>
    </p:embeddedFont>
    <p:embeddedFont>
      <p:font typeface="黑体" panose="02010609060101010101" pitchFamily="49" charset="-122"/>
      <p:regular r:id="rId57"/>
    </p:embeddedFont>
    <p:embeddedFont>
      <p:font typeface="Tahoma" panose="020B0604030504040204" pitchFamily="34" charset="0"/>
      <p:regular r:id="rId58"/>
      <p:bold r:id="rId59"/>
    </p:embeddedFont>
    <p:embeddedFont>
      <p:font typeface="华文楷体" panose="02010600040101010101" pitchFamily="2" charset="-122"/>
      <p:regular r:id="rId60"/>
    </p:embeddedFont>
    <p:embeddedFont>
      <p:font typeface="Gill Sans MT" panose="020B0502020104020203" pitchFamily="34" charset="0"/>
      <p:regular r:id="rId61"/>
      <p:bold r:id="rId62"/>
      <p:italic r:id="rId63"/>
      <p:boldItalic r:id="rId64"/>
    </p:embeddedFont>
    <p:embeddedFont>
      <p:font typeface="Helvetica LT" panose="02010600030101010101" charset="0"/>
      <p:regular r:id="rId65"/>
    </p:embeddedFont>
    <p:embeddedFont>
      <p:font typeface="方正兰亭粗黑_GBK" panose="02010600030101010101" charset="-122"/>
      <p:regular r:id="rId6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00000"/>
    <a:srgbClr val="F3F2F2"/>
    <a:srgbClr val="FF3300"/>
    <a:srgbClr val="D01818"/>
    <a:srgbClr val="FFFFFF"/>
    <a:srgbClr val="921E73"/>
    <a:srgbClr val="48484A"/>
    <a:srgbClr val="3FC0FF"/>
    <a:srgbClr val="018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72378" autoAdjust="0"/>
  </p:normalViewPr>
  <p:slideViewPr>
    <p:cSldViewPr snapToGrid="0" showGuides="1">
      <p:cViewPr varScale="1">
        <p:scale>
          <a:sx n="50" d="100"/>
          <a:sy n="50" d="100"/>
        </p:scale>
        <p:origin x="1776" y="54"/>
      </p:cViewPr>
      <p:guideLst>
        <p:guide orient="horz" pos="2228"/>
        <p:guide pos="2897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63" Type="http://schemas.openxmlformats.org/officeDocument/2006/relationships/font" Target="fonts/font16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2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3.fntdata"/><Relationship Id="rId55" Type="http://schemas.openxmlformats.org/officeDocument/2006/relationships/font" Target="fonts/font8.fntdata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3.wmf"/><Relationship Id="rId7" Type="http://schemas.openxmlformats.org/officeDocument/2006/relationships/image" Target="../media/image21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4.wmf"/><Relationship Id="rId9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3.wmf"/><Relationship Id="rId7" Type="http://schemas.openxmlformats.org/officeDocument/2006/relationships/image" Target="../media/image21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0.wmf"/><Relationship Id="rId11" Type="http://schemas.openxmlformats.org/officeDocument/2006/relationships/image" Target="../media/image30.wmf"/><Relationship Id="rId5" Type="http://schemas.openxmlformats.org/officeDocument/2006/relationships/image" Target="../media/image19.wmf"/><Relationship Id="rId10" Type="http://schemas.openxmlformats.org/officeDocument/2006/relationships/image" Target="../media/image29.wmf"/><Relationship Id="rId4" Type="http://schemas.openxmlformats.org/officeDocument/2006/relationships/image" Target="../media/image14.wmf"/><Relationship Id="rId9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5034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3987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Sclera 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巩膜  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Choroid 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脉络膜  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Fovea 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中央凹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468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020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505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9208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61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039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649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098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8637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493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798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019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273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991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186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2133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晶状体硬化，弹性减弱，睫状肌收缩能力降低而致调节减退，近点远移，故发生近距离视物困难</a:t>
            </a:r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这种现象称为老视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934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5/1.%20Stanford.lecture.09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7.bin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14.wmf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image" Target="../media/image16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1.wmf"/><Relationship Id="rId23" Type="http://schemas.openxmlformats.org/officeDocument/2006/relationships/image" Target="../media/image15.wmf"/><Relationship Id="rId10" Type="http://schemas.openxmlformats.org/officeDocument/2006/relationships/image" Target="../media/image9.wmf"/><Relationship Id="rId19" Type="http://schemas.openxmlformats.org/officeDocument/2006/relationships/image" Target="../media/image13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16.bin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22.emf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7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3.wmf"/><Relationship Id="rId5" Type="http://schemas.openxmlformats.org/officeDocument/2006/relationships/image" Target="../media/image25.png"/><Relationship Id="rId15" Type="http://schemas.openxmlformats.org/officeDocument/2006/relationships/image" Target="../media/image19.wmf"/><Relationship Id="rId23" Type="http://schemas.openxmlformats.org/officeDocument/2006/relationships/image" Target="../media/image23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21.wmf"/><Relationship Id="rId4" Type="http://schemas.openxmlformats.org/officeDocument/2006/relationships/image" Target="../media/image24.png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16.bin"/><Relationship Id="rId26" Type="http://schemas.openxmlformats.org/officeDocument/2006/relationships/oleObject" Target="../embeddings/oleObject22.bin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23.wmf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20.wmf"/><Relationship Id="rId25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8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3.wmf"/><Relationship Id="rId24" Type="http://schemas.openxmlformats.org/officeDocument/2006/relationships/oleObject" Target="../embeddings/oleObject21.bin"/><Relationship Id="rId5" Type="http://schemas.openxmlformats.org/officeDocument/2006/relationships/image" Target="../media/image25.png"/><Relationship Id="rId15" Type="http://schemas.openxmlformats.org/officeDocument/2006/relationships/image" Target="../media/image19.wmf"/><Relationship Id="rId23" Type="http://schemas.openxmlformats.org/officeDocument/2006/relationships/image" Target="../media/image28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21.wmf"/><Relationship Id="rId4" Type="http://schemas.openxmlformats.org/officeDocument/2006/relationships/image" Target="../media/image24.png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20.bin"/><Relationship Id="rId27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png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hyperlink" Target="http://en.wikipedia.org/wiki/Depth_of_field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microsoft.com/office/2007/relationships/hdphoto" Target="../media/hdphoto2.wdp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5/2.%20Boettner%20&#21644;%20Wolter%20-%201962%20-%20Transmission%20of%20the%20Ocular%20Media.pdf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15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495" y="3346773"/>
            <a:ext cx="3796748" cy="314333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眼视觉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143000"/>
            <a:ext cx="784396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人眼各部分的光学特性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5.2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角膜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瞳孔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晶状体与玻璃体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</a:t>
            </a:r>
            <a:endParaRPr lang="en-US" altLang="zh-TW" sz="2800" u="sng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5.6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眼睛的简化光学模型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5.7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人眼的视觉特性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5.8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衍射限制及视觉分辨力</a:t>
            </a: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" y="1143000"/>
            <a:ext cx="4453247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5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964" y="3638019"/>
            <a:ext cx="3713460" cy="3074384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眼视觉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7200" y="1488572"/>
            <a:ext cx="5592618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1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•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眼睛的构造 </a:t>
            </a:r>
            <a:r>
              <a:rPr lang="en-US" altLang="zh-TW" sz="2400" smtClean="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TW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各部分的光学特性 </a:t>
            </a:r>
          </a:p>
          <a:p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角膜 </a:t>
            </a:r>
          </a:p>
          <a:p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瞳孔（虹膜） </a:t>
            </a:r>
          </a:p>
          <a:p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晶状体 </a:t>
            </a:r>
          </a:p>
          <a:p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玻璃体 </a:t>
            </a:r>
          </a:p>
          <a:p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 </a:t>
            </a:r>
            <a:endParaRPr lang="en-US" altLang="zh-CN" sz="24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• 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成像质量分析 </a:t>
            </a:r>
          </a:p>
          <a:p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离焦 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衍射</a:t>
            </a:r>
            <a:endParaRPr lang="en-US" altLang="zh-CN" sz="24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像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差 </a:t>
            </a:r>
          </a:p>
          <a:p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散射 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200" y="949220"/>
            <a:ext cx="1210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人眼 </a:t>
            </a:r>
          </a:p>
        </p:txBody>
      </p:sp>
    </p:spTree>
    <p:extLst>
      <p:ext uri="{BB962C8B-B14F-4D97-AF65-F5344CB8AC3E}">
        <p14:creationId xmlns:p14="http://schemas.microsoft.com/office/powerpoint/2010/main" val="314837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331" y="2206888"/>
            <a:ext cx="5368673" cy="444474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眼各部分的光学特性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眼睛的解剖学构造：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3" y="1675200"/>
            <a:ext cx="4572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入射光从外部到视网膜，会遇到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TW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角膜 </a:t>
            </a:r>
          </a:p>
          <a:p>
            <a:pPr>
              <a:lnSpc>
                <a:spcPts val="33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瞳孔（虹膜） </a:t>
            </a:r>
          </a:p>
          <a:p>
            <a:pPr>
              <a:lnSpc>
                <a:spcPts val="33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晶状体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玻璃体（后室）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 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92543" y="3068461"/>
            <a:ext cx="905163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14254" y="5181762"/>
            <a:ext cx="762900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071990" y="4135290"/>
            <a:ext cx="1286613" cy="1812034"/>
            <a:chOff x="3071990" y="4135290"/>
            <a:chExt cx="1286613" cy="1812034"/>
          </a:xfrm>
        </p:grpSpPr>
        <p:sp>
          <p:nvSpPr>
            <p:cNvPr id="9" name="矩形 8"/>
            <p:cNvSpPr/>
            <p:nvPr/>
          </p:nvSpPr>
          <p:spPr>
            <a:xfrm>
              <a:off x="3071990" y="4135290"/>
              <a:ext cx="905163" cy="548640"/>
            </a:xfrm>
            <a:prstGeom prst="rect">
              <a:avLst/>
            </a:prstGeom>
            <a:solidFill>
              <a:srgbClr val="FF0000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595703" y="5573314"/>
              <a:ext cx="762900" cy="374010"/>
            </a:xfrm>
            <a:prstGeom prst="rect">
              <a:avLst/>
            </a:prstGeom>
            <a:solidFill>
              <a:srgbClr val="FF0000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053519" y="2616935"/>
            <a:ext cx="762900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554517" y="6328464"/>
            <a:ext cx="13308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>
                <a:latin typeface="Arial" panose="020B0604020202020204" pitchFamily="34" charset="0"/>
                <a:ea typeface="新細明體" panose="02010600030101010101" charset="-120"/>
              </a:rPr>
              <a:t>vitreous body</a:t>
            </a:r>
            <a:endParaRPr lang="zh-CN" altLang="en-US" sz="1500"/>
          </a:p>
        </p:txBody>
      </p:sp>
      <p:sp>
        <p:nvSpPr>
          <p:cNvPr id="13" name="矩形 12"/>
          <p:cNvSpPr/>
          <p:nvPr/>
        </p:nvSpPr>
        <p:spPr>
          <a:xfrm>
            <a:off x="5480779" y="6312582"/>
            <a:ext cx="1404552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5554517" y="5041127"/>
            <a:ext cx="639549" cy="13199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02782" y="6427666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前室和后室内玻璃液折射率</a:t>
            </a:r>
            <a:r>
              <a:rPr lang="zh-CN" altLang="en-US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约为</a:t>
            </a:r>
            <a:r>
              <a:rPr lang="en-US" altLang="zh-CN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1.336</a:t>
            </a:r>
            <a:endParaRPr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6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990" y="2193389"/>
            <a:ext cx="5368673" cy="444474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眼各部分的光学特性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眼睛的解剖学构造：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3" y="1675200"/>
            <a:ext cx="4572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入射光从外部到视网膜，会遇到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TW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角膜 </a:t>
            </a:r>
          </a:p>
          <a:p>
            <a:pPr>
              <a:lnSpc>
                <a:spcPts val="33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瞳孔（虹膜） </a:t>
            </a:r>
          </a:p>
          <a:p>
            <a:pPr>
              <a:lnSpc>
                <a:spcPts val="3300"/>
              </a:lnSpc>
            </a:pP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晶状体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玻璃体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 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92543" y="3068461"/>
            <a:ext cx="905163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14254" y="5181762"/>
            <a:ext cx="762900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071990" y="4135290"/>
            <a:ext cx="1286613" cy="1812034"/>
            <a:chOff x="3071990" y="4135290"/>
            <a:chExt cx="1286613" cy="1812034"/>
          </a:xfrm>
        </p:grpSpPr>
        <p:sp>
          <p:nvSpPr>
            <p:cNvPr id="9" name="矩形 8"/>
            <p:cNvSpPr/>
            <p:nvPr/>
          </p:nvSpPr>
          <p:spPr>
            <a:xfrm>
              <a:off x="3071990" y="4135290"/>
              <a:ext cx="905163" cy="548640"/>
            </a:xfrm>
            <a:prstGeom prst="rect">
              <a:avLst/>
            </a:prstGeom>
            <a:solidFill>
              <a:srgbClr val="FF0000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595703" y="5573314"/>
              <a:ext cx="762900" cy="374010"/>
            </a:xfrm>
            <a:prstGeom prst="rect">
              <a:avLst/>
            </a:prstGeom>
            <a:solidFill>
              <a:srgbClr val="FF0000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053519" y="2616935"/>
            <a:ext cx="762900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652007" y="4324232"/>
            <a:ext cx="7927450" cy="53573"/>
          </a:xfrm>
          <a:prstGeom prst="straightConnector1">
            <a:avLst/>
          </a:prstGeom>
          <a:ln w="38100">
            <a:solidFill>
              <a:srgbClr val="0033CC"/>
            </a:solidFill>
            <a:tailEnd type="stealth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652007" y="4131494"/>
            <a:ext cx="7871791" cy="406220"/>
          </a:xfrm>
          <a:prstGeom prst="straightConnector1">
            <a:avLst/>
          </a:prstGeom>
          <a:ln w="38100">
            <a:solidFill>
              <a:srgbClr val="C00000"/>
            </a:solidFill>
            <a:prstDash val="sysDot"/>
            <a:tailEnd type="stealth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117497" y="3586476"/>
            <a:ext cx="646331" cy="4486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300"/>
              </a:lnSpc>
            </a:pPr>
            <a:r>
              <a:rPr lang="zh-CN" altLang="en-US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视轴</a:t>
            </a:r>
          </a:p>
        </p:txBody>
      </p:sp>
      <p:sp>
        <p:nvSpPr>
          <p:cNvPr id="21" name="矩形 20"/>
          <p:cNvSpPr/>
          <p:nvPr/>
        </p:nvSpPr>
        <p:spPr>
          <a:xfrm>
            <a:off x="8200632" y="4334604"/>
            <a:ext cx="646331" cy="4486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300"/>
              </a:lnSpc>
            </a:pPr>
            <a:r>
              <a:rPr lang="zh-CN" altLang="en-US" smtClean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光轴</a:t>
            </a:r>
            <a:endParaRPr lang="zh-CN" altLang="en-US">
              <a:solidFill>
                <a:srgbClr val="00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9365" y="59087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sz="1200">
              <a:solidFill>
                <a:srgbClr val="000000"/>
              </a:solidFill>
              <a:latin typeface="新細明體" panose="02010600030101010101" charset="-120"/>
              <a:ea typeface="新細明體" panose="02010600030101010101" charset="-120"/>
            </a:endParaRPr>
          </a:p>
          <a:p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视轴：</a:t>
            </a:r>
            <a:r>
              <a:rPr lang="zh-TW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视觉最灵敏的轴 </a:t>
            </a:r>
            <a:endParaRPr lang="zh-CN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554517" y="6328464"/>
            <a:ext cx="13308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>
                <a:latin typeface="Arial" panose="020B0604020202020204" pitchFamily="34" charset="0"/>
                <a:ea typeface="新細明體" panose="02010600030101010101" charset="-120"/>
              </a:rPr>
              <a:t>vitreous body</a:t>
            </a:r>
            <a:endParaRPr lang="zh-CN" altLang="en-US" sz="1500"/>
          </a:p>
        </p:txBody>
      </p:sp>
      <p:sp>
        <p:nvSpPr>
          <p:cNvPr id="24" name="矩形 23"/>
          <p:cNvSpPr/>
          <p:nvPr/>
        </p:nvSpPr>
        <p:spPr>
          <a:xfrm>
            <a:off x="5480779" y="6312582"/>
            <a:ext cx="1404552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5554517" y="5041127"/>
            <a:ext cx="639549" cy="13199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1175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327" y="2262306"/>
            <a:ext cx="5368673" cy="444474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5.1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眼各部分的光学特性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眼睛的解剖学构造：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2" y="1675200"/>
            <a:ext cx="8119551" cy="305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请问下面哪一个眼睛的部分对眼睛的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屈光能力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贡献最大？ 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cornea)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ts val="33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iris) 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ts val="33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晶状体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lens)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玻璃体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(vitreous 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body)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33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视网膜 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retina) </a:t>
            </a:r>
          </a:p>
          <a:p>
            <a:pPr>
              <a:lnSpc>
                <a:spcPts val="33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51539" y="3123879"/>
            <a:ext cx="905163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973250" y="5237180"/>
            <a:ext cx="762900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830986" y="4190708"/>
            <a:ext cx="1286613" cy="1812034"/>
            <a:chOff x="3071990" y="4135290"/>
            <a:chExt cx="1286613" cy="1812034"/>
          </a:xfrm>
        </p:grpSpPr>
        <p:sp>
          <p:nvSpPr>
            <p:cNvPr id="24" name="矩形 23"/>
            <p:cNvSpPr/>
            <p:nvPr/>
          </p:nvSpPr>
          <p:spPr>
            <a:xfrm>
              <a:off x="3071990" y="4135290"/>
              <a:ext cx="905163" cy="548640"/>
            </a:xfrm>
            <a:prstGeom prst="rect">
              <a:avLst/>
            </a:prstGeom>
            <a:solidFill>
              <a:srgbClr val="FF0000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595703" y="5573314"/>
              <a:ext cx="762900" cy="374010"/>
            </a:xfrm>
            <a:prstGeom prst="rect">
              <a:avLst/>
            </a:prstGeom>
            <a:solidFill>
              <a:srgbClr val="FF0000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7812515" y="2672353"/>
            <a:ext cx="762900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313513" y="6383882"/>
            <a:ext cx="13308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>
                <a:latin typeface="Arial" panose="020B0604020202020204" pitchFamily="34" charset="0"/>
                <a:ea typeface="新細明體" panose="02010600030101010101" charset="-120"/>
              </a:rPr>
              <a:t>vitreous body</a:t>
            </a:r>
            <a:endParaRPr lang="zh-CN" altLang="en-US" sz="1500"/>
          </a:p>
        </p:txBody>
      </p:sp>
      <p:sp>
        <p:nvSpPr>
          <p:cNvPr id="28" name="矩形 27"/>
          <p:cNvSpPr/>
          <p:nvPr/>
        </p:nvSpPr>
        <p:spPr>
          <a:xfrm>
            <a:off x="6239775" y="6368000"/>
            <a:ext cx="1404552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>
            <a:off x="6313513" y="5096545"/>
            <a:ext cx="639549" cy="13199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5623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495" y="3346773"/>
            <a:ext cx="3796748" cy="314333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眼视觉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143000"/>
            <a:ext cx="784396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人眼各部分的光学特性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5.2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角膜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瞳孔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晶状体与玻璃体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</a:t>
            </a:r>
            <a:endParaRPr lang="en-US" altLang="zh-TW" sz="2800" u="sng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5.6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眼睛的简化光学模型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5.7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人眼的视觉特性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5.8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衍射限制及视觉分辨力</a:t>
            </a: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" y="1696246"/>
            <a:ext cx="4453247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61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082" y="3245226"/>
            <a:ext cx="3714131" cy="33225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5.2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角膜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角膜：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2" y="1675200"/>
            <a:ext cx="8119551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眼睛最外层的透明部分 </a:t>
            </a:r>
          </a:p>
          <a:p>
            <a:pPr>
              <a:lnSpc>
                <a:spcPct val="120000"/>
              </a:lnSpc>
            </a:pP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与空气直接接触 </a:t>
            </a:r>
          </a:p>
          <a:p>
            <a:pPr>
              <a:lnSpc>
                <a:spcPct val="120000"/>
              </a:lnSpc>
            </a:pP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空气折射率为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，角膜折射率为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1.376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（胶原蛋白）</a:t>
            </a:r>
            <a:endParaRPr lang="en-US" altLang="zh-TW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角膜的外表面曲率半径为 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7.7 </a:t>
            </a: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r>
              <a:rPr lang="zh-TW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 </a:t>
            </a:r>
          </a:p>
          <a:p>
            <a:pPr>
              <a:lnSpc>
                <a:spcPct val="120000"/>
              </a:lnSpc>
            </a:pP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请问此外表的屈光力为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 </a:t>
            </a:r>
            <a:endParaRPr lang="zh-TW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216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3788383" y="3474124"/>
                <a:ext cx="3917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383" y="3474124"/>
                <a:ext cx="39177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回顾：矩阵几何光学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grpSp>
        <p:nvGrpSpPr>
          <p:cNvPr id="3" name="群組 2"/>
          <p:cNvGrpSpPr>
            <a:grpSpLocks noChangeAspect="1"/>
          </p:cNvGrpSpPr>
          <p:nvPr/>
        </p:nvGrpSpPr>
        <p:grpSpPr bwMode="auto">
          <a:xfrm>
            <a:off x="295275" y="1155700"/>
            <a:ext cx="7693745" cy="5315765"/>
            <a:chOff x="-639784" y="1156320"/>
            <a:chExt cx="8355012" cy="5772139"/>
          </a:xfrm>
        </p:grpSpPr>
        <p:graphicFrame>
          <p:nvGraphicFramePr>
            <p:cNvPr id="4" name="Object 16"/>
            <p:cNvGraphicFramePr>
              <a:graphicFrameLocks noChangeAspect="1"/>
            </p:cNvGraphicFramePr>
            <p:nvPr>
              <p:extLst/>
            </p:nvPr>
          </p:nvGraphicFramePr>
          <p:xfrm>
            <a:off x="5997553" y="4428855"/>
            <a:ext cx="1717675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6" name="方程式" r:id="rId5" imgW="748975" imgH="431613" progId="Equation.3">
                    <p:embed/>
                  </p:oleObj>
                </mc:Choice>
                <mc:Fallback>
                  <p:oleObj name="方程式" r:id="rId5" imgW="748975" imgH="431613" progId="Equation.3">
                    <p:embed/>
                    <p:pic>
                      <p:nvPicPr>
                        <p:cNvPr id="4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7553" y="4428855"/>
                          <a:ext cx="1717675" cy="9906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17"/>
            <p:cNvGraphicFramePr>
              <a:graphicFrameLocks noChangeAspect="1"/>
            </p:cNvGraphicFramePr>
            <p:nvPr>
              <p:extLst/>
            </p:nvPr>
          </p:nvGraphicFramePr>
          <p:xfrm>
            <a:off x="-423162" y="4428855"/>
            <a:ext cx="6244123" cy="10015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7" name="Equation" r:id="rId7" imgW="3162240" imgH="507960" progId="Equation.DSMT4">
                    <p:embed/>
                  </p:oleObj>
                </mc:Choice>
                <mc:Fallback>
                  <p:oleObj name="Equation" r:id="rId7" imgW="3162240" imgH="507960" progId="Equation.DSMT4">
                    <p:embed/>
                    <p:pic>
                      <p:nvPicPr>
                        <p:cNvPr id="6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423162" y="4428855"/>
                          <a:ext cx="6244123" cy="10015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20"/>
            <p:cNvGraphicFramePr>
              <a:graphicFrameLocks noChangeAspect="1"/>
            </p:cNvGraphicFramePr>
            <p:nvPr>
              <p:extLst/>
            </p:nvPr>
          </p:nvGraphicFramePr>
          <p:xfrm>
            <a:off x="804286" y="5399350"/>
            <a:ext cx="3144473" cy="991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8" name="Equation" r:id="rId9" imgW="1371600" imgH="431640" progId="Equation.DSMT4">
                    <p:embed/>
                  </p:oleObj>
                </mc:Choice>
                <mc:Fallback>
                  <p:oleObj name="Equation" r:id="rId9" imgW="1371600" imgH="431640" progId="Equation.DSMT4">
                    <p:embed/>
                    <p:pic>
                      <p:nvPicPr>
                        <p:cNvPr id="7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4286" y="5399350"/>
                          <a:ext cx="3144473" cy="99118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 18"/>
            <p:cNvGrpSpPr>
              <a:grpSpLocks/>
            </p:cNvGrpSpPr>
            <p:nvPr/>
          </p:nvGrpSpPr>
          <p:grpSpPr bwMode="auto">
            <a:xfrm>
              <a:off x="-639784" y="1156320"/>
              <a:ext cx="6573837" cy="2228850"/>
              <a:chOff x="776" y="893"/>
              <a:chExt cx="4141" cy="1404"/>
            </a:xfrm>
          </p:grpSpPr>
          <p:pic>
            <p:nvPicPr>
              <p:cNvPr id="18" name="Picture 4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3" y="893"/>
                <a:ext cx="4074" cy="1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19" name="Object 7"/>
              <p:cNvGraphicFramePr>
                <a:graphicFrameLocks noChangeAspect="1"/>
              </p:cNvGraphicFramePr>
              <p:nvPr/>
            </p:nvGraphicFramePr>
            <p:xfrm>
              <a:off x="776" y="1576"/>
              <a:ext cx="528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99" name="方程式" r:id="rId12" imgW="444307" imgH="228501" progId="Equation.3">
                      <p:embed/>
                    </p:oleObj>
                  </mc:Choice>
                  <mc:Fallback>
                    <p:oleObj name="方程式" r:id="rId12" imgW="444307" imgH="228501" progId="Equation.3">
                      <p:embed/>
                      <p:pic>
                        <p:nvPicPr>
                          <p:cNvPr id="19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76" y="1576"/>
                            <a:ext cx="528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0"/>
              <p:cNvGraphicFramePr>
                <a:graphicFrameLocks noChangeAspect="1"/>
              </p:cNvGraphicFramePr>
              <p:nvPr/>
            </p:nvGraphicFramePr>
            <p:xfrm>
              <a:off x="4242" y="1565"/>
              <a:ext cx="256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00" name="方程式" r:id="rId14" imgW="215806" imgH="228501" progId="Equation.3">
                      <p:embed/>
                    </p:oleObj>
                  </mc:Choice>
                  <mc:Fallback>
                    <p:oleObj name="方程式" r:id="rId14" imgW="215806" imgH="228501" progId="Equation.3">
                      <p:embed/>
                      <p:pic>
                        <p:nvPicPr>
                          <p:cNvPr id="2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42" y="1565"/>
                            <a:ext cx="256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" name="Object 12"/>
              <p:cNvGraphicFramePr>
                <a:graphicFrameLocks noChangeAspect="1"/>
              </p:cNvGraphicFramePr>
              <p:nvPr/>
            </p:nvGraphicFramePr>
            <p:xfrm>
              <a:off x="3562" y="1000"/>
              <a:ext cx="680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01" name="方程式" r:id="rId16" imgW="571252" imgH="228501" progId="Equation.3">
                      <p:embed/>
                    </p:oleObj>
                  </mc:Choice>
                  <mc:Fallback>
                    <p:oleObj name="方程式" r:id="rId16" imgW="571252" imgH="228501" progId="Equation.3">
                      <p:embed/>
                      <p:pic>
                        <p:nvPicPr>
                          <p:cNvPr id="21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62" y="1000"/>
                            <a:ext cx="680" cy="27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" name="Object 13"/>
              <p:cNvGraphicFramePr>
                <a:graphicFrameLocks noChangeAspect="1"/>
              </p:cNvGraphicFramePr>
              <p:nvPr/>
            </p:nvGraphicFramePr>
            <p:xfrm>
              <a:off x="3121" y="1001"/>
              <a:ext cx="181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02" name="方程式" r:id="rId18" imgW="152334" imgH="228501" progId="Equation.3">
                      <p:embed/>
                    </p:oleObj>
                  </mc:Choice>
                  <mc:Fallback>
                    <p:oleObj name="方程式" r:id="rId18" imgW="152334" imgH="228501" progId="Equation.3">
                      <p:embed/>
                      <p:pic>
                        <p:nvPicPr>
                          <p:cNvPr id="22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21" y="1001"/>
                            <a:ext cx="181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" name="Object 14"/>
              <p:cNvGraphicFramePr>
                <a:graphicFrameLocks noChangeAspect="1"/>
              </p:cNvGraphicFramePr>
              <p:nvPr/>
            </p:nvGraphicFramePr>
            <p:xfrm>
              <a:off x="2827" y="1001"/>
              <a:ext cx="181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03" name="方程式" r:id="rId20" imgW="152334" imgH="228501" progId="Equation.3">
                      <p:embed/>
                    </p:oleObj>
                  </mc:Choice>
                  <mc:Fallback>
                    <p:oleObj name="方程式" r:id="rId20" imgW="152334" imgH="228501" progId="Equation.3">
                      <p:embed/>
                      <p:pic>
                        <p:nvPicPr>
                          <p:cNvPr id="23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27" y="1001"/>
                            <a:ext cx="181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" name="Object 15"/>
              <p:cNvGraphicFramePr>
                <a:graphicFrameLocks noChangeAspect="1"/>
              </p:cNvGraphicFramePr>
              <p:nvPr/>
            </p:nvGraphicFramePr>
            <p:xfrm>
              <a:off x="1762" y="1374"/>
              <a:ext cx="256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04" name="方程式" r:id="rId22" imgW="215806" imgH="228501" progId="Equation.3">
                      <p:embed/>
                    </p:oleObj>
                  </mc:Choice>
                  <mc:Fallback>
                    <p:oleObj name="方程式" r:id="rId22" imgW="215806" imgH="228501" progId="Equation.3">
                      <p:embed/>
                      <p:pic>
                        <p:nvPicPr>
                          <p:cNvPr id="24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62" y="1374"/>
                            <a:ext cx="256" cy="27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9" name="Group 16"/>
            <p:cNvGrpSpPr>
              <a:grpSpLocks/>
            </p:cNvGrpSpPr>
            <p:nvPr/>
          </p:nvGrpSpPr>
          <p:grpSpPr bwMode="auto">
            <a:xfrm>
              <a:off x="2979716" y="1221407"/>
              <a:ext cx="2289175" cy="2947988"/>
              <a:chOff x="2991" y="1847"/>
              <a:chExt cx="1827" cy="2292"/>
            </a:xfrm>
          </p:grpSpPr>
          <p:grpSp>
            <p:nvGrpSpPr>
              <p:cNvPr id="14" name="Group 9"/>
              <p:cNvGrpSpPr>
                <a:grpSpLocks/>
              </p:cNvGrpSpPr>
              <p:nvPr/>
            </p:nvGrpSpPr>
            <p:grpSpPr bwMode="auto">
              <a:xfrm>
                <a:off x="2991" y="1847"/>
                <a:ext cx="229" cy="2292"/>
                <a:chOff x="3651" y="1412"/>
                <a:chExt cx="881" cy="3101"/>
              </a:xfrm>
            </p:grpSpPr>
            <p:sp>
              <p:nvSpPr>
                <p:cNvPr id="16" name="Arc 6"/>
                <p:cNvSpPr>
                  <a:spLocks/>
                </p:cNvSpPr>
                <p:nvPr/>
              </p:nvSpPr>
              <p:spPr bwMode="auto">
                <a:xfrm flipH="1">
                  <a:off x="3651" y="1412"/>
                  <a:ext cx="881" cy="155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bg2">
                    <a:alpha val="50195"/>
                  </a:scheme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Arc 7"/>
                <p:cNvSpPr>
                  <a:spLocks/>
                </p:cNvSpPr>
                <p:nvPr/>
              </p:nvSpPr>
              <p:spPr bwMode="auto">
                <a:xfrm flipH="1" flipV="1">
                  <a:off x="3651" y="2959"/>
                  <a:ext cx="881" cy="155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bg2">
                    <a:alpha val="50195"/>
                  </a:scheme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3220" y="1847"/>
                <a:ext cx="1598" cy="2292"/>
              </a:xfrm>
              <a:prstGeom prst="rect">
                <a:avLst/>
              </a:prstGeom>
              <a:solidFill>
                <a:schemeClr val="bg2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24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文字方塊 3"/>
            <p:cNvSpPr txBox="1">
              <a:spLocks noChangeArrowheads="1"/>
            </p:cNvSpPr>
            <p:nvPr/>
          </p:nvSpPr>
          <p:spPr bwMode="auto">
            <a:xfrm>
              <a:off x="1890850" y="6425374"/>
              <a:ext cx="868997" cy="50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物距</a:t>
              </a:r>
            </a:p>
          </p:txBody>
        </p:sp>
        <p:sp>
          <p:nvSpPr>
            <p:cNvPr id="12" name="文字方塊 33"/>
            <p:cNvSpPr txBox="1">
              <a:spLocks noChangeArrowheads="1"/>
            </p:cNvSpPr>
            <p:nvPr/>
          </p:nvSpPr>
          <p:spPr bwMode="auto">
            <a:xfrm>
              <a:off x="971889" y="6427159"/>
              <a:ext cx="868997" cy="50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像距</a:t>
              </a:r>
            </a:p>
          </p:txBody>
        </p:sp>
        <p:sp>
          <p:nvSpPr>
            <p:cNvPr id="13" name="文字方塊 34"/>
            <p:cNvSpPr txBox="1">
              <a:spLocks noChangeArrowheads="1"/>
            </p:cNvSpPr>
            <p:nvPr/>
          </p:nvSpPr>
          <p:spPr bwMode="auto">
            <a:xfrm>
              <a:off x="2759847" y="6425374"/>
              <a:ext cx="2205915" cy="501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球面曲率半径</a:t>
              </a:r>
            </a:p>
          </p:txBody>
        </p:sp>
      </p:grp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5919788" y="1036638"/>
            <a:ext cx="3132137" cy="218598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FontTx/>
              <a:buNone/>
            </a:pP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成像的意义：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19787" y="1610243"/>
            <a:ext cx="25642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所有由</a:t>
            </a:r>
            <a:r>
              <a:rPr lang="en-US" altLang="zh-TW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 i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TW" sz="2800" i="1" baseline="-25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lang="en-US" altLang="zh-TW" sz="2800" baseline="-25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发出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来的光线，</a:t>
            </a:r>
            <a:r>
              <a:rPr lang="zh-TW" altLang="en-US" sz="2800" u="sng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不论角度</a:t>
            </a:r>
            <a:r>
              <a:rPr lang="zh-CN" altLang="en-US" sz="2800" u="sng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</a:t>
            </a:r>
            <a:r>
              <a:rPr lang="zh-TW" altLang="en-US" sz="2800" u="sng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，都能</a:t>
            </a:r>
            <a:r>
              <a:rPr lang="zh-TW" altLang="en-US" sz="2800" u="sng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会聚在</a:t>
            </a:r>
            <a:r>
              <a:rPr lang="en-US" altLang="zh-TW" sz="2800" u="sng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 i="1" u="sng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TW" sz="2800" i="1" u="sng" baseline="-250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t2</a:t>
            </a:r>
            <a:r>
              <a:rPr lang="en-US" altLang="zh-TW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z="2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形成聚焦点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lang="en-US" altLang="zh-TW" sz="2800" baseline="-25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87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回顾：矩阵几何光学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pic>
        <p:nvPicPr>
          <p:cNvPr id="3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004" y="1692915"/>
            <a:ext cx="2492375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345566" y="667654"/>
            <a:ext cx="7038975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平行光通过球面聚焦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6" y="1584965"/>
            <a:ext cx="6896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4"/>
          <p:cNvGraphicFramePr>
            <a:graphicFrameLocks noChangeAspect="1"/>
          </p:cNvGraphicFramePr>
          <p:nvPr>
            <p:extLst/>
          </p:nvPr>
        </p:nvGraphicFramePr>
        <p:xfrm>
          <a:off x="774191" y="2570803"/>
          <a:ext cx="407988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9" name="方程式" r:id="rId6" imgW="215806" imgH="228501" progId="Equation.3">
                  <p:embed/>
                </p:oleObj>
              </mc:Choice>
              <mc:Fallback>
                <p:oleObj name="方程式" r:id="rId6" imgW="215806" imgH="228501" progId="Equation.3">
                  <p:embed/>
                  <p:pic>
                    <p:nvPicPr>
                      <p:cNvPr id="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191" y="2570803"/>
                        <a:ext cx="407988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/>
          </p:nvPr>
        </p:nvGraphicFramePr>
        <p:xfrm>
          <a:off x="6103484" y="2785909"/>
          <a:ext cx="8604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0" name="方程式" r:id="rId8" imgW="457200" imgH="228600" progId="Equation.3">
                  <p:embed/>
                </p:oleObj>
              </mc:Choice>
              <mc:Fallback>
                <p:oleObj name="方程式" r:id="rId8" imgW="457200" imgH="228600" progId="Equation.3">
                  <p:embed/>
                  <p:pic>
                    <p:nvPicPr>
                      <p:cNvPr id="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484" y="2785909"/>
                        <a:ext cx="860425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/>
          </p:nvPr>
        </p:nvGraphicFramePr>
        <p:xfrm>
          <a:off x="4090479" y="1783403"/>
          <a:ext cx="28733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1" name="方程式" r:id="rId10" imgW="152334" imgH="228501" progId="Equation.3">
                  <p:embed/>
                </p:oleObj>
              </mc:Choice>
              <mc:Fallback>
                <p:oleObj name="方程式" r:id="rId10" imgW="152334" imgH="228501" progId="Equation.3">
                  <p:embed/>
                  <p:pic>
                    <p:nvPicPr>
                      <p:cNvPr id="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0479" y="1783403"/>
                        <a:ext cx="287337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/>
          </p:nvPr>
        </p:nvGraphicFramePr>
        <p:xfrm>
          <a:off x="3623754" y="1783403"/>
          <a:ext cx="28733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2" name="方程式" r:id="rId12" imgW="152334" imgH="228501" progId="Equation.3">
                  <p:embed/>
                </p:oleObj>
              </mc:Choice>
              <mc:Fallback>
                <p:oleObj name="方程式" r:id="rId12" imgW="152334" imgH="228501" progId="Equation.3">
                  <p:embed/>
                  <p:pic>
                    <p:nvPicPr>
                      <p:cNvPr id="1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754" y="1783403"/>
                        <a:ext cx="287337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/>
          </p:nvPr>
        </p:nvGraphicFramePr>
        <p:xfrm>
          <a:off x="2044192" y="1882795"/>
          <a:ext cx="8636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3" name="方程式" r:id="rId14" imgW="457200" imgH="228600" progId="Equation.3">
                  <p:embed/>
                </p:oleObj>
              </mc:Choice>
              <mc:Fallback>
                <p:oleObj name="方程式" r:id="rId14" imgW="457200" imgH="228600" progId="Equation.3">
                  <p:embed/>
                  <p:pic>
                    <p:nvPicPr>
                      <p:cNvPr id="1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192" y="1882795"/>
                        <a:ext cx="863600" cy="433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"/>
          <p:cNvGraphicFramePr>
            <a:graphicFrameLocks noChangeAspect="1"/>
          </p:cNvGraphicFramePr>
          <p:nvPr>
            <p:extLst/>
          </p:nvPr>
        </p:nvGraphicFramePr>
        <p:xfrm>
          <a:off x="4812791" y="1975490"/>
          <a:ext cx="3603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4" name="方程式" r:id="rId16" imgW="228600" imgH="228600" progId="Equation.3">
                  <p:embed/>
                </p:oleObj>
              </mc:Choice>
              <mc:Fallback>
                <p:oleObj name="方程式" r:id="rId16" imgW="228600" imgH="228600" progId="Equation.3">
                  <p:embed/>
                  <p:pic>
                    <p:nvPicPr>
                      <p:cNvPr id="1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2791" y="1975490"/>
                        <a:ext cx="360363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>
            <p:extLst/>
          </p:nvPr>
        </p:nvGraphicFramePr>
        <p:xfrm>
          <a:off x="3549141" y="2570803"/>
          <a:ext cx="360363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5" name="方程式" r:id="rId18" imgW="190500" imgH="228600" progId="Equation.3">
                  <p:embed/>
                </p:oleObj>
              </mc:Choice>
              <mc:Fallback>
                <p:oleObj name="方程式" r:id="rId18" imgW="190500" imgH="228600" progId="Equation.3">
                  <p:embed/>
                  <p:pic>
                    <p:nvPicPr>
                      <p:cNvPr id="1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141" y="2570803"/>
                        <a:ext cx="360363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4"/>
          <p:cNvGraphicFramePr>
            <a:graphicFrameLocks noChangeAspect="1"/>
          </p:cNvGraphicFramePr>
          <p:nvPr>
            <p:extLst/>
          </p:nvPr>
        </p:nvGraphicFramePr>
        <p:xfrm>
          <a:off x="1999741" y="4715515"/>
          <a:ext cx="708342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6" name="方程式" r:id="rId20" imgW="3086100" imgH="431800" progId="Equation.3">
                  <p:embed/>
                </p:oleObj>
              </mc:Choice>
              <mc:Fallback>
                <p:oleObj name="方程式" r:id="rId20" imgW="3086100" imgH="431800" progId="Equation.3">
                  <p:embed/>
                  <p:pic>
                    <p:nvPicPr>
                      <p:cNvPr id="1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9741" y="4715515"/>
                        <a:ext cx="7083425" cy="99218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1"/>
          <p:cNvGraphicFramePr>
            <a:graphicFrameLocks noChangeAspect="1"/>
          </p:cNvGraphicFramePr>
          <p:nvPr>
            <p:extLst/>
          </p:nvPr>
        </p:nvGraphicFramePr>
        <p:xfrm>
          <a:off x="731329" y="3712215"/>
          <a:ext cx="471646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" name="方程式" r:id="rId22" imgW="2057400" imgH="431800" progId="Equation.3">
                  <p:embed/>
                </p:oleObj>
              </mc:Choice>
              <mc:Fallback>
                <p:oleObj name="方程式" r:id="rId22" imgW="2057400" imgH="431800" progId="Equation.3">
                  <p:embed/>
                  <p:pic>
                    <p:nvPicPr>
                      <p:cNvPr id="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329" y="3712215"/>
                        <a:ext cx="4716462" cy="990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447791" y="3940815"/>
            <a:ext cx="2338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球面的等效焦距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310641" y="4952053"/>
            <a:ext cx="177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屈光力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 i="1"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2007679" y="5768028"/>
            <a:ext cx="35591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</a:t>
            </a:r>
            <a:r>
              <a:rPr lang="zh-TW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单位</a:t>
            </a:r>
            <a:r>
              <a:rPr lang="en-US" altLang="zh-TW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endParaRPr lang="en-US" altLang="zh-TW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zh-TW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diopter D, 1D = 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 m</a:t>
            </a:r>
            <a:r>
              <a:rPr lang="en-US" altLang="zh-TW" baseline="30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-1</a:t>
            </a:r>
            <a:r>
              <a:rPr lang="en-US" altLang="zh-TW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37915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292" y="3506992"/>
            <a:ext cx="4401354" cy="3120419"/>
          </a:xfrm>
          <a:prstGeom prst="rect">
            <a:avLst/>
          </a:prstGeom>
        </p:spPr>
      </p:pic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628650" y="961474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TW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Diopter</a:t>
            </a:r>
            <a:r>
              <a:rPr lang="zh-TW" altLang="en-US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TW" altLang="en-US"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</a:t>
            </a:r>
            <a:r>
              <a:rPr lang="zh-CN" altLang="en-US" sz="36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lang="zh-TW" altLang="en-US"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r>
              <a:rPr lang="en-US" altLang="zh-TW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 vs.</a:t>
            </a:r>
            <a:r>
              <a:rPr lang="zh-TW" altLang="en-US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近视度数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628650" y="2094531"/>
            <a:ext cx="7886700" cy="4351338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近视度数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/100 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近视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度意即需要一个焦距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1m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（屈光度</a:t>
            </a:r>
            <a:r>
              <a:rPr lang="en-US" altLang="zh-CN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1D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的透镜来校正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近视眼镜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是凸透镜或是凹透镜？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回顾：矩阵几何光学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96528" y="5890309"/>
            <a:ext cx="4466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TW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近视</a:t>
            </a: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TW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成像面在视网膜前方</a:t>
            </a:r>
            <a:endParaRPr lang="zh-CN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55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495" y="3346773"/>
            <a:ext cx="3796748" cy="314333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眼视觉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143000"/>
            <a:ext cx="784396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人眼各部分的光学特性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5.2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角膜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瞳孔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晶状体与玻璃体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</a:t>
            </a:r>
            <a:endParaRPr lang="en-US" altLang="zh-TW" sz="2800" u="sng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5.6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眼睛的简化光学模型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5.7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人眼的视觉特性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5.8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衍射限制及视觉分辨力</a:t>
            </a: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1" y="1696246"/>
            <a:ext cx="1684116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89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082" y="3245226"/>
            <a:ext cx="3714131" cy="33225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5.2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角膜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角膜：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2" y="1675200"/>
            <a:ext cx="811955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外表面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空气折射率为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，角膜折射率约为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1.376 </a:t>
            </a:r>
            <a:endParaRPr lang="en-US" altLang="zh-TW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曲率半径为 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7.7 </a:t>
            </a: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r>
              <a:rPr lang="zh-TW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 </a:t>
            </a:r>
          </a:p>
          <a:p>
            <a:pPr>
              <a:lnSpc>
                <a:spcPct val="120000"/>
              </a:lnSpc>
            </a:pP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此表面的屈光力为 </a:t>
            </a:r>
            <a:endParaRPr lang="zh-TW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418302"/>
              </p:ext>
            </p:extLst>
          </p:nvPr>
        </p:nvGraphicFramePr>
        <p:xfrm>
          <a:off x="826936" y="3602417"/>
          <a:ext cx="3177043" cy="197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5" imgW="1307880" imgH="812520" progId="Equation.DSMT4">
                  <p:embed/>
                </p:oleObj>
              </mc:Choice>
              <mc:Fallback>
                <p:oleObj name="Equation" r:id="rId5" imgW="130788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6936" y="3602417"/>
                        <a:ext cx="3177043" cy="1974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72442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回顾：矩阵几何光学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pic>
        <p:nvPicPr>
          <p:cNvPr id="3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102" y="1918604"/>
            <a:ext cx="2492375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345566" y="667654"/>
            <a:ext cx="7038975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平行光通过球面聚焦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64" y="1810654"/>
            <a:ext cx="6896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61449"/>
              </p:ext>
            </p:extLst>
          </p:nvPr>
        </p:nvGraphicFramePr>
        <p:xfrm>
          <a:off x="758289" y="2796492"/>
          <a:ext cx="407988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4" name="方程式" r:id="rId6" imgW="215806" imgH="228501" progId="Equation.3">
                  <p:embed/>
                </p:oleObj>
              </mc:Choice>
              <mc:Fallback>
                <p:oleObj name="方程式" r:id="rId6" imgW="215806" imgH="228501" progId="Equation.3">
                  <p:embed/>
                  <p:pic>
                    <p:nvPicPr>
                      <p:cNvPr id="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289" y="2796492"/>
                        <a:ext cx="407988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975703"/>
              </p:ext>
            </p:extLst>
          </p:nvPr>
        </p:nvGraphicFramePr>
        <p:xfrm>
          <a:off x="6087582" y="3011598"/>
          <a:ext cx="8604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5" name="方程式" r:id="rId8" imgW="457200" imgH="228600" progId="Equation.3">
                  <p:embed/>
                </p:oleObj>
              </mc:Choice>
              <mc:Fallback>
                <p:oleObj name="方程式" r:id="rId8" imgW="457200" imgH="228600" progId="Equation.3">
                  <p:embed/>
                  <p:pic>
                    <p:nvPicPr>
                      <p:cNvPr id="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7582" y="3011598"/>
                        <a:ext cx="860425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515697"/>
              </p:ext>
            </p:extLst>
          </p:nvPr>
        </p:nvGraphicFramePr>
        <p:xfrm>
          <a:off x="4074577" y="2009092"/>
          <a:ext cx="28733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6" name="方程式" r:id="rId10" imgW="152334" imgH="228501" progId="Equation.3">
                  <p:embed/>
                </p:oleObj>
              </mc:Choice>
              <mc:Fallback>
                <p:oleObj name="方程式" r:id="rId10" imgW="152334" imgH="228501" progId="Equation.3">
                  <p:embed/>
                  <p:pic>
                    <p:nvPicPr>
                      <p:cNvPr id="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4577" y="2009092"/>
                        <a:ext cx="287337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101059"/>
              </p:ext>
            </p:extLst>
          </p:nvPr>
        </p:nvGraphicFramePr>
        <p:xfrm>
          <a:off x="3607852" y="2009092"/>
          <a:ext cx="28733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" name="方程式" r:id="rId12" imgW="152334" imgH="228501" progId="Equation.3">
                  <p:embed/>
                </p:oleObj>
              </mc:Choice>
              <mc:Fallback>
                <p:oleObj name="方程式" r:id="rId12" imgW="152334" imgH="228501" progId="Equation.3">
                  <p:embed/>
                  <p:pic>
                    <p:nvPicPr>
                      <p:cNvPr id="1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7852" y="2009092"/>
                        <a:ext cx="287337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173667"/>
              </p:ext>
            </p:extLst>
          </p:nvPr>
        </p:nvGraphicFramePr>
        <p:xfrm>
          <a:off x="2028290" y="2108484"/>
          <a:ext cx="8636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" name="方程式" r:id="rId14" imgW="457200" imgH="228600" progId="Equation.3">
                  <p:embed/>
                </p:oleObj>
              </mc:Choice>
              <mc:Fallback>
                <p:oleObj name="方程式" r:id="rId14" imgW="457200" imgH="228600" progId="Equation.3">
                  <p:embed/>
                  <p:pic>
                    <p:nvPicPr>
                      <p:cNvPr id="1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290" y="2108484"/>
                        <a:ext cx="863600" cy="433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848960"/>
              </p:ext>
            </p:extLst>
          </p:nvPr>
        </p:nvGraphicFramePr>
        <p:xfrm>
          <a:off x="4796889" y="2201179"/>
          <a:ext cx="3603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9" name="方程式" r:id="rId16" imgW="228600" imgH="228600" progId="Equation.3">
                  <p:embed/>
                </p:oleObj>
              </mc:Choice>
              <mc:Fallback>
                <p:oleObj name="方程式" r:id="rId16" imgW="228600" imgH="228600" progId="Equation.3">
                  <p:embed/>
                  <p:pic>
                    <p:nvPicPr>
                      <p:cNvPr id="1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6889" y="2201179"/>
                        <a:ext cx="360363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066226"/>
              </p:ext>
            </p:extLst>
          </p:nvPr>
        </p:nvGraphicFramePr>
        <p:xfrm>
          <a:off x="3533239" y="2796492"/>
          <a:ext cx="360363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0" name="方程式" r:id="rId18" imgW="190500" imgH="228600" progId="Equation.3">
                  <p:embed/>
                </p:oleObj>
              </mc:Choice>
              <mc:Fallback>
                <p:oleObj name="方程式" r:id="rId18" imgW="190500" imgH="228600" progId="Equation.3">
                  <p:embed/>
                  <p:pic>
                    <p:nvPicPr>
                      <p:cNvPr id="1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3239" y="2796492"/>
                        <a:ext cx="360363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956497"/>
              </p:ext>
            </p:extLst>
          </p:nvPr>
        </p:nvGraphicFramePr>
        <p:xfrm>
          <a:off x="715427" y="3937904"/>
          <a:ext cx="471646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1" name="方程式" r:id="rId20" imgW="2057400" imgH="431800" progId="Equation.3">
                  <p:embed/>
                </p:oleObj>
              </mc:Choice>
              <mc:Fallback>
                <p:oleObj name="方程式" r:id="rId20" imgW="2057400" imgH="431800" progId="Equation.3">
                  <p:embed/>
                  <p:pic>
                    <p:nvPicPr>
                      <p:cNvPr id="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27" y="3937904"/>
                        <a:ext cx="4716462" cy="990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431889" y="4166504"/>
            <a:ext cx="2338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球面的等效焦距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072186"/>
              </p:ext>
            </p:extLst>
          </p:nvPr>
        </p:nvGraphicFramePr>
        <p:xfrm>
          <a:off x="1690208" y="4483787"/>
          <a:ext cx="933723" cy="32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2" name="Equation" r:id="rId22" imgW="507960" imgH="177480" progId="Equation.DSMT4">
                  <p:embed/>
                </p:oleObj>
              </mc:Choice>
              <mc:Fallback>
                <p:oleObj name="Equation" r:id="rId22" imgW="507960" imgH="17748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690208" y="4483787"/>
                        <a:ext cx="933723" cy="326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3526055"/>
              </p:ext>
            </p:extLst>
          </p:nvPr>
        </p:nvGraphicFramePr>
        <p:xfrm>
          <a:off x="5116515" y="4246101"/>
          <a:ext cx="409036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3" name="Equation" r:id="rId24" imgW="203040" imgH="177480" progId="Equation.DSMT4">
                  <p:embed/>
                </p:oleObj>
              </mc:Choice>
              <mc:Fallback>
                <p:oleObj name="Equation" r:id="rId24" imgW="203040" imgH="177480" progId="Equation.DSMT4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116515" y="4246101"/>
                        <a:ext cx="409036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092548"/>
              </p:ext>
            </p:extLst>
          </p:nvPr>
        </p:nvGraphicFramePr>
        <p:xfrm>
          <a:off x="1081443" y="5416486"/>
          <a:ext cx="1893694" cy="552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4" name="Equation" r:id="rId26" imgW="698400" imgH="203040" progId="Equation.DSMT4">
                  <p:embed/>
                </p:oleObj>
              </mc:Choice>
              <mc:Fallback>
                <p:oleObj name="Equation" r:id="rId26" imgW="698400" imgH="203040" progId="Equation.DSMT4">
                  <p:embed/>
                  <p:pic>
                    <p:nvPicPr>
                      <p:cNvPr id="20" name="对象 19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081443" y="5416486"/>
                        <a:ext cx="1893694" cy="5523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矩形 21"/>
          <p:cNvSpPr/>
          <p:nvPr/>
        </p:nvSpPr>
        <p:spPr>
          <a:xfrm>
            <a:off x="3374213" y="5084079"/>
            <a:ext cx="52131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2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差不多就是眼睛的直径了 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眼睛中贡献最多屈光能力 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22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5.2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角膜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角膜：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2" y="1675200"/>
            <a:ext cx="81195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角膜的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内表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面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角膜折射率约为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1.376</a:t>
            </a:r>
          </a:p>
          <a:p>
            <a:pPr>
              <a:lnSpc>
                <a:spcPct val="120000"/>
              </a:lnSpc>
            </a:pP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玻璃体折射率约为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1.336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（水）</a:t>
            </a:r>
            <a:endParaRPr lang="en-US" altLang="zh-TW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曲率半径为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约为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6.8 </a:t>
            </a: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r>
              <a:rPr lang="zh-TW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 </a:t>
            </a:r>
          </a:p>
          <a:p>
            <a:pPr>
              <a:lnSpc>
                <a:spcPct val="120000"/>
              </a:lnSpc>
            </a:pPr>
            <a:r>
              <a:rPr lang="en-US" altLang="zh-TW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此表面的屈光力为 </a:t>
            </a:r>
            <a:endParaRPr lang="zh-TW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700766"/>
              </p:ext>
            </p:extLst>
          </p:nvPr>
        </p:nvGraphicFramePr>
        <p:xfrm>
          <a:off x="715617" y="3986647"/>
          <a:ext cx="3493962" cy="1776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Equation" r:id="rId4" imgW="1600200" imgH="812520" progId="Equation.DSMT4">
                  <p:embed/>
                </p:oleObj>
              </mc:Choice>
              <mc:Fallback>
                <p:oleObj name="Equation" r:id="rId4" imgW="1600200" imgH="81252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5617" y="3986647"/>
                        <a:ext cx="3493962" cy="1776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4425534" y="4872563"/>
            <a:ext cx="3587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smtClean="0">
                <a:latin typeface="黑体" panose="02010609060101010101" pitchFamily="49" charset="-122"/>
                <a:ea typeface="黑体" panose="02010609060101010101" pitchFamily="49" charset="-122"/>
              </a:rPr>
              <a:t>因为从高折射率进入低折射率，所以</a:t>
            </a:r>
            <a:r>
              <a:rPr lang="zh-TW" altLang="en-US" sz="20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屈光力是负的</a:t>
            </a:r>
            <a:r>
              <a:rPr lang="zh-TW" altLang="en-US" sz="20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4028" y="5866949"/>
            <a:ext cx="6030818" cy="4914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的内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外表面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总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屈光力 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48.83 – 5.588 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≈ 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43 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0180" y="1235728"/>
            <a:ext cx="3609033" cy="318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474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495" y="3346773"/>
            <a:ext cx="3796748" cy="314333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眼视觉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143000"/>
            <a:ext cx="784396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人眼各部分的光学特性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5.2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角膜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瞳孔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晶状体与玻璃体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</a:t>
            </a:r>
            <a:endParaRPr lang="en-US" altLang="zh-TW" sz="2800" u="sng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5.6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眼睛的简化光学模型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5.7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人眼的视觉特性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5.8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衍射限制及视觉分辨力</a:t>
            </a: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" y="2178160"/>
            <a:ext cx="4453247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53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854" y="2958415"/>
            <a:ext cx="4333459" cy="34449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瞳孔：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2" y="1675200"/>
            <a:ext cx="8119551" cy="2825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最主要的功能是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? 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控制进光量 </a:t>
            </a:r>
          </a:p>
          <a:p>
            <a:pPr>
              <a:lnSpc>
                <a:spcPct val="120000"/>
              </a:lnSpc>
            </a:pP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控制影像质量 </a:t>
            </a:r>
          </a:p>
          <a:p>
            <a:pPr>
              <a:lnSpc>
                <a:spcPct val="1200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改变焦距 </a:t>
            </a:r>
          </a:p>
          <a:p>
            <a:pPr>
              <a:lnSpc>
                <a:spcPct val="1200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造成衍射</a:t>
            </a:r>
            <a:endParaRPr lang="en-US" altLang="zh-CN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5.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其他 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183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437" y="2708541"/>
            <a:ext cx="4333459" cy="34449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虹膜与瞳孔：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9662" y="1675200"/>
            <a:ext cx="83932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找一个表面光滑的汤匙，凹面向下盖在自己的眼睛上 </a:t>
            </a:r>
          </a:p>
          <a:p>
            <a:pPr algn="just"/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你看到什么？ </a:t>
            </a:r>
            <a:endParaRPr lang="zh-TW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20" y="3059640"/>
            <a:ext cx="3675328" cy="3093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09208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8391" y="1544017"/>
            <a:ext cx="7081520" cy="393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54"/>
              </a:lnSpc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眼睛可看见的光亮度差异非常大，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</a:t>
            </a:r>
            <a:r>
              <a:rPr sz="2400" spc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达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2400" spc="15" baseline="2552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15</a:t>
            </a:r>
            <a:r>
              <a:rPr sz="24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！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661085" y="728100"/>
            <a:ext cx="7886700" cy="694285"/>
          </a:xfrm>
          <a:prstGeom prst="rect">
            <a:avLst/>
          </a:prstGeom>
        </p:spPr>
        <p:txBody>
          <a:bodyPr vert="horz" wrap="square" lIns="0" tIns="77970" rIns="0" bIns="0" rtlCol="0">
            <a:spAutoFit/>
          </a:bodyPr>
          <a:lstStyle/>
          <a:p>
            <a:pPr marL="934719">
              <a:lnSpc>
                <a:spcPts val="4795"/>
              </a:lnSpc>
            </a:pPr>
            <a:r>
              <a:rPr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环境光亮度范围</a:t>
            </a:r>
            <a:r>
              <a:rPr sz="3200" spc="-85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3200" spc="-85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 </a:t>
            </a:r>
            <a:r>
              <a:rPr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</a:t>
            </a:r>
            <a:r>
              <a:rPr 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瞳孔大小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5794" y="4585645"/>
            <a:ext cx="8389620" cy="1692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我们为何可以看到明亮差异度这么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的环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境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6285" marR="5080" indent="-287020">
              <a:lnSpc>
                <a:spcPct val="100400"/>
              </a:lnSpc>
              <a:spcBef>
                <a:spcPts val="570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瞳孔虽然可以调整光入射眼睛的量，但是瞳孔大小最多只 能由1 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r>
              <a:rPr sz="24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变成</a:t>
            </a:r>
            <a:r>
              <a:rPr sz="24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mm，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因此只能调整约两个数量级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实际上要靠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不同的感光细胞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来调节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8408" y="3396046"/>
            <a:ext cx="8001634" cy="635"/>
          </a:xfrm>
          <a:custGeom>
            <a:avLst/>
            <a:gdLst/>
            <a:ahLst/>
            <a:cxnLst/>
            <a:rect l="l" t="t" r="r" b="b"/>
            <a:pathLst>
              <a:path w="8001634" h="635">
                <a:moveTo>
                  <a:pt x="0" y="0"/>
                </a:moveTo>
                <a:lnTo>
                  <a:pt x="8001063" y="1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8408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98470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98596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98596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98721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98721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98846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98845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98971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99098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99096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99223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99221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199348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699346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99473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699471" y="331984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97374" y="3612661"/>
            <a:ext cx="4777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69265" algn="l"/>
                <a:tab pos="908050" algn="l"/>
                <a:tab pos="1410970" algn="l"/>
                <a:tab pos="1912620" algn="l"/>
                <a:tab pos="2416175" algn="l"/>
                <a:tab pos="2917825" algn="l"/>
                <a:tab pos="3421379" algn="l"/>
                <a:tab pos="3923029" algn="l"/>
                <a:tab pos="4426585" algn="l"/>
              </a:tabLst>
            </a:pP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	</a:t>
            </a:r>
            <a:r>
              <a:rPr sz="1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9</a:t>
            </a:r>
            <a:endParaRPr sz="1800" baseline="25462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60308" y="2710246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31750" y="457200"/>
                </a:moveTo>
                <a:lnTo>
                  <a:pt x="0" y="457200"/>
                </a:lnTo>
                <a:lnTo>
                  <a:pt x="38100" y="533400"/>
                </a:lnTo>
                <a:lnTo>
                  <a:pt x="69850" y="469900"/>
                </a:lnTo>
                <a:lnTo>
                  <a:pt x="31750" y="469900"/>
                </a:lnTo>
                <a:lnTo>
                  <a:pt x="31750" y="457200"/>
                </a:lnTo>
                <a:close/>
              </a:path>
              <a:path w="76200" h="533400">
                <a:moveTo>
                  <a:pt x="44450" y="0"/>
                </a:moveTo>
                <a:lnTo>
                  <a:pt x="31750" y="0"/>
                </a:lnTo>
                <a:lnTo>
                  <a:pt x="31750" y="469900"/>
                </a:lnTo>
                <a:lnTo>
                  <a:pt x="44450" y="469900"/>
                </a:lnTo>
                <a:lnTo>
                  <a:pt x="44450" y="0"/>
                </a:lnTo>
                <a:close/>
              </a:path>
              <a:path w="76200" h="533400">
                <a:moveTo>
                  <a:pt x="76200" y="457200"/>
                </a:moveTo>
                <a:lnTo>
                  <a:pt x="44450" y="457200"/>
                </a:lnTo>
                <a:lnTo>
                  <a:pt x="44450" y="469900"/>
                </a:lnTo>
                <a:lnTo>
                  <a:pt x="69850" y="469900"/>
                </a:lnTo>
                <a:lnTo>
                  <a:pt x="76200" y="457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56171" y="2710246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31750" y="457200"/>
                </a:moveTo>
                <a:lnTo>
                  <a:pt x="0" y="457200"/>
                </a:lnTo>
                <a:lnTo>
                  <a:pt x="38100" y="533400"/>
                </a:lnTo>
                <a:lnTo>
                  <a:pt x="69850" y="469900"/>
                </a:lnTo>
                <a:lnTo>
                  <a:pt x="31750" y="469900"/>
                </a:lnTo>
                <a:lnTo>
                  <a:pt x="31750" y="457200"/>
                </a:lnTo>
                <a:close/>
              </a:path>
              <a:path w="76200" h="533400">
                <a:moveTo>
                  <a:pt x="44450" y="0"/>
                </a:moveTo>
                <a:lnTo>
                  <a:pt x="31750" y="0"/>
                </a:lnTo>
                <a:lnTo>
                  <a:pt x="31750" y="469900"/>
                </a:lnTo>
                <a:lnTo>
                  <a:pt x="44450" y="469900"/>
                </a:lnTo>
                <a:lnTo>
                  <a:pt x="44450" y="0"/>
                </a:lnTo>
                <a:close/>
              </a:path>
              <a:path w="76200" h="533400">
                <a:moveTo>
                  <a:pt x="76200" y="457200"/>
                </a:moveTo>
                <a:lnTo>
                  <a:pt x="44450" y="457200"/>
                </a:lnTo>
                <a:lnTo>
                  <a:pt x="44450" y="469900"/>
                </a:lnTo>
                <a:lnTo>
                  <a:pt x="69850" y="469900"/>
                </a:lnTo>
                <a:lnTo>
                  <a:pt x="76200" y="457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918171" y="2710246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31750" y="457200"/>
                </a:moveTo>
                <a:lnTo>
                  <a:pt x="0" y="457200"/>
                </a:lnTo>
                <a:lnTo>
                  <a:pt x="38100" y="533400"/>
                </a:lnTo>
                <a:lnTo>
                  <a:pt x="69850" y="469900"/>
                </a:lnTo>
                <a:lnTo>
                  <a:pt x="31750" y="469900"/>
                </a:lnTo>
                <a:lnTo>
                  <a:pt x="31750" y="457200"/>
                </a:lnTo>
                <a:close/>
              </a:path>
              <a:path w="76200" h="533400">
                <a:moveTo>
                  <a:pt x="44450" y="0"/>
                </a:moveTo>
                <a:lnTo>
                  <a:pt x="31750" y="0"/>
                </a:lnTo>
                <a:lnTo>
                  <a:pt x="31750" y="469900"/>
                </a:lnTo>
                <a:lnTo>
                  <a:pt x="44450" y="469900"/>
                </a:lnTo>
                <a:lnTo>
                  <a:pt x="44450" y="0"/>
                </a:lnTo>
                <a:close/>
              </a:path>
              <a:path w="76200" h="533400">
                <a:moveTo>
                  <a:pt x="76200" y="457200"/>
                </a:moveTo>
                <a:lnTo>
                  <a:pt x="44450" y="457200"/>
                </a:lnTo>
                <a:lnTo>
                  <a:pt x="44450" y="469900"/>
                </a:lnTo>
                <a:lnTo>
                  <a:pt x="69850" y="469900"/>
                </a:lnTo>
                <a:lnTo>
                  <a:pt x="76200" y="457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280371" y="2710246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31750" y="457200"/>
                </a:moveTo>
                <a:lnTo>
                  <a:pt x="0" y="457200"/>
                </a:lnTo>
                <a:lnTo>
                  <a:pt x="38100" y="533400"/>
                </a:lnTo>
                <a:lnTo>
                  <a:pt x="69850" y="469900"/>
                </a:lnTo>
                <a:lnTo>
                  <a:pt x="31750" y="469900"/>
                </a:lnTo>
                <a:lnTo>
                  <a:pt x="31750" y="457200"/>
                </a:lnTo>
                <a:close/>
              </a:path>
              <a:path w="76200" h="533400">
                <a:moveTo>
                  <a:pt x="44450" y="0"/>
                </a:moveTo>
                <a:lnTo>
                  <a:pt x="31750" y="0"/>
                </a:lnTo>
                <a:lnTo>
                  <a:pt x="31750" y="469900"/>
                </a:lnTo>
                <a:lnTo>
                  <a:pt x="44450" y="469900"/>
                </a:lnTo>
                <a:lnTo>
                  <a:pt x="44450" y="0"/>
                </a:lnTo>
                <a:close/>
              </a:path>
              <a:path w="76200" h="533400">
                <a:moveTo>
                  <a:pt x="76200" y="457200"/>
                </a:moveTo>
                <a:lnTo>
                  <a:pt x="44450" y="457200"/>
                </a:lnTo>
                <a:lnTo>
                  <a:pt x="44450" y="469900"/>
                </a:lnTo>
                <a:lnTo>
                  <a:pt x="69850" y="469900"/>
                </a:lnTo>
                <a:lnTo>
                  <a:pt x="76200" y="457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4218" y="3612661"/>
            <a:ext cx="1145540" cy="8822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>
              <a:lnSpc>
                <a:spcPct val="100000"/>
              </a:lnSpc>
            </a:pPr>
            <a:r>
              <a:rPr sz="2700" spc="-7" baseline="-169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  </a:t>
            </a:r>
            <a:r>
              <a:rPr sz="1200" spc="-9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700" spc="-7" baseline="-169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150495" indent="104775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1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men (cd/s</a:t>
            </a:r>
            <a:r>
              <a:rPr sz="1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q</a:t>
            </a: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800" baseline="2546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77489" y="3612661"/>
            <a:ext cx="192214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spc="-7" baseline="-169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  </a:t>
            </a:r>
            <a:r>
              <a:rPr sz="1200" spc="-9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700" spc="-7" baseline="-169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  </a:t>
            </a:r>
            <a:r>
              <a:rPr sz="1200" spc="-10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700" spc="-7" baseline="-169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  </a:t>
            </a:r>
            <a:r>
              <a:rPr sz="1200" spc="-9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700" spc="-7" baseline="-169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2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13163" y="3612661"/>
            <a:ext cx="44958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spc="-7" baseline="-169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0469" y="2098009"/>
            <a:ext cx="129794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5080" indent="-254635">
              <a:lnSpc>
                <a:spcPct val="100499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杆状细胞感 光极限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98369" y="2065116"/>
            <a:ext cx="186143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5080" indent="-254635">
              <a:lnSpc>
                <a:spcPct val="100000"/>
              </a:lnSpc>
              <a:tabLst>
                <a:tab pos="919480" algn="l"/>
              </a:tabLst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晴朗蓝</a:t>
            </a:r>
            <a:r>
              <a:rPr sz="2000" spc="1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2000" spc="1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阳光下 天	</a:t>
            </a:r>
            <a:r>
              <a:rPr 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的雪地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03867" y="2407381"/>
            <a:ext cx="104394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直视太阳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292" y="6611779"/>
            <a:ext cx="489106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2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200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dieck,</a:t>
            </a:r>
            <a:r>
              <a:rPr sz="12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u="sng" spc="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1200" i="1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200" i="1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i="1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</a:t>
            </a:r>
            <a:r>
              <a:rPr sz="1200" i="1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200" i="1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irst</a:t>
            </a:r>
            <a:r>
              <a:rPr sz="1200" i="1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i="1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Steps in</a:t>
            </a:r>
            <a:r>
              <a:rPr sz="1200" i="1" u="sng" spc="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200" i="1" u="sng" spc="-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Seeing</a:t>
            </a:r>
            <a:endParaRPr sz="12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58411" y="2361407"/>
            <a:ext cx="104521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室内亮度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835371" y="2718248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31750" y="457200"/>
                </a:moveTo>
                <a:lnTo>
                  <a:pt x="0" y="457200"/>
                </a:lnTo>
                <a:lnTo>
                  <a:pt x="38100" y="533400"/>
                </a:lnTo>
                <a:lnTo>
                  <a:pt x="69850" y="469900"/>
                </a:lnTo>
                <a:lnTo>
                  <a:pt x="31750" y="469900"/>
                </a:lnTo>
                <a:lnTo>
                  <a:pt x="31750" y="457200"/>
                </a:lnTo>
                <a:close/>
              </a:path>
              <a:path w="76200" h="533400">
                <a:moveTo>
                  <a:pt x="44450" y="0"/>
                </a:moveTo>
                <a:lnTo>
                  <a:pt x="31750" y="0"/>
                </a:lnTo>
                <a:lnTo>
                  <a:pt x="31750" y="469900"/>
                </a:lnTo>
                <a:lnTo>
                  <a:pt x="44450" y="469900"/>
                </a:lnTo>
                <a:lnTo>
                  <a:pt x="44450" y="0"/>
                </a:lnTo>
                <a:close/>
              </a:path>
              <a:path w="76200" h="533400">
                <a:moveTo>
                  <a:pt x="76200" y="457200"/>
                </a:moveTo>
                <a:lnTo>
                  <a:pt x="44450" y="457200"/>
                </a:lnTo>
                <a:lnTo>
                  <a:pt x="44450" y="469900"/>
                </a:lnTo>
                <a:lnTo>
                  <a:pt x="69850" y="469900"/>
                </a:lnTo>
                <a:lnTo>
                  <a:pt x="76200" y="457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97838" y="3161454"/>
            <a:ext cx="8001063" cy="2286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bg1">
                  <a:alpha val="27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6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5" name="object 3"/>
          <p:cNvSpPr txBox="1">
            <a:spLocks noGrp="1"/>
          </p:cNvSpPr>
          <p:nvPr>
            <p:ph type="title"/>
          </p:nvPr>
        </p:nvSpPr>
        <p:spPr>
          <a:xfrm>
            <a:off x="480281" y="1068917"/>
            <a:ext cx="240474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sz="32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瞳孔的作用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937785" y="1673528"/>
            <a:ext cx="173355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800" spc="-8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光量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800" spc="-8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景深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354"/>
              </a:lnSpc>
              <a:spcBef>
                <a:spcPts val="670"/>
              </a:spcBef>
            </a:pP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8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视野范围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2"/>
          <p:cNvSpPr txBox="1">
            <a:spLocks/>
          </p:cNvSpPr>
          <p:nvPr/>
        </p:nvSpPr>
        <p:spPr>
          <a:xfrm>
            <a:off x="-1828302" y="3287808"/>
            <a:ext cx="7886700" cy="875483"/>
          </a:xfrm>
          <a:prstGeom prst="rect">
            <a:avLst/>
          </a:prstGeom>
        </p:spPr>
        <p:txBody>
          <a:bodyPr vert="horz" wrap="square" lIns="0" tIns="273989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15235">
              <a:lnSpc>
                <a:spcPts val="5280"/>
              </a:lnSpc>
            </a:pPr>
            <a:r>
              <a:rPr lang="zh-TW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生活中的观察</a:t>
            </a:r>
            <a:endParaRPr lang="zh-TW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3"/>
          <p:cNvSpPr txBox="1"/>
          <p:nvPr/>
        </p:nvSpPr>
        <p:spPr>
          <a:xfrm>
            <a:off x="710869" y="4300243"/>
            <a:ext cx="7693659" cy="1390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当你看东西不清楚时，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直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觉的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反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应</a:t>
            </a:r>
            <a:r>
              <a:rPr sz="2800" spc="-3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是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…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  <a:tabLst>
                <a:tab pos="355600" algn="l"/>
              </a:tabLst>
            </a:pP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你有没有听过有人说他</a:t>
            </a:r>
            <a:r>
              <a:rPr sz="2800" spc="-1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们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平常</a:t>
            </a:r>
            <a:r>
              <a:rPr sz="2800" spc="-1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不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需要</a:t>
            </a:r>
            <a:r>
              <a:rPr sz="2800" spc="-1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眼</a:t>
            </a:r>
            <a:r>
              <a:rPr sz="2800" spc="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镜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  <a:p>
            <a:pPr marL="355600">
              <a:lnSpc>
                <a:spcPts val="3840"/>
              </a:lnSpc>
              <a:spcBef>
                <a:spcPts val="10"/>
              </a:spcBef>
            </a:pP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，只有晚上会看比较不</a:t>
            </a:r>
            <a:r>
              <a:rPr sz="2800" spc="-1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清</a:t>
            </a:r>
            <a:r>
              <a:rPr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楚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？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561" y="664676"/>
            <a:ext cx="2991380" cy="23780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067" y="927013"/>
            <a:ext cx="2537073" cy="2135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61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8"/>
          <p:cNvSpPr/>
          <p:nvPr/>
        </p:nvSpPr>
        <p:spPr>
          <a:xfrm>
            <a:off x="4549749" y="4487957"/>
            <a:ext cx="1722501" cy="1716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object 11"/>
          <p:cNvSpPr/>
          <p:nvPr/>
        </p:nvSpPr>
        <p:spPr>
          <a:xfrm>
            <a:off x="4444011" y="2251966"/>
            <a:ext cx="1557527" cy="17508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5" name="object 3"/>
          <p:cNvSpPr txBox="1">
            <a:spLocks noGrp="1"/>
          </p:cNvSpPr>
          <p:nvPr>
            <p:ph type="title"/>
          </p:nvPr>
        </p:nvSpPr>
        <p:spPr>
          <a:xfrm>
            <a:off x="342770" y="1047851"/>
            <a:ext cx="240474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sz="32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瞳孔的作用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2058188" y="902443"/>
            <a:ext cx="7886700" cy="690689"/>
          </a:xfrm>
          <a:prstGeom prst="rect">
            <a:avLst/>
          </a:prstGeom>
        </p:spPr>
        <p:txBody>
          <a:bodyPr vert="horz" wrap="square" lIns="0" tIns="11917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6460">
              <a:lnSpc>
                <a:spcPts val="5280"/>
              </a:lnSpc>
            </a:pP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光学入射孔径大小决定景深</a:t>
            </a:r>
            <a:endParaRPr lang="zh-TW" altLang="en-US" sz="2800" dirty="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342770" y="1775604"/>
            <a:ext cx="5930558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sz="32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就像</a:t>
            </a:r>
            <a:r>
              <a:rPr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相机的光圈</a:t>
            </a:r>
            <a:endParaRPr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  <p:sp>
        <p:nvSpPr>
          <p:cNvPr id="19" name="object 7"/>
          <p:cNvSpPr/>
          <p:nvPr/>
        </p:nvSpPr>
        <p:spPr>
          <a:xfrm>
            <a:off x="6173941" y="4487957"/>
            <a:ext cx="2836799" cy="1868424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object 9"/>
          <p:cNvSpPr txBox="1"/>
          <p:nvPr/>
        </p:nvSpPr>
        <p:spPr>
          <a:xfrm>
            <a:off x="5062181" y="5910913"/>
            <a:ext cx="852261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f/32</a:t>
            </a:r>
            <a:endParaRPr sz="2400" spc="5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10"/>
          <p:cNvSpPr/>
          <p:nvPr/>
        </p:nvSpPr>
        <p:spPr>
          <a:xfrm>
            <a:off x="6161368" y="2144383"/>
            <a:ext cx="2843022" cy="18718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4992916" y="3705455"/>
            <a:ext cx="83616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24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5.6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02167" y="2395633"/>
            <a:ext cx="4651916" cy="2764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6285" marR="5080" indent="-287020">
              <a:lnSpc>
                <a:spcPct val="100200"/>
              </a:lnSpc>
              <a:spcBef>
                <a:spcPts val="670"/>
              </a:spcBef>
            </a:pPr>
            <a:r>
              <a:rPr lang="en-US" altLang="zh-CN" sz="2400" spc="-5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–</a:t>
            </a:r>
            <a:r>
              <a:rPr lang="zh-CN" altLang="en-US" sz="2400" spc="-5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光圈</a:t>
            </a:r>
            <a:r>
              <a:rPr lang="zh-CN" altLang="en-US" sz="24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大</a:t>
            </a:r>
            <a:r>
              <a:rPr lang="zh-CN" altLang="en-US" sz="2400" spc="-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：只有成像面上的影像清楚，不在</a:t>
            </a:r>
            <a:r>
              <a:rPr lang="zh-CN" altLang="en-US" sz="2400" spc="-5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成像面的背景就</a:t>
            </a:r>
            <a:r>
              <a:rPr lang="zh-CN" altLang="en-US" sz="2400" spc="-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会模糊</a:t>
            </a:r>
            <a:r>
              <a:rPr lang="en-US" altLang="zh-CN" sz="2400" spc="-5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——</a:t>
            </a:r>
            <a:r>
              <a:rPr lang="zh-CN" altLang="en-US" sz="2400" spc="-5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景深小</a:t>
            </a:r>
          </a:p>
          <a:p>
            <a:pPr marL="756285" marR="5080" indent="-287020">
              <a:lnSpc>
                <a:spcPct val="100200"/>
              </a:lnSpc>
              <a:spcBef>
                <a:spcPts val="670"/>
              </a:spcBef>
            </a:pPr>
            <a:r>
              <a:rPr lang="en-US" altLang="zh-CN" sz="2400" spc="-5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–</a:t>
            </a:r>
            <a:r>
              <a:rPr lang="zh-CN" altLang="en-US" sz="2400" spc="-5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光圈</a:t>
            </a:r>
            <a:r>
              <a:rPr lang="zh-CN" altLang="en-US" sz="2400" spc="-5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小</a:t>
            </a:r>
            <a:r>
              <a:rPr lang="zh-CN" altLang="en-US" sz="2400" spc="-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：物体即使不在像</a:t>
            </a:r>
            <a:r>
              <a:rPr lang="zh-CN" altLang="en-US" sz="2400" spc="-5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面</a:t>
            </a:r>
            <a:r>
              <a:rPr lang="zh-CN" altLang="en-US" sz="2400" spc="-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，也可以看得比较清楚</a:t>
            </a:r>
            <a:r>
              <a:rPr lang="en-US" altLang="zh-CN" sz="2400" spc="-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——</a:t>
            </a:r>
            <a:r>
              <a:rPr lang="zh-CN" altLang="en-US" sz="2400" spc="-5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景深大</a:t>
            </a:r>
          </a:p>
          <a:p>
            <a:pPr marL="756285" marR="5080" indent="-287020">
              <a:lnSpc>
                <a:spcPct val="100200"/>
              </a:lnSpc>
              <a:spcBef>
                <a:spcPts val="670"/>
              </a:spcBef>
            </a:pPr>
            <a:endParaRPr lang="zh-CN" altLang="en-US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  <p:sp>
        <p:nvSpPr>
          <p:cNvPr id="27" name="object 13"/>
          <p:cNvSpPr txBox="1"/>
          <p:nvPr/>
        </p:nvSpPr>
        <p:spPr>
          <a:xfrm>
            <a:off x="49215" y="6653682"/>
            <a:ext cx="329120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http:</a:t>
            </a:r>
            <a:r>
              <a:rPr sz="12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/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/</a:t>
            </a:r>
            <a:r>
              <a:rPr sz="12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e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n</a:t>
            </a:r>
            <a:r>
              <a:rPr sz="12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.</a:t>
            </a:r>
            <a:r>
              <a:rPr sz="1200" u="sng" spc="-2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w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ikipedi</a:t>
            </a:r>
            <a:r>
              <a:rPr sz="12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a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.</a:t>
            </a:r>
            <a:r>
              <a:rPr sz="12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o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r</a:t>
            </a:r>
            <a:r>
              <a:rPr sz="12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g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/</a:t>
            </a:r>
            <a:r>
              <a:rPr sz="1200" u="sng" spc="-2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w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iki/</a:t>
            </a:r>
            <a:r>
              <a:rPr sz="12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D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e</a:t>
            </a:r>
            <a:r>
              <a:rPr sz="12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p</a:t>
            </a:r>
            <a:r>
              <a:rPr sz="12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t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h_</a:t>
            </a:r>
            <a:r>
              <a:rPr sz="12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o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f</a:t>
            </a:r>
            <a:r>
              <a:rPr sz="1200" u="sng" spc="-15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_</a:t>
            </a:r>
            <a:r>
              <a:rPr sz="1200" u="sng" spc="-10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f</a:t>
            </a:r>
            <a:r>
              <a:rPr sz="1200" u="sng" dirty="0">
                <a:solidFill>
                  <a:srgbClr val="009999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7"/>
              </a:rPr>
              <a:t>ield</a:t>
            </a:r>
            <a:endParaRPr sz="1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5993" y="5066854"/>
            <a:ext cx="357884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355600" algn="l"/>
              </a:tabLst>
            </a:pPr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景深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：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可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同时成清晰影像时的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物体距离</a:t>
            </a:r>
          </a:p>
        </p:txBody>
      </p:sp>
    </p:spTree>
    <p:extLst>
      <p:ext uri="{BB962C8B-B14F-4D97-AF65-F5344CB8AC3E}">
        <p14:creationId xmlns:p14="http://schemas.microsoft.com/office/powerpoint/2010/main" val="65252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5" name="object 3"/>
          <p:cNvSpPr txBox="1">
            <a:spLocks noGrp="1"/>
          </p:cNvSpPr>
          <p:nvPr>
            <p:ph type="title"/>
          </p:nvPr>
        </p:nvSpPr>
        <p:spPr>
          <a:xfrm>
            <a:off x="342770" y="1047851"/>
            <a:ext cx="240474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sz="32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瞳孔的作用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2035023" y="854455"/>
            <a:ext cx="7886700" cy="690689"/>
          </a:xfrm>
          <a:prstGeom prst="rect">
            <a:avLst/>
          </a:prstGeom>
        </p:spPr>
        <p:txBody>
          <a:bodyPr vert="horz" wrap="square" lIns="0" tIns="11917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6460">
              <a:lnSpc>
                <a:spcPts val="5280"/>
              </a:lnSpc>
            </a:pP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光学入射孔径大小决定景深</a:t>
            </a:r>
            <a:endParaRPr lang="zh-TW" altLang="en-US" sz="2800" dirty="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0801" y="1722440"/>
            <a:ext cx="8588487" cy="4934075"/>
            <a:chOff x="228634" y="1684195"/>
            <a:chExt cx="9096696" cy="5190795"/>
          </a:xfrm>
        </p:grpSpPr>
        <p:sp>
          <p:nvSpPr>
            <p:cNvPr id="16" name="object 2"/>
            <p:cNvSpPr txBox="1"/>
            <p:nvPr/>
          </p:nvSpPr>
          <p:spPr>
            <a:xfrm>
              <a:off x="2686407" y="6422558"/>
              <a:ext cx="1723389" cy="38854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spc="-1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瞳</a:t>
              </a:r>
              <a:r>
                <a:rPr sz="2400" spc="-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孔</a:t>
              </a:r>
              <a:r>
                <a:rPr sz="2400" spc="-62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sz="24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2mm</a:t>
              </a:r>
              <a:endPara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7" name="object 3"/>
            <p:cNvSpPr txBox="1"/>
            <p:nvPr/>
          </p:nvSpPr>
          <p:spPr>
            <a:xfrm>
              <a:off x="4860389" y="6444480"/>
              <a:ext cx="1723389" cy="38854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spc="-1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瞳</a:t>
              </a:r>
              <a:r>
                <a:rPr sz="2400" spc="-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孔</a:t>
              </a:r>
              <a:r>
                <a:rPr sz="2400" spc="-62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sz="24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4mm</a:t>
              </a:r>
              <a:endPara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object 4"/>
            <p:cNvSpPr txBox="1"/>
            <p:nvPr/>
          </p:nvSpPr>
          <p:spPr>
            <a:xfrm>
              <a:off x="7374991" y="6486442"/>
              <a:ext cx="1723389" cy="38854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spc="-1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瞳</a:t>
              </a:r>
              <a:r>
                <a:rPr sz="2400" spc="-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孔</a:t>
              </a:r>
              <a:r>
                <a:rPr sz="2400" spc="-62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sz="24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6mm</a:t>
              </a:r>
              <a:endPara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8" name="object 6"/>
            <p:cNvSpPr/>
            <p:nvPr/>
          </p:nvSpPr>
          <p:spPr>
            <a:xfrm>
              <a:off x="2979775" y="192701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9" name="object 7"/>
            <p:cNvSpPr/>
            <p:nvPr/>
          </p:nvSpPr>
          <p:spPr>
            <a:xfrm>
              <a:off x="2979775" y="2308018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0" name="object 8"/>
            <p:cNvSpPr/>
            <p:nvPr/>
          </p:nvSpPr>
          <p:spPr>
            <a:xfrm>
              <a:off x="1938375" y="2155618"/>
              <a:ext cx="2357755" cy="152400"/>
            </a:xfrm>
            <a:custGeom>
              <a:avLst/>
              <a:gdLst/>
              <a:ahLst/>
              <a:cxnLst/>
              <a:rect l="l" t="t" r="r" b="b"/>
              <a:pathLst>
                <a:path w="2357754" h="152400">
                  <a:moveTo>
                    <a:pt x="838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838200" y="152400"/>
                  </a:lnTo>
                  <a:lnTo>
                    <a:pt x="2357501" y="76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1" name="object 9"/>
            <p:cNvSpPr/>
            <p:nvPr/>
          </p:nvSpPr>
          <p:spPr>
            <a:xfrm>
              <a:off x="5494375" y="192701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2" name="object 10"/>
            <p:cNvSpPr/>
            <p:nvPr/>
          </p:nvSpPr>
          <p:spPr>
            <a:xfrm>
              <a:off x="5494375" y="2308018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3" name="object 11"/>
            <p:cNvSpPr/>
            <p:nvPr/>
          </p:nvSpPr>
          <p:spPr>
            <a:xfrm>
              <a:off x="4452975" y="2098468"/>
              <a:ext cx="2357755" cy="266700"/>
            </a:xfrm>
            <a:custGeom>
              <a:avLst/>
              <a:gdLst/>
              <a:ahLst/>
              <a:cxnLst/>
              <a:rect l="l" t="t" r="r" b="b"/>
              <a:pathLst>
                <a:path w="2357754" h="266700">
                  <a:moveTo>
                    <a:pt x="838200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838200" y="266700"/>
                  </a:lnTo>
                  <a:lnTo>
                    <a:pt x="2357501" y="13335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4" name="object 12"/>
            <p:cNvSpPr/>
            <p:nvPr/>
          </p:nvSpPr>
          <p:spPr>
            <a:xfrm>
              <a:off x="8008975" y="192701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5" name="object 13"/>
            <p:cNvSpPr/>
            <p:nvPr/>
          </p:nvSpPr>
          <p:spPr>
            <a:xfrm>
              <a:off x="8008975" y="2308018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6" name="object 14"/>
            <p:cNvSpPr/>
            <p:nvPr/>
          </p:nvSpPr>
          <p:spPr>
            <a:xfrm>
              <a:off x="6967575" y="2022269"/>
              <a:ext cx="2357755" cy="419100"/>
            </a:xfrm>
            <a:custGeom>
              <a:avLst/>
              <a:gdLst/>
              <a:ahLst/>
              <a:cxnLst/>
              <a:rect l="l" t="t" r="r" b="b"/>
              <a:pathLst>
                <a:path w="2357754" h="419100">
                  <a:moveTo>
                    <a:pt x="838200" y="0"/>
                  </a:moveTo>
                  <a:lnTo>
                    <a:pt x="0" y="0"/>
                  </a:lnTo>
                  <a:lnTo>
                    <a:pt x="0" y="419100"/>
                  </a:lnTo>
                  <a:lnTo>
                    <a:pt x="838200" y="419100"/>
                  </a:lnTo>
                  <a:lnTo>
                    <a:pt x="2357501" y="20955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7" name="object 15"/>
            <p:cNvSpPr/>
            <p:nvPr/>
          </p:nvSpPr>
          <p:spPr>
            <a:xfrm>
              <a:off x="2992855" y="2529887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429132" y="241173"/>
                  </a:moveTo>
                  <a:lnTo>
                    <a:pt x="412495" y="240792"/>
                  </a:lnTo>
                  <a:lnTo>
                    <a:pt x="397001" y="239903"/>
                  </a:lnTo>
                  <a:lnTo>
                    <a:pt x="380873" y="238379"/>
                  </a:lnTo>
                  <a:lnTo>
                    <a:pt x="364998" y="237109"/>
                  </a:lnTo>
                  <a:lnTo>
                    <a:pt x="318516" y="227837"/>
                  </a:lnTo>
                  <a:lnTo>
                    <a:pt x="272669" y="215265"/>
                  </a:lnTo>
                  <a:lnTo>
                    <a:pt x="228092" y="198247"/>
                  </a:lnTo>
                  <a:lnTo>
                    <a:pt x="185546" y="176276"/>
                  </a:lnTo>
                  <a:lnTo>
                    <a:pt x="172212" y="168148"/>
                  </a:lnTo>
                  <a:lnTo>
                    <a:pt x="157987" y="160528"/>
                  </a:lnTo>
                  <a:lnTo>
                    <a:pt x="144652" y="151637"/>
                  </a:lnTo>
                  <a:lnTo>
                    <a:pt x="132080" y="142240"/>
                  </a:lnTo>
                  <a:lnTo>
                    <a:pt x="119125" y="132969"/>
                  </a:lnTo>
                  <a:lnTo>
                    <a:pt x="106933" y="122809"/>
                  </a:lnTo>
                  <a:lnTo>
                    <a:pt x="94361" y="112268"/>
                  </a:lnTo>
                  <a:lnTo>
                    <a:pt x="82676" y="101346"/>
                  </a:lnTo>
                  <a:lnTo>
                    <a:pt x="70866" y="90424"/>
                  </a:lnTo>
                  <a:lnTo>
                    <a:pt x="59943" y="78612"/>
                  </a:lnTo>
                  <a:lnTo>
                    <a:pt x="48641" y="66802"/>
                  </a:lnTo>
                  <a:lnTo>
                    <a:pt x="38481" y="54737"/>
                  </a:lnTo>
                  <a:lnTo>
                    <a:pt x="28320" y="42164"/>
                  </a:lnTo>
                  <a:lnTo>
                    <a:pt x="18161" y="29210"/>
                  </a:lnTo>
                  <a:lnTo>
                    <a:pt x="8889" y="15367"/>
                  </a:lnTo>
                  <a:lnTo>
                    <a:pt x="0" y="2032"/>
                  </a:lnTo>
                  <a:lnTo>
                    <a:pt x="3175" y="0"/>
                  </a:lnTo>
                  <a:lnTo>
                    <a:pt x="12192" y="13335"/>
                  </a:lnTo>
                  <a:lnTo>
                    <a:pt x="21462" y="26670"/>
                  </a:lnTo>
                  <a:lnTo>
                    <a:pt x="30733" y="39243"/>
                  </a:lnTo>
                  <a:lnTo>
                    <a:pt x="41275" y="51816"/>
                  </a:lnTo>
                  <a:lnTo>
                    <a:pt x="51816" y="64389"/>
                  </a:lnTo>
                  <a:lnTo>
                    <a:pt x="62356" y="75819"/>
                  </a:lnTo>
                  <a:lnTo>
                    <a:pt x="73787" y="87122"/>
                  </a:lnTo>
                  <a:lnTo>
                    <a:pt x="85089" y="98044"/>
                  </a:lnTo>
                  <a:lnTo>
                    <a:pt x="96774" y="109474"/>
                  </a:lnTo>
                  <a:lnTo>
                    <a:pt x="108966" y="119507"/>
                  </a:lnTo>
                  <a:lnTo>
                    <a:pt x="121157" y="129667"/>
                  </a:lnTo>
                  <a:lnTo>
                    <a:pt x="134112" y="138557"/>
                  </a:lnTo>
                  <a:lnTo>
                    <a:pt x="173862" y="165354"/>
                  </a:lnTo>
                  <a:lnTo>
                    <a:pt x="215137" y="187706"/>
                  </a:lnTo>
                  <a:lnTo>
                    <a:pt x="244348" y="200279"/>
                  </a:lnTo>
                  <a:lnTo>
                    <a:pt x="258444" y="206375"/>
                  </a:lnTo>
                  <a:lnTo>
                    <a:pt x="303402" y="220472"/>
                  </a:lnTo>
                  <a:lnTo>
                    <a:pt x="350012" y="230632"/>
                  </a:lnTo>
                  <a:lnTo>
                    <a:pt x="365506" y="232664"/>
                  </a:lnTo>
                  <a:lnTo>
                    <a:pt x="380873" y="234696"/>
                  </a:lnTo>
                  <a:lnTo>
                    <a:pt x="397001" y="235966"/>
                  </a:lnTo>
                  <a:lnTo>
                    <a:pt x="412495" y="237109"/>
                  </a:lnTo>
                  <a:lnTo>
                    <a:pt x="429132" y="237109"/>
                  </a:lnTo>
                  <a:lnTo>
                    <a:pt x="429132" y="2411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8" name="object 16"/>
            <p:cNvSpPr/>
            <p:nvPr/>
          </p:nvSpPr>
          <p:spPr>
            <a:xfrm>
              <a:off x="3425164" y="2229024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60" h="542289">
                  <a:moveTo>
                    <a:pt x="517778" y="0"/>
                  </a:moveTo>
                  <a:lnTo>
                    <a:pt x="514603" y="55118"/>
                  </a:lnTo>
                  <a:lnTo>
                    <a:pt x="506475" y="109474"/>
                  </a:lnTo>
                  <a:lnTo>
                    <a:pt x="494284" y="161417"/>
                  </a:lnTo>
                  <a:lnTo>
                    <a:pt x="476503" y="211200"/>
                  </a:lnTo>
                  <a:lnTo>
                    <a:pt x="454660" y="258318"/>
                  </a:lnTo>
                  <a:lnTo>
                    <a:pt x="429133" y="302514"/>
                  </a:lnTo>
                  <a:lnTo>
                    <a:pt x="399161" y="345059"/>
                  </a:lnTo>
                  <a:lnTo>
                    <a:pt x="365887" y="383159"/>
                  </a:lnTo>
                  <a:lnTo>
                    <a:pt x="328549" y="418338"/>
                  </a:lnTo>
                  <a:lnTo>
                    <a:pt x="288544" y="449199"/>
                  </a:lnTo>
                  <a:lnTo>
                    <a:pt x="246380" y="475996"/>
                  </a:lnTo>
                  <a:lnTo>
                    <a:pt x="200913" y="499110"/>
                  </a:lnTo>
                  <a:lnTo>
                    <a:pt x="153162" y="517271"/>
                  </a:lnTo>
                  <a:lnTo>
                    <a:pt x="103377" y="530733"/>
                  </a:lnTo>
                  <a:lnTo>
                    <a:pt x="52705" y="538734"/>
                  </a:lnTo>
                  <a:lnTo>
                    <a:pt x="0" y="542036"/>
                  </a:lnTo>
                  <a:lnTo>
                    <a:pt x="0" y="537591"/>
                  </a:lnTo>
                  <a:lnTo>
                    <a:pt x="26288" y="537210"/>
                  </a:lnTo>
                  <a:lnTo>
                    <a:pt x="51815" y="535178"/>
                  </a:lnTo>
                  <a:lnTo>
                    <a:pt x="103377" y="527050"/>
                  </a:lnTo>
                  <a:lnTo>
                    <a:pt x="152781" y="513715"/>
                  </a:lnTo>
                  <a:lnTo>
                    <a:pt x="199389" y="495427"/>
                  </a:lnTo>
                  <a:lnTo>
                    <a:pt x="244348" y="473075"/>
                  </a:lnTo>
                  <a:lnTo>
                    <a:pt x="286512" y="446405"/>
                  </a:lnTo>
                  <a:lnTo>
                    <a:pt x="326136" y="415163"/>
                  </a:lnTo>
                  <a:lnTo>
                    <a:pt x="362585" y="380238"/>
                  </a:lnTo>
                  <a:lnTo>
                    <a:pt x="396239" y="342138"/>
                  </a:lnTo>
                  <a:lnTo>
                    <a:pt x="425831" y="300482"/>
                  </a:lnTo>
                  <a:lnTo>
                    <a:pt x="451358" y="256667"/>
                  </a:lnTo>
                  <a:lnTo>
                    <a:pt x="472821" y="209677"/>
                  </a:lnTo>
                  <a:lnTo>
                    <a:pt x="490727" y="160147"/>
                  </a:lnTo>
                  <a:lnTo>
                    <a:pt x="503174" y="108712"/>
                  </a:lnTo>
                  <a:lnTo>
                    <a:pt x="510921" y="55118"/>
                  </a:lnTo>
                  <a:lnTo>
                    <a:pt x="513334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9" name="object 17"/>
            <p:cNvSpPr/>
            <p:nvPr/>
          </p:nvSpPr>
          <p:spPr>
            <a:xfrm>
              <a:off x="3425164" y="1684195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60" h="541655">
                  <a:moveTo>
                    <a:pt x="0" y="0"/>
                  </a:moveTo>
                  <a:lnTo>
                    <a:pt x="52705" y="2794"/>
                  </a:lnTo>
                  <a:lnTo>
                    <a:pt x="103377" y="11302"/>
                  </a:lnTo>
                  <a:lnTo>
                    <a:pt x="153162" y="23875"/>
                  </a:lnTo>
                  <a:lnTo>
                    <a:pt x="200913" y="42163"/>
                  </a:lnTo>
                  <a:lnTo>
                    <a:pt x="246380" y="65277"/>
                  </a:lnTo>
                  <a:lnTo>
                    <a:pt x="288544" y="92075"/>
                  </a:lnTo>
                  <a:lnTo>
                    <a:pt x="328549" y="123698"/>
                  </a:lnTo>
                  <a:lnTo>
                    <a:pt x="365887" y="158496"/>
                  </a:lnTo>
                  <a:lnTo>
                    <a:pt x="399161" y="196976"/>
                  </a:lnTo>
                  <a:lnTo>
                    <a:pt x="429133" y="238760"/>
                  </a:lnTo>
                  <a:lnTo>
                    <a:pt x="454660" y="283717"/>
                  </a:lnTo>
                  <a:lnTo>
                    <a:pt x="476503" y="331215"/>
                  </a:lnTo>
                  <a:lnTo>
                    <a:pt x="494284" y="381126"/>
                  </a:lnTo>
                  <a:lnTo>
                    <a:pt x="506475" y="432942"/>
                  </a:lnTo>
                  <a:lnTo>
                    <a:pt x="514603" y="486537"/>
                  </a:lnTo>
                  <a:lnTo>
                    <a:pt x="517778" y="541654"/>
                  </a:lnTo>
                  <a:lnTo>
                    <a:pt x="513334" y="541654"/>
                  </a:lnTo>
                  <a:lnTo>
                    <a:pt x="512952" y="513588"/>
                  </a:lnTo>
                  <a:lnTo>
                    <a:pt x="510921" y="486917"/>
                  </a:lnTo>
                  <a:lnTo>
                    <a:pt x="503174" y="433324"/>
                  </a:lnTo>
                  <a:lnTo>
                    <a:pt x="490727" y="381888"/>
                  </a:lnTo>
                  <a:lnTo>
                    <a:pt x="472821" y="331977"/>
                  </a:lnTo>
                  <a:lnTo>
                    <a:pt x="451358" y="285369"/>
                  </a:lnTo>
                  <a:lnTo>
                    <a:pt x="425831" y="241173"/>
                  </a:lnTo>
                  <a:lnTo>
                    <a:pt x="396239" y="199898"/>
                  </a:lnTo>
                  <a:lnTo>
                    <a:pt x="362585" y="161289"/>
                  </a:lnTo>
                  <a:lnTo>
                    <a:pt x="326136" y="126873"/>
                  </a:lnTo>
                  <a:lnTo>
                    <a:pt x="286512" y="96138"/>
                  </a:lnTo>
                  <a:lnTo>
                    <a:pt x="244348" y="68961"/>
                  </a:lnTo>
                  <a:lnTo>
                    <a:pt x="199389" y="46609"/>
                  </a:lnTo>
                  <a:lnTo>
                    <a:pt x="152781" y="27939"/>
                  </a:lnTo>
                  <a:lnTo>
                    <a:pt x="103377" y="14986"/>
                  </a:lnTo>
                  <a:lnTo>
                    <a:pt x="51815" y="6476"/>
                  </a:lnTo>
                  <a:lnTo>
                    <a:pt x="26288" y="4445"/>
                  </a:lnTo>
                  <a:lnTo>
                    <a:pt x="0" y="444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0" name="object 18"/>
            <p:cNvSpPr/>
            <p:nvPr/>
          </p:nvSpPr>
          <p:spPr>
            <a:xfrm>
              <a:off x="2992855" y="168419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1143" y="237616"/>
                  </a:moveTo>
                  <a:lnTo>
                    <a:pt x="0" y="237998"/>
                  </a:lnTo>
                  <a:lnTo>
                    <a:pt x="8889" y="224536"/>
                  </a:lnTo>
                  <a:lnTo>
                    <a:pt x="18161" y="210820"/>
                  </a:lnTo>
                  <a:lnTo>
                    <a:pt x="28320" y="198627"/>
                  </a:lnTo>
                  <a:lnTo>
                    <a:pt x="38481" y="186054"/>
                  </a:lnTo>
                  <a:lnTo>
                    <a:pt x="70866" y="150367"/>
                  </a:lnTo>
                  <a:lnTo>
                    <a:pt x="106933" y="117983"/>
                  </a:lnTo>
                  <a:lnTo>
                    <a:pt x="144652" y="89153"/>
                  </a:lnTo>
                  <a:lnTo>
                    <a:pt x="185546" y="64515"/>
                  </a:lnTo>
                  <a:lnTo>
                    <a:pt x="228092" y="42925"/>
                  </a:lnTo>
                  <a:lnTo>
                    <a:pt x="272669" y="25526"/>
                  </a:lnTo>
                  <a:lnTo>
                    <a:pt x="318516" y="12573"/>
                  </a:lnTo>
                  <a:lnTo>
                    <a:pt x="333882" y="9778"/>
                  </a:lnTo>
                  <a:lnTo>
                    <a:pt x="349250" y="6476"/>
                  </a:lnTo>
                  <a:lnTo>
                    <a:pt x="364998" y="4063"/>
                  </a:lnTo>
                  <a:lnTo>
                    <a:pt x="380873" y="2032"/>
                  </a:lnTo>
                  <a:lnTo>
                    <a:pt x="397001" y="1270"/>
                  </a:lnTo>
                  <a:lnTo>
                    <a:pt x="412495" y="0"/>
                  </a:lnTo>
                  <a:lnTo>
                    <a:pt x="429132" y="0"/>
                  </a:lnTo>
                  <a:lnTo>
                    <a:pt x="429132" y="4063"/>
                  </a:lnTo>
                  <a:lnTo>
                    <a:pt x="412495" y="4063"/>
                  </a:lnTo>
                  <a:lnTo>
                    <a:pt x="397001" y="4825"/>
                  </a:lnTo>
                  <a:lnTo>
                    <a:pt x="350012" y="10540"/>
                  </a:lnTo>
                  <a:lnTo>
                    <a:pt x="303402" y="20320"/>
                  </a:lnTo>
                  <a:lnTo>
                    <a:pt x="288417" y="25146"/>
                  </a:lnTo>
                  <a:lnTo>
                    <a:pt x="273431" y="29590"/>
                  </a:lnTo>
                  <a:lnTo>
                    <a:pt x="229743" y="46609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08966" y="121158"/>
                  </a:lnTo>
                  <a:lnTo>
                    <a:pt x="73787" y="153670"/>
                  </a:lnTo>
                  <a:lnTo>
                    <a:pt x="62356" y="164591"/>
                  </a:lnTo>
                  <a:lnTo>
                    <a:pt x="30733" y="200660"/>
                  </a:lnTo>
                  <a:lnTo>
                    <a:pt x="12192" y="227075"/>
                  </a:lnTo>
                  <a:lnTo>
                    <a:pt x="3175" y="240029"/>
                  </a:lnTo>
                  <a:lnTo>
                    <a:pt x="2031" y="241173"/>
                  </a:lnTo>
                  <a:lnTo>
                    <a:pt x="3175" y="240029"/>
                  </a:lnTo>
                  <a:lnTo>
                    <a:pt x="2793" y="240791"/>
                  </a:lnTo>
                  <a:lnTo>
                    <a:pt x="2031" y="241173"/>
                  </a:lnTo>
                  <a:lnTo>
                    <a:pt x="1143" y="23761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1" name="object 19"/>
            <p:cNvSpPr/>
            <p:nvPr/>
          </p:nvSpPr>
          <p:spPr>
            <a:xfrm>
              <a:off x="2800451" y="1925367"/>
              <a:ext cx="191135" cy="300990"/>
            </a:xfrm>
            <a:custGeom>
              <a:avLst/>
              <a:gdLst/>
              <a:ahLst/>
              <a:cxnLst/>
              <a:rect l="l" t="t" r="r" b="b"/>
              <a:pathLst>
                <a:path w="191135" h="300989">
                  <a:moveTo>
                    <a:pt x="0" y="300481"/>
                  </a:moveTo>
                  <a:lnTo>
                    <a:pt x="3556" y="252602"/>
                  </a:lnTo>
                  <a:lnTo>
                    <a:pt x="8000" y="228726"/>
                  </a:lnTo>
                  <a:lnTo>
                    <a:pt x="10413" y="216915"/>
                  </a:lnTo>
                  <a:lnTo>
                    <a:pt x="25400" y="171957"/>
                  </a:lnTo>
                  <a:lnTo>
                    <a:pt x="35560" y="150875"/>
                  </a:lnTo>
                  <a:lnTo>
                    <a:pt x="40893" y="140335"/>
                  </a:lnTo>
                  <a:lnTo>
                    <a:pt x="65531" y="100584"/>
                  </a:lnTo>
                  <a:lnTo>
                    <a:pt x="96012" y="64897"/>
                  </a:lnTo>
                  <a:lnTo>
                    <a:pt x="103631" y="57150"/>
                  </a:lnTo>
                  <a:lnTo>
                    <a:pt x="139319" y="27559"/>
                  </a:lnTo>
                  <a:lnTo>
                    <a:pt x="149479" y="21462"/>
                  </a:lnTo>
                  <a:lnTo>
                    <a:pt x="158750" y="15493"/>
                  </a:lnTo>
                  <a:lnTo>
                    <a:pt x="168910" y="10160"/>
                  </a:lnTo>
                  <a:lnTo>
                    <a:pt x="179450" y="4444"/>
                  </a:lnTo>
                  <a:lnTo>
                    <a:pt x="189992" y="0"/>
                  </a:lnTo>
                  <a:lnTo>
                    <a:pt x="191135" y="3682"/>
                  </a:lnTo>
                  <a:lnTo>
                    <a:pt x="181101" y="8509"/>
                  </a:lnTo>
                  <a:lnTo>
                    <a:pt x="170561" y="13462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90678" y="76200"/>
                  </a:lnTo>
                  <a:lnTo>
                    <a:pt x="82550" y="84709"/>
                  </a:lnTo>
                  <a:lnTo>
                    <a:pt x="55499" y="122047"/>
                  </a:lnTo>
                  <a:lnTo>
                    <a:pt x="49784" y="131825"/>
                  </a:lnTo>
                  <a:lnTo>
                    <a:pt x="44068" y="141477"/>
                  </a:lnTo>
                  <a:lnTo>
                    <a:pt x="38481" y="152526"/>
                  </a:lnTo>
                  <a:lnTo>
                    <a:pt x="33909" y="163067"/>
                  </a:lnTo>
                  <a:lnTo>
                    <a:pt x="29082" y="173100"/>
                  </a:lnTo>
                  <a:lnTo>
                    <a:pt x="14097" y="217677"/>
                  </a:lnTo>
                  <a:lnTo>
                    <a:pt x="9651" y="240791"/>
                  </a:lnTo>
                  <a:lnTo>
                    <a:pt x="7238" y="252602"/>
                  </a:lnTo>
                  <a:lnTo>
                    <a:pt x="5587" y="264794"/>
                  </a:lnTo>
                  <a:lnTo>
                    <a:pt x="4825" y="276478"/>
                  </a:lnTo>
                  <a:lnTo>
                    <a:pt x="3937" y="288671"/>
                  </a:lnTo>
                  <a:lnTo>
                    <a:pt x="3937" y="300481"/>
                  </a:lnTo>
                  <a:lnTo>
                    <a:pt x="0" y="300481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2" name="object 20"/>
            <p:cNvSpPr/>
            <p:nvPr/>
          </p:nvSpPr>
          <p:spPr>
            <a:xfrm>
              <a:off x="2800451" y="2229024"/>
              <a:ext cx="192405" cy="300990"/>
            </a:xfrm>
            <a:custGeom>
              <a:avLst/>
              <a:gdLst/>
              <a:ahLst/>
              <a:cxnLst/>
              <a:rect l="l" t="t" r="r" b="b"/>
              <a:pathLst>
                <a:path w="192405" h="300989">
                  <a:moveTo>
                    <a:pt x="189103" y="299974"/>
                  </a:moveTo>
                  <a:lnTo>
                    <a:pt x="190373" y="300482"/>
                  </a:lnTo>
                  <a:lnTo>
                    <a:pt x="179831" y="295910"/>
                  </a:lnTo>
                  <a:lnTo>
                    <a:pt x="168910" y="290322"/>
                  </a:lnTo>
                  <a:lnTo>
                    <a:pt x="159131" y="284988"/>
                  </a:lnTo>
                  <a:lnTo>
                    <a:pt x="149479" y="278892"/>
                  </a:lnTo>
                  <a:lnTo>
                    <a:pt x="139319" y="272796"/>
                  </a:lnTo>
                  <a:lnTo>
                    <a:pt x="130429" y="266319"/>
                  </a:lnTo>
                  <a:lnTo>
                    <a:pt x="121538" y="258699"/>
                  </a:lnTo>
                  <a:lnTo>
                    <a:pt x="112141" y="251333"/>
                  </a:lnTo>
                  <a:lnTo>
                    <a:pt x="103631" y="243712"/>
                  </a:lnTo>
                  <a:lnTo>
                    <a:pt x="96012" y="235966"/>
                  </a:lnTo>
                  <a:lnTo>
                    <a:pt x="87503" y="227457"/>
                  </a:lnTo>
                  <a:lnTo>
                    <a:pt x="58674" y="191008"/>
                  </a:lnTo>
                  <a:lnTo>
                    <a:pt x="52578" y="180848"/>
                  </a:lnTo>
                  <a:lnTo>
                    <a:pt x="46100" y="171069"/>
                  </a:lnTo>
                  <a:lnTo>
                    <a:pt x="40893" y="160528"/>
                  </a:lnTo>
                  <a:lnTo>
                    <a:pt x="35560" y="150368"/>
                  </a:lnTo>
                  <a:lnTo>
                    <a:pt x="30353" y="139827"/>
                  </a:lnTo>
                  <a:lnTo>
                    <a:pt x="13716" y="94869"/>
                  </a:lnTo>
                  <a:lnTo>
                    <a:pt x="8000" y="72136"/>
                  </a:lnTo>
                  <a:lnTo>
                    <a:pt x="5587" y="60452"/>
                  </a:lnTo>
                  <a:lnTo>
                    <a:pt x="381" y="12192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192"/>
                  </a:lnTo>
                  <a:lnTo>
                    <a:pt x="4825" y="24765"/>
                  </a:lnTo>
                  <a:lnTo>
                    <a:pt x="5587" y="36068"/>
                  </a:lnTo>
                  <a:lnTo>
                    <a:pt x="7238" y="47879"/>
                  </a:lnTo>
                  <a:lnTo>
                    <a:pt x="9651" y="59562"/>
                  </a:lnTo>
                  <a:lnTo>
                    <a:pt x="11684" y="71374"/>
                  </a:lnTo>
                  <a:lnTo>
                    <a:pt x="14097" y="82677"/>
                  </a:lnTo>
                  <a:lnTo>
                    <a:pt x="17399" y="94487"/>
                  </a:lnTo>
                  <a:lnTo>
                    <a:pt x="20955" y="105791"/>
                  </a:lnTo>
                  <a:lnTo>
                    <a:pt x="25018" y="116332"/>
                  </a:lnTo>
                  <a:lnTo>
                    <a:pt x="29082" y="127762"/>
                  </a:lnTo>
                  <a:lnTo>
                    <a:pt x="49784" y="169037"/>
                  </a:lnTo>
                  <a:lnTo>
                    <a:pt x="75311" y="207137"/>
                  </a:lnTo>
                  <a:lnTo>
                    <a:pt x="90678" y="224662"/>
                  </a:lnTo>
                  <a:lnTo>
                    <a:pt x="98043" y="232664"/>
                  </a:lnTo>
                  <a:lnTo>
                    <a:pt x="106553" y="240792"/>
                  </a:lnTo>
                  <a:lnTo>
                    <a:pt x="115062" y="248539"/>
                  </a:lnTo>
                  <a:lnTo>
                    <a:pt x="123571" y="256286"/>
                  </a:lnTo>
                  <a:lnTo>
                    <a:pt x="132461" y="262763"/>
                  </a:lnTo>
                  <a:lnTo>
                    <a:pt x="141350" y="269621"/>
                  </a:lnTo>
                  <a:lnTo>
                    <a:pt x="151130" y="275717"/>
                  </a:lnTo>
                  <a:lnTo>
                    <a:pt x="160400" y="281813"/>
                  </a:lnTo>
                  <a:lnTo>
                    <a:pt x="170561" y="287020"/>
                  </a:lnTo>
                  <a:lnTo>
                    <a:pt x="181482" y="291973"/>
                  </a:lnTo>
                  <a:lnTo>
                    <a:pt x="191135" y="296799"/>
                  </a:lnTo>
                  <a:lnTo>
                    <a:pt x="192405" y="297561"/>
                  </a:lnTo>
                  <a:lnTo>
                    <a:pt x="191135" y="296799"/>
                  </a:lnTo>
                  <a:lnTo>
                    <a:pt x="192024" y="297180"/>
                  </a:lnTo>
                  <a:lnTo>
                    <a:pt x="192405" y="297561"/>
                  </a:lnTo>
                  <a:lnTo>
                    <a:pt x="189103" y="2999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3" name="object 21"/>
            <p:cNvSpPr/>
            <p:nvPr/>
          </p:nvSpPr>
          <p:spPr>
            <a:xfrm>
              <a:off x="5507455" y="2529887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429133" y="241173"/>
                  </a:moveTo>
                  <a:lnTo>
                    <a:pt x="412496" y="240792"/>
                  </a:lnTo>
                  <a:lnTo>
                    <a:pt x="397002" y="239903"/>
                  </a:lnTo>
                  <a:lnTo>
                    <a:pt x="380873" y="238379"/>
                  </a:lnTo>
                  <a:lnTo>
                    <a:pt x="364998" y="237109"/>
                  </a:lnTo>
                  <a:lnTo>
                    <a:pt x="318516" y="227837"/>
                  </a:lnTo>
                  <a:lnTo>
                    <a:pt x="272669" y="215265"/>
                  </a:lnTo>
                  <a:lnTo>
                    <a:pt x="228092" y="198247"/>
                  </a:lnTo>
                  <a:lnTo>
                    <a:pt x="185547" y="176276"/>
                  </a:lnTo>
                  <a:lnTo>
                    <a:pt x="172212" y="168148"/>
                  </a:lnTo>
                  <a:lnTo>
                    <a:pt x="157988" y="160528"/>
                  </a:lnTo>
                  <a:lnTo>
                    <a:pt x="144653" y="151637"/>
                  </a:lnTo>
                  <a:lnTo>
                    <a:pt x="132080" y="142240"/>
                  </a:lnTo>
                  <a:lnTo>
                    <a:pt x="119126" y="132969"/>
                  </a:lnTo>
                  <a:lnTo>
                    <a:pt x="106934" y="122809"/>
                  </a:lnTo>
                  <a:lnTo>
                    <a:pt x="94361" y="112268"/>
                  </a:lnTo>
                  <a:lnTo>
                    <a:pt x="82677" y="101346"/>
                  </a:lnTo>
                  <a:lnTo>
                    <a:pt x="70866" y="90424"/>
                  </a:lnTo>
                  <a:lnTo>
                    <a:pt x="59944" y="78612"/>
                  </a:lnTo>
                  <a:lnTo>
                    <a:pt x="48641" y="66802"/>
                  </a:lnTo>
                  <a:lnTo>
                    <a:pt x="38481" y="54737"/>
                  </a:lnTo>
                  <a:lnTo>
                    <a:pt x="28321" y="42164"/>
                  </a:lnTo>
                  <a:lnTo>
                    <a:pt x="18161" y="29210"/>
                  </a:lnTo>
                  <a:lnTo>
                    <a:pt x="8890" y="15367"/>
                  </a:lnTo>
                  <a:lnTo>
                    <a:pt x="0" y="2032"/>
                  </a:lnTo>
                  <a:lnTo>
                    <a:pt x="3175" y="0"/>
                  </a:lnTo>
                  <a:lnTo>
                    <a:pt x="12192" y="13335"/>
                  </a:lnTo>
                  <a:lnTo>
                    <a:pt x="21463" y="26670"/>
                  </a:lnTo>
                  <a:lnTo>
                    <a:pt x="51816" y="64389"/>
                  </a:lnTo>
                  <a:lnTo>
                    <a:pt x="85090" y="98044"/>
                  </a:lnTo>
                  <a:lnTo>
                    <a:pt x="96774" y="109474"/>
                  </a:lnTo>
                  <a:lnTo>
                    <a:pt x="108966" y="119507"/>
                  </a:lnTo>
                  <a:lnTo>
                    <a:pt x="121158" y="129667"/>
                  </a:lnTo>
                  <a:lnTo>
                    <a:pt x="134112" y="138557"/>
                  </a:lnTo>
                  <a:lnTo>
                    <a:pt x="173863" y="165354"/>
                  </a:lnTo>
                  <a:lnTo>
                    <a:pt x="215138" y="187706"/>
                  </a:lnTo>
                  <a:lnTo>
                    <a:pt x="244348" y="200279"/>
                  </a:lnTo>
                  <a:lnTo>
                    <a:pt x="258445" y="206375"/>
                  </a:lnTo>
                  <a:lnTo>
                    <a:pt x="303403" y="220472"/>
                  </a:lnTo>
                  <a:lnTo>
                    <a:pt x="350012" y="230632"/>
                  </a:lnTo>
                  <a:lnTo>
                    <a:pt x="365506" y="232664"/>
                  </a:lnTo>
                  <a:lnTo>
                    <a:pt x="380873" y="234696"/>
                  </a:lnTo>
                  <a:lnTo>
                    <a:pt x="397002" y="235966"/>
                  </a:lnTo>
                  <a:lnTo>
                    <a:pt x="412496" y="237109"/>
                  </a:lnTo>
                  <a:lnTo>
                    <a:pt x="429133" y="237109"/>
                  </a:lnTo>
                  <a:lnTo>
                    <a:pt x="429133" y="2411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4" name="object 22"/>
            <p:cNvSpPr/>
            <p:nvPr/>
          </p:nvSpPr>
          <p:spPr>
            <a:xfrm>
              <a:off x="5939764" y="2229024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60" h="542289">
                  <a:moveTo>
                    <a:pt x="517778" y="0"/>
                  </a:moveTo>
                  <a:lnTo>
                    <a:pt x="514603" y="55118"/>
                  </a:lnTo>
                  <a:lnTo>
                    <a:pt x="506475" y="109474"/>
                  </a:lnTo>
                  <a:lnTo>
                    <a:pt x="494284" y="161417"/>
                  </a:lnTo>
                  <a:lnTo>
                    <a:pt x="476503" y="211200"/>
                  </a:lnTo>
                  <a:lnTo>
                    <a:pt x="454660" y="258318"/>
                  </a:lnTo>
                  <a:lnTo>
                    <a:pt x="429133" y="302514"/>
                  </a:lnTo>
                  <a:lnTo>
                    <a:pt x="399161" y="345059"/>
                  </a:lnTo>
                  <a:lnTo>
                    <a:pt x="365887" y="383159"/>
                  </a:lnTo>
                  <a:lnTo>
                    <a:pt x="328549" y="418338"/>
                  </a:lnTo>
                  <a:lnTo>
                    <a:pt x="288544" y="449199"/>
                  </a:lnTo>
                  <a:lnTo>
                    <a:pt x="246380" y="475996"/>
                  </a:lnTo>
                  <a:lnTo>
                    <a:pt x="200913" y="499110"/>
                  </a:lnTo>
                  <a:lnTo>
                    <a:pt x="153162" y="517271"/>
                  </a:lnTo>
                  <a:lnTo>
                    <a:pt x="103377" y="530733"/>
                  </a:lnTo>
                  <a:lnTo>
                    <a:pt x="52705" y="538734"/>
                  </a:lnTo>
                  <a:lnTo>
                    <a:pt x="0" y="542036"/>
                  </a:lnTo>
                  <a:lnTo>
                    <a:pt x="0" y="537591"/>
                  </a:lnTo>
                  <a:lnTo>
                    <a:pt x="26288" y="537210"/>
                  </a:lnTo>
                  <a:lnTo>
                    <a:pt x="51815" y="535178"/>
                  </a:lnTo>
                  <a:lnTo>
                    <a:pt x="103377" y="527050"/>
                  </a:lnTo>
                  <a:lnTo>
                    <a:pt x="152781" y="513715"/>
                  </a:lnTo>
                  <a:lnTo>
                    <a:pt x="199389" y="495427"/>
                  </a:lnTo>
                  <a:lnTo>
                    <a:pt x="244348" y="473075"/>
                  </a:lnTo>
                  <a:lnTo>
                    <a:pt x="286512" y="446405"/>
                  </a:lnTo>
                  <a:lnTo>
                    <a:pt x="326136" y="415163"/>
                  </a:lnTo>
                  <a:lnTo>
                    <a:pt x="362585" y="380238"/>
                  </a:lnTo>
                  <a:lnTo>
                    <a:pt x="396239" y="342138"/>
                  </a:lnTo>
                  <a:lnTo>
                    <a:pt x="425831" y="300482"/>
                  </a:lnTo>
                  <a:lnTo>
                    <a:pt x="451358" y="256667"/>
                  </a:lnTo>
                  <a:lnTo>
                    <a:pt x="472821" y="209677"/>
                  </a:lnTo>
                  <a:lnTo>
                    <a:pt x="490727" y="160147"/>
                  </a:lnTo>
                  <a:lnTo>
                    <a:pt x="503174" y="108712"/>
                  </a:lnTo>
                  <a:lnTo>
                    <a:pt x="510921" y="55118"/>
                  </a:lnTo>
                  <a:lnTo>
                    <a:pt x="513334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5" name="object 23"/>
            <p:cNvSpPr/>
            <p:nvPr/>
          </p:nvSpPr>
          <p:spPr>
            <a:xfrm>
              <a:off x="5939764" y="1684195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60" h="541655">
                  <a:moveTo>
                    <a:pt x="0" y="0"/>
                  </a:moveTo>
                  <a:lnTo>
                    <a:pt x="52705" y="2794"/>
                  </a:lnTo>
                  <a:lnTo>
                    <a:pt x="103377" y="11302"/>
                  </a:lnTo>
                  <a:lnTo>
                    <a:pt x="153162" y="23875"/>
                  </a:lnTo>
                  <a:lnTo>
                    <a:pt x="200913" y="42163"/>
                  </a:lnTo>
                  <a:lnTo>
                    <a:pt x="246380" y="65277"/>
                  </a:lnTo>
                  <a:lnTo>
                    <a:pt x="288544" y="92075"/>
                  </a:lnTo>
                  <a:lnTo>
                    <a:pt x="328549" y="123698"/>
                  </a:lnTo>
                  <a:lnTo>
                    <a:pt x="365887" y="158496"/>
                  </a:lnTo>
                  <a:lnTo>
                    <a:pt x="399161" y="196976"/>
                  </a:lnTo>
                  <a:lnTo>
                    <a:pt x="429133" y="238760"/>
                  </a:lnTo>
                  <a:lnTo>
                    <a:pt x="454660" y="283717"/>
                  </a:lnTo>
                  <a:lnTo>
                    <a:pt x="476503" y="331215"/>
                  </a:lnTo>
                  <a:lnTo>
                    <a:pt x="494284" y="381126"/>
                  </a:lnTo>
                  <a:lnTo>
                    <a:pt x="506475" y="432942"/>
                  </a:lnTo>
                  <a:lnTo>
                    <a:pt x="514603" y="486537"/>
                  </a:lnTo>
                  <a:lnTo>
                    <a:pt x="517778" y="541654"/>
                  </a:lnTo>
                  <a:lnTo>
                    <a:pt x="513334" y="541654"/>
                  </a:lnTo>
                  <a:lnTo>
                    <a:pt x="512952" y="513588"/>
                  </a:lnTo>
                  <a:lnTo>
                    <a:pt x="510921" y="486917"/>
                  </a:lnTo>
                  <a:lnTo>
                    <a:pt x="503174" y="433324"/>
                  </a:lnTo>
                  <a:lnTo>
                    <a:pt x="490727" y="381888"/>
                  </a:lnTo>
                  <a:lnTo>
                    <a:pt x="472821" y="331977"/>
                  </a:lnTo>
                  <a:lnTo>
                    <a:pt x="451358" y="285369"/>
                  </a:lnTo>
                  <a:lnTo>
                    <a:pt x="425831" y="241173"/>
                  </a:lnTo>
                  <a:lnTo>
                    <a:pt x="396239" y="199898"/>
                  </a:lnTo>
                  <a:lnTo>
                    <a:pt x="362585" y="161289"/>
                  </a:lnTo>
                  <a:lnTo>
                    <a:pt x="326136" y="126873"/>
                  </a:lnTo>
                  <a:lnTo>
                    <a:pt x="286512" y="96138"/>
                  </a:lnTo>
                  <a:lnTo>
                    <a:pt x="244348" y="68961"/>
                  </a:lnTo>
                  <a:lnTo>
                    <a:pt x="199389" y="46609"/>
                  </a:lnTo>
                  <a:lnTo>
                    <a:pt x="152781" y="27939"/>
                  </a:lnTo>
                  <a:lnTo>
                    <a:pt x="103377" y="14986"/>
                  </a:lnTo>
                  <a:lnTo>
                    <a:pt x="51815" y="6476"/>
                  </a:lnTo>
                  <a:lnTo>
                    <a:pt x="26288" y="4445"/>
                  </a:lnTo>
                  <a:lnTo>
                    <a:pt x="0" y="444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6" name="object 24"/>
            <p:cNvSpPr/>
            <p:nvPr/>
          </p:nvSpPr>
          <p:spPr>
            <a:xfrm>
              <a:off x="5507455" y="168419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1143" y="237616"/>
                  </a:moveTo>
                  <a:lnTo>
                    <a:pt x="0" y="237998"/>
                  </a:lnTo>
                  <a:lnTo>
                    <a:pt x="8890" y="224536"/>
                  </a:lnTo>
                  <a:lnTo>
                    <a:pt x="18161" y="210820"/>
                  </a:lnTo>
                  <a:lnTo>
                    <a:pt x="28321" y="198627"/>
                  </a:lnTo>
                  <a:lnTo>
                    <a:pt x="38481" y="186054"/>
                  </a:lnTo>
                  <a:lnTo>
                    <a:pt x="70866" y="150367"/>
                  </a:lnTo>
                  <a:lnTo>
                    <a:pt x="106934" y="117983"/>
                  </a:lnTo>
                  <a:lnTo>
                    <a:pt x="144653" y="89153"/>
                  </a:lnTo>
                  <a:lnTo>
                    <a:pt x="185547" y="64515"/>
                  </a:lnTo>
                  <a:lnTo>
                    <a:pt x="228092" y="42925"/>
                  </a:lnTo>
                  <a:lnTo>
                    <a:pt x="272669" y="25526"/>
                  </a:lnTo>
                  <a:lnTo>
                    <a:pt x="318516" y="12573"/>
                  </a:lnTo>
                  <a:lnTo>
                    <a:pt x="333883" y="9778"/>
                  </a:lnTo>
                  <a:lnTo>
                    <a:pt x="349250" y="6476"/>
                  </a:lnTo>
                  <a:lnTo>
                    <a:pt x="364998" y="4063"/>
                  </a:lnTo>
                  <a:lnTo>
                    <a:pt x="380873" y="2032"/>
                  </a:lnTo>
                  <a:lnTo>
                    <a:pt x="397002" y="1270"/>
                  </a:lnTo>
                  <a:lnTo>
                    <a:pt x="412496" y="0"/>
                  </a:lnTo>
                  <a:lnTo>
                    <a:pt x="429133" y="0"/>
                  </a:lnTo>
                  <a:lnTo>
                    <a:pt x="429133" y="4063"/>
                  </a:lnTo>
                  <a:lnTo>
                    <a:pt x="412496" y="4063"/>
                  </a:lnTo>
                  <a:lnTo>
                    <a:pt x="397002" y="4825"/>
                  </a:lnTo>
                  <a:lnTo>
                    <a:pt x="350012" y="10540"/>
                  </a:lnTo>
                  <a:lnTo>
                    <a:pt x="303403" y="20320"/>
                  </a:lnTo>
                  <a:lnTo>
                    <a:pt x="288417" y="25146"/>
                  </a:lnTo>
                  <a:lnTo>
                    <a:pt x="273431" y="29590"/>
                  </a:lnTo>
                  <a:lnTo>
                    <a:pt x="229743" y="46609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08966" y="121158"/>
                  </a:lnTo>
                  <a:lnTo>
                    <a:pt x="73787" y="153670"/>
                  </a:lnTo>
                  <a:lnTo>
                    <a:pt x="62357" y="164591"/>
                  </a:lnTo>
                  <a:lnTo>
                    <a:pt x="30734" y="200660"/>
                  </a:lnTo>
                  <a:lnTo>
                    <a:pt x="12192" y="227075"/>
                  </a:lnTo>
                  <a:lnTo>
                    <a:pt x="3175" y="240029"/>
                  </a:lnTo>
                  <a:lnTo>
                    <a:pt x="2032" y="241173"/>
                  </a:lnTo>
                  <a:lnTo>
                    <a:pt x="3175" y="240029"/>
                  </a:lnTo>
                  <a:lnTo>
                    <a:pt x="2794" y="240791"/>
                  </a:lnTo>
                  <a:lnTo>
                    <a:pt x="2032" y="241173"/>
                  </a:lnTo>
                  <a:lnTo>
                    <a:pt x="1143" y="23761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7" name="object 25"/>
            <p:cNvSpPr/>
            <p:nvPr/>
          </p:nvSpPr>
          <p:spPr>
            <a:xfrm>
              <a:off x="5315051" y="1925367"/>
              <a:ext cx="191135" cy="300990"/>
            </a:xfrm>
            <a:custGeom>
              <a:avLst/>
              <a:gdLst/>
              <a:ahLst/>
              <a:cxnLst/>
              <a:rect l="l" t="t" r="r" b="b"/>
              <a:pathLst>
                <a:path w="191135" h="300989">
                  <a:moveTo>
                    <a:pt x="0" y="300481"/>
                  </a:moveTo>
                  <a:lnTo>
                    <a:pt x="3556" y="252602"/>
                  </a:lnTo>
                  <a:lnTo>
                    <a:pt x="8000" y="228726"/>
                  </a:lnTo>
                  <a:lnTo>
                    <a:pt x="10413" y="216915"/>
                  </a:lnTo>
                  <a:lnTo>
                    <a:pt x="25400" y="171957"/>
                  </a:lnTo>
                  <a:lnTo>
                    <a:pt x="35560" y="150875"/>
                  </a:lnTo>
                  <a:lnTo>
                    <a:pt x="40894" y="140335"/>
                  </a:lnTo>
                  <a:lnTo>
                    <a:pt x="65532" y="100584"/>
                  </a:lnTo>
                  <a:lnTo>
                    <a:pt x="96012" y="64897"/>
                  </a:lnTo>
                  <a:lnTo>
                    <a:pt x="103632" y="57150"/>
                  </a:lnTo>
                  <a:lnTo>
                    <a:pt x="139319" y="27559"/>
                  </a:lnTo>
                  <a:lnTo>
                    <a:pt x="149478" y="21462"/>
                  </a:lnTo>
                  <a:lnTo>
                    <a:pt x="158750" y="15493"/>
                  </a:lnTo>
                  <a:lnTo>
                    <a:pt x="168910" y="10160"/>
                  </a:lnTo>
                  <a:lnTo>
                    <a:pt x="179450" y="4444"/>
                  </a:lnTo>
                  <a:lnTo>
                    <a:pt x="189991" y="0"/>
                  </a:lnTo>
                  <a:lnTo>
                    <a:pt x="191135" y="3682"/>
                  </a:lnTo>
                  <a:lnTo>
                    <a:pt x="181101" y="8509"/>
                  </a:lnTo>
                  <a:lnTo>
                    <a:pt x="170561" y="13462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2" y="60071"/>
                  </a:lnTo>
                  <a:lnTo>
                    <a:pt x="98044" y="68199"/>
                  </a:lnTo>
                  <a:lnTo>
                    <a:pt x="90677" y="76200"/>
                  </a:lnTo>
                  <a:lnTo>
                    <a:pt x="82550" y="84709"/>
                  </a:lnTo>
                  <a:lnTo>
                    <a:pt x="55499" y="122047"/>
                  </a:lnTo>
                  <a:lnTo>
                    <a:pt x="49784" y="131825"/>
                  </a:lnTo>
                  <a:lnTo>
                    <a:pt x="44069" y="141477"/>
                  </a:lnTo>
                  <a:lnTo>
                    <a:pt x="38481" y="152526"/>
                  </a:lnTo>
                  <a:lnTo>
                    <a:pt x="33909" y="163067"/>
                  </a:lnTo>
                  <a:lnTo>
                    <a:pt x="29083" y="173100"/>
                  </a:lnTo>
                  <a:lnTo>
                    <a:pt x="14097" y="217677"/>
                  </a:lnTo>
                  <a:lnTo>
                    <a:pt x="9651" y="240791"/>
                  </a:lnTo>
                  <a:lnTo>
                    <a:pt x="7238" y="252602"/>
                  </a:lnTo>
                  <a:lnTo>
                    <a:pt x="5587" y="264794"/>
                  </a:lnTo>
                  <a:lnTo>
                    <a:pt x="4825" y="276478"/>
                  </a:lnTo>
                  <a:lnTo>
                    <a:pt x="3937" y="288671"/>
                  </a:lnTo>
                  <a:lnTo>
                    <a:pt x="3937" y="300481"/>
                  </a:lnTo>
                  <a:lnTo>
                    <a:pt x="0" y="300481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8" name="object 26"/>
            <p:cNvSpPr/>
            <p:nvPr/>
          </p:nvSpPr>
          <p:spPr>
            <a:xfrm>
              <a:off x="5315051" y="2229024"/>
              <a:ext cx="192405" cy="300990"/>
            </a:xfrm>
            <a:custGeom>
              <a:avLst/>
              <a:gdLst/>
              <a:ahLst/>
              <a:cxnLst/>
              <a:rect l="l" t="t" r="r" b="b"/>
              <a:pathLst>
                <a:path w="192404" h="300989">
                  <a:moveTo>
                    <a:pt x="189102" y="299974"/>
                  </a:moveTo>
                  <a:lnTo>
                    <a:pt x="190373" y="300482"/>
                  </a:lnTo>
                  <a:lnTo>
                    <a:pt x="179832" y="295910"/>
                  </a:lnTo>
                  <a:lnTo>
                    <a:pt x="168910" y="290322"/>
                  </a:lnTo>
                  <a:lnTo>
                    <a:pt x="159131" y="284988"/>
                  </a:lnTo>
                  <a:lnTo>
                    <a:pt x="149478" y="278892"/>
                  </a:lnTo>
                  <a:lnTo>
                    <a:pt x="139319" y="272796"/>
                  </a:lnTo>
                  <a:lnTo>
                    <a:pt x="130428" y="266319"/>
                  </a:lnTo>
                  <a:lnTo>
                    <a:pt x="121538" y="258699"/>
                  </a:lnTo>
                  <a:lnTo>
                    <a:pt x="112140" y="251333"/>
                  </a:lnTo>
                  <a:lnTo>
                    <a:pt x="103632" y="243712"/>
                  </a:lnTo>
                  <a:lnTo>
                    <a:pt x="96012" y="235966"/>
                  </a:lnTo>
                  <a:lnTo>
                    <a:pt x="87502" y="227457"/>
                  </a:lnTo>
                  <a:lnTo>
                    <a:pt x="58674" y="191008"/>
                  </a:lnTo>
                  <a:lnTo>
                    <a:pt x="52577" y="180848"/>
                  </a:lnTo>
                  <a:lnTo>
                    <a:pt x="46100" y="171069"/>
                  </a:lnTo>
                  <a:lnTo>
                    <a:pt x="40894" y="160528"/>
                  </a:lnTo>
                  <a:lnTo>
                    <a:pt x="35560" y="150368"/>
                  </a:lnTo>
                  <a:lnTo>
                    <a:pt x="30352" y="139827"/>
                  </a:lnTo>
                  <a:lnTo>
                    <a:pt x="13715" y="94869"/>
                  </a:lnTo>
                  <a:lnTo>
                    <a:pt x="8000" y="72136"/>
                  </a:lnTo>
                  <a:lnTo>
                    <a:pt x="5587" y="60452"/>
                  </a:lnTo>
                  <a:lnTo>
                    <a:pt x="381" y="12192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192"/>
                  </a:lnTo>
                  <a:lnTo>
                    <a:pt x="4825" y="24765"/>
                  </a:lnTo>
                  <a:lnTo>
                    <a:pt x="5587" y="36068"/>
                  </a:lnTo>
                  <a:lnTo>
                    <a:pt x="7238" y="47879"/>
                  </a:lnTo>
                  <a:lnTo>
                    <a:pt x="9651" y="59562"/>
                  </a:lnTo>
                  <a:lnTo>
                    <a:pt x="11684" y="71374"/>
                  </a:lnTo>
                  <a:lnTo>
                    <a:pt x="14097" y="82677"/>
                  </a:lnTo>
                  <a:lnTo>
                    <a:pt x="17399" y="94487"/>
                  </a:lnTo>
                  <a:lnTo>
                    <a:pt x="20954" y="105791"/>
                  </a:lnTo>
                  <a:lnTo>
                    <a:pt x="25019" y="116332"/>
                  </a:lnTo>
                  <a:lnTo>
                    <a:pt x="29083" y="127762"/>
                  </a:lnTo>
                  <a:lnTo>
                    <a:pt x="49784" y="169037"/>
                  </a:lnTo>
                  <a:lnTo>
                    <a:pt x="75311" y="207137"/>
                  </a:lnTo>
                  <a:lnTo>
                    <a:pt x="90677" y="224662"/>
                  </a:lnTo>
                  <a:lnTo>
                    <a:pt x="98044" y="232664"/>
                  </a:lnTo>
                  <a:lnTo>
                    <a:pt x="106552" y="240792"/>
                  </a:lnTo>
                  <a:lnTo>
                    <a:pt x="115062" y="248539"/>
                  </a:lnTo>
                  <a:lnTo>
                    <a:pt x="123571" y="256286"/>
                  </a:lnTo>
                  <a:lnTo>
                    <a:pt x="132461" y="262763"/>
                  </a:lnTo>
                  <a:lnTo>
                    <a:pt x="141350" y="269621"/>
                  </a:lnTo>
                  <a:lnTo>
                    <a:pt x="151129" y="275717"/>
                  </a:lnTo>
                  <a:lnTo>
                    <a:pt x="160400" y="281813"/>
                  </a:lnTo>
                  <a:lnTo>
                    <a:pt x="170561" y="287020"/>
                  </a:lnTo>
                  <a:lnTo>
                    <a:pt x="181483" y="291973"/>
                  </a:lnTo>
                  <a:lnTo>
                    <a:pt x="191135" y="296799"/>
                  </a:lnTo>
                  <a:lnTo>
                    <a:pt x="192404" y="297561"/>
                  </a:lnTo>
                  <a:lnTo>
                    <a:pt x="191135" y="296799"/>
                  </a:lnTo>
                  <a:lnTo>
                    <a:pt x="192024" y="297180"/>
                  </a:lnTo>
                  <a:lnTo>
                    <a:pt x="192404" y="297561"/>
                  </a:lnTo>
                  <a:lnTo>
                    <a:pt x="189102" y="2999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9" name="object 27"/>
            <p:cNvSpPr/>
            <p:nvPr/>
          </p:nvSpPr>
          <p:spPr>
            <a:xfrm>
              <a:off x="8022056" y="2529887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59" h="241300">
                  <a:moveTo>
                    <a:pt x="429133" y="241173"/>
                  </a:moveTo>
                  <a:lnTo>
                    <a:pt x="412496" y="240792"/>
                  </a:lnTo>
                  <a:lnTo>
                    <a:pt x="397001" y="239903"/>
                  </a:lnTo>
                  <a:lnTo>
                    <a:pt x="380873" y="238379"/>
                  </a:lnTo>
                  <a:lnTo>
                    <a:pt x="364998" y="237109"/>
                  </a:lnTo>
                  <a:lnTo>
                    <a:pt x="318516" y="227837"/>
                  </a:lnTo>
                  <a:lnTo>
                    <a:pt x="272669" y="215265"/>
                  </a:lnTo>
                  <a:lnTo>
                    <a:pt x="228092" y="198247"/>
                  </a:lnTo>
                  <a:lnTo>
                    <a:pt x="185547" y="176276"/>
                  </a:lnTo>
                  <a:lnTo>
                    <a:pt x="172212" y="168148"/>
                  </a:lnTo>
                  <a:lnTo>
                    <a:pt x="157988" y="160528"/>
                  </a:lnTo>
                  <a:lnTo>
                    <a:pt x="144652" y="151637"/>
                  </a:lnTo>
                  <a:lnTo>
                    <a:pt x="132079" y="142240"/>
                  </a:lnTo>
                  <a:lnTo>
                    <a:pt x="119125" y="132969"/>
                  </a:lnTo>
                  <a:lnTo>
                    <a:pt x="106934" y="122809"/>
                  </a:lnTo>
                  <a:lnTo>
                    <a:pt x="94361" y="112268"/>
                  </a:lnTo>
                  <a:lnTo>
                    <a:pt x="82676" y="101346"/>
                  </a:lnTo>
                  <a:lnTo>
                    <a:pt x="70866" y="90424"/>
                  </a:lnTo>
                  <a:lnTo>
                    <a:pt x="59944" y="78612"/>
                  </a:lnTo>
                  <a:lnTo>
                    <a:pt x="48641" y="66802"/>
                  </a:lnTo>
                  <a:lnTo>
                    <a:pt x="38480" y="54737"/>
                  </a:lnTo>
                  <a:lnTo>
                    <a:pt x="28321" y="42164"/>
                  </a:lnTo>
                  <a:lnTo>
                    <a:pt x="18161" y="29210"/>
                  </a:lnTo>
                  <a:lnTo>
                    <a:pt x="8890" y="15367"/>
                  </a:lnTo>
                  <a:lnTo>
                    <a:pt x="0" y="2032"/>
                  </a:lnTo>
                  <a:lnTo>
                    <a:pt x="3175" y="0"/>
                  </a:lnTo>
                  <a:lnTo>
                    <a:pt x="12192" y="13335"/>
                  </a:lnTo>
                  <a:lnTo>
                    <a:pt x="21463" y="26670"/>
                  </a:lnTo>
                  <a:lnTo>
                    <a:pt x="51816" y="64389"/>
                  </a:lnTo>
                  <a:lnTo>
                    <a:pt x="85090" y="98044"/>
                  </a:lnTo>
                  <a:lnTo>
                    <a:pt x="96774" y="109474"/>
                  </a:lnTo>
                  <a:lnTo>
                    <a:pt x="108966" y="119507"/>
                  </a:lnTo>
                  <a:lnTo>
                    <a:pt x="121158" y="129667"/>
                  </a:lnTo>
                  <a:lnTo>
                    <a:pt x="134112" y="138557"/>
                  </a:lnTo>
                  <a:lnTo>
                    <a:pt x="173863" y="165354"/>
                  </a:lnTo>
                  <a:lnTo>
                    <a:pt x="215138" y="187706"/>
                  </a:lnTo>
                  <a:lnTo>
                    <a:pt x="244348" y="200279"/>
                  </a:lnTo>
                  <a:lnTo>
                    <a:pt x="258445" y="206375"/>
                  </a:lnTo>
                  <a:lnTo>
                    <a:pt x="303402" y="220472"/>
                  </a:lnTo>
                  <a:lnTo>
                    <a:pt x="350012" y="230632"/>
                  </a:lnTo>
                  <a:lnTo>
                    <a:pt x="365505" y="232664"/>
                  </a:lnTo>
                  <a:lnTo>
                    <a:pt x="380873" y="234696"/>
                  </a:lnTo>
                  <a:lnTo>
                    <a:pt x="397001" y="235966"/>
                  </a:lnTo>
                  <a:lnTo>
                    <a:pt x="412496" y="237109"/>
                  </a:lnTo>
                  <a:lnTo>
                    <a:pt x="429133" y="237109"/>
                  </a:lnTo>
                  <a:lnTo>
                    <a:pt x="429133" y="2411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0" name="object 28"/>
            <p:cNvSpPr/>
            <p:nvPr/>
          </p:nvSpPr>
          <p:spPr>
            <a:xfrm>
              <a:off x="8454364" y="2229024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59" h="542289">
                  <a:moveTo>
                    <a:pt x="517778" y="0"/>
                  </a:moveTo>
                  <a:lnTo>
                    <a:pt x="514603" y="55118"/>
                  </a:lnTo>
                  <a:lnTo>
                    <a:pt x="506475" y="109474"/>
                  </a:lnTo>
                  <a:lnTo>
                    <a:pt x="494283" y="161417"/>
                  </a:lnTo>
                  <a:lnTo>
                    <a:pt x="476503" y="211200"/>
                  </a:lnTo>
                  <a:lnTo>
                    <a:pt x="454659" y="258318"/>
                  </a:lnTo>
                  <a:lnTo>
                    <a:pt x="429132" y="302514"/>
                  </a:lnTo>
                  <a:lnTo>
                    <a:pt x="399160" y="345059"/>
                  </a:lnTo>
                  <a:lnTo>
                    <a:pt x="365886" y="383159"/>
                  </a:lnTo>
                  <a:lnTo>
                    <a:pt x="328549" y="418338"/>
                  </a:lnTo>
                  <a:lnTo>
                    <a:pt x="288543" y="449199"/>
                  </a:lnTo>
                  <a:lnTo>
                    <a:pt x="246379" y="475996"/>
                  </a:lnTo>
                  <a:lnTo>
                    <a:pt x="200913" y="499110"/>
                  </a:lnTo>
                  <a:lnTo>
                    <a:pt x="153161" y="517271"/>
                  </a:lnTo>
                  <a:lnTo>
                    <a:pt x="103377" y="530733"/>
                  </a:lnTo>
                  <a:lnTo>
                    <a:pt x="52704" y="538734"/>
                  </a:lnTo>
                  <a:lnTo>
                    <a:pt x="0" y="542036"/>
                  </a:lnTo>
                  <a:lnTo>
                    <a:pt x="0" y="537591"/>
                  </a:lnTo>
                  <a:lnTo>
                    <a:pt x="26288" y="537210"/>
                  </a:lnTo>
                  <a:lnTo>
                    <a:pt x="51815" y="535178"/>
                  </a:lnTo>
                  <a:lnTo>
                    <a:pt x="103377" y="527050"/>
                  </a:lnTo>
                  <a:lnTo>
                    <a:pt x="152780" y="513715"/>
                  </a:lnTo>
                  <a:lnTo>
                    <a:pt x="199389" y="495427"/>
                  </a:lnTo>
                  <a:lnTo>
                    <a:pt x="244347" y="473075"/>
                  </a:lnTo>
                  <a:lnTo>
                    <a:pt x="286511" y="446405"/>
                  </a:lnTo>
                  <a:lnTo>
                    <a:pt x="326135" y="415163"/>
                  </a:lnTo>
                  <a:lnTo>
                    <a:pt x="362584" y="380238"/>
                  </a:lnTo>
                  <a:lnTo>
                    <a:pt x="396239" y="342138"/>
                  </a:lnTo>
                  <a:lnTo>
                    <a:pt x="425830" y="300482"/>
                  </a:lnTo>
                  <a:lnTo>
                    <a:pt x="451357" y="256667"/>
                  </a:lnTo>
                  <a:lnTo>
                    <a:pt x="472820" y="209677"/>
                  </a:lnTo>
                  <a:lnTo>
                    <a:pt x="490727" y="160147"/>
                  </a:lnTo>
                  <a:lnTo>
                    <a:pt x="503174" y="108712"/>
                  </a:lnTo>
                  <a:lnTo>
                    <a:pt x="510920" y="55118"/>
                  </a:lnTo>
                  <a:lnTo>
                    <a:pt x="513333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1" name="object 29"/>
            <p:cNvSpPr/>
            <p:nvPr/>
          </p:nvSpPr>
          <p:spPr>
            <a:xfrm>
              <a:off x="8454364" y="1684195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59" h="541655">
                  <a:moveTo>
                    <a:pt x="0" y="0"/>
                  </a:moveTo>
                  <a:lnTo>
                    <a:pt x="52704" y="2794"/>
                  </a:lnTo>
                  <a:lnTo>
                    <a:pt x="103377" y="11302"/>
                  </a:lnTo>
                  <a:lnTo>
                    <a:pt x="153161" y="23875"/>
                  </a:lnTo>
                  <a:lnTo>
                    <a:pt x="200913" y="42163"/>
                  </a:lnTo>
                  <a:lnTo>
                    <a:pt x="246379" y="65277"/>
                  </a:lnTo>
                  <a:lnTo>
                    <a:pt x="288543" y="92075"/>
                  </a:lnTo>
                  <a:lnTo>
                    <a:pt x="328549" y="123698"/>
                  </a:lnTo>
                  <a:lnTo>
                    <a:pt x="365886" y="158496"/>
                  </a:lnTo>
                  <a:lnTo>
                    <a:pt x="399160" y="196976"/>
                  </a:lnTo>
                  <a:lnTo>
                    <a:pt x="429132" y="238760"/>
                  </a:lnTo>
                  <a:lnTo>
                    <a:pt x="454659" y="283717"/>
                  </a:lnTo>
                  <a:lnTo>
                    <a:pt x="476503" y="331215"/>
                  </a:lnTo>
                  <a:lnTo>
                    <a:pt x="494283" y="381126"/>
                  </a:lnTo>
                  <a:lnTo>
                    <a:pt x="506475" y="432942"/>
                  </a:lnTo>
                  <a:lnTo>
                    <a:pt x="514603" y="486537"/>
                  </a:lnTo>
                  <a:lnTo>
                    <a:pt x="517778" y="541654"/>
                  </a:lnTo>
                  <a:lnTo>
                    <a:pt x="513333" y="541654"/>
                  </a:lnTo>
                  <a:lnTo>
                    <a:pt x="512952" y="513588"/>
                  </a:lnTo>
                  <a:lnTo>
                    <a:pt x="510920" y="486917"/>
                  </a:lnTo>
                  <a:lnTo>
                    <a:pt x="503174" y="433324"/>
                  </a:lnTo>
                  <a:lnTo>
                    <a:pt x="490727" y="381888"/>
                  </a:lnTo>
                  <a:lnTo>
                    <a:pt x="472820" y="331977"/>
                  </a:lnTo>
                  <a:lnTo>
                    <a:pt x="451357" y="285369"/>
                  </a:lnTo>
                  <a:lnTo>
                    <a:pt x="425830" y="241173"/>
                  </a:lnTo>
                  <a:lnTo>
                    <a:pt x="396239" y="199898"/>
                  </a:lnTo>
                  <a:lnTo>
                    <a:pt x="362584" y="161289"/>
                  </a:lnTo>
                  <a:lnTo>
                    <a:pt x="326135" y="126873"/>
                  </a:lnTo>
                  <a:lnTo>
                    <a:pt x="286511" y="96138"/>
                  </a:lnTo>
                  <a:lnTo>
                    <a:pt x="244347" y="68961"/>
                  </a:lnTo>
                  <a:lnTo>
                    <a:pt x="199389" y="46609"/>
                  </a:lnTo>
                  <a:lnTo>
                    <a:pt x="152780" y="27939"/>
                  </a:lnTo>
                  <a:lnTo>
                    <a:pt x="103377" y="14986"/>
                  </a:lnTo>
                  <a:lnTo>
                    <a:pt x="51815" y="6476"/>
                  </a:lnTo>
                  <a:lnTo>
                    <a:pt x="26288" y="4445"/>
                  </a:lnTo>
                  <a:lnTo>
                    <a:pt x="0" y="444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2" name="object 30"/>
            <p:cNvSpPr/>
            <p:nvPr/>
          </p:nvSpPr>
          <p:spPr>
            <a:xfrm>
              <a:off x="8022056" y="168419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59" h="241300">
                  <a:moveTo>
                    <a:pt x="1143" y="237616"/>
                  </a:moveTo>
                  <a:lnTo>
                    <a:pt x="0" y="237998"/>
                  </a:lnTo>
                  <a:lnTo>
                    <a:pt x="8890" y="224536"/>
                  </a:lnTo>
                  <a:lnTo>
                    <a:pt x="18161" y="210820"/>
                  </a:lnTo>
                  <a:lnTo>
                    <a:pt x="28321" y="198627"/>
                  </a:lnTo>
                  <a:lnTo>
                    <a:pt x="38480" y="186054"/>
                  </a:lnTo>
                  <a:lnTo>
                    <a:pt x="70866" y="150367"/>
                  </a:lnTo>
                  <a:lnTo>
                    <a:pt x="106934" y="117983"/>
                  </a:lnTo>
                  <a:lnTo>
                    <a:pt x="144652" y="89153"/>
                  </a:lnTo>
                  <a:lnTo>
                    <a:pt x="185547" y="64515"/>
                  </a:lnTo>
                  <a:lnTo>
                    <a:pt x="228092" y="42925"/>
                  </a:lnTo>
                  <a:lnTo>
                    <a:pt x="272669" y="25526"/>
                  </a:lnTo>
                  <a:lnTo>
                    <a:pt x="318516" y="12573"/>
                  </a:lnTo>
                  <a:lnTo>
                    <a:pt x="333883" y="9778"/>
                  </a:lnTo>
                  <a:lnTo>
                    <a:pt x="349250" y="6476"/>
                  </a:lnTo>
                  <a:lnTo>
                    <a:pt x="364998" y="4063"/>
                  </a:lnTo>
                  <a:lnTo>
                    <a:pt x="380873" y="2032"/>
                  </a:lnTo>
                  <a:lnTo>
                    <a:pt x="397001" y="1270"/>
                  </a:lnTo>
                  <a:lnTo>
                    <a:pt x="412496" y="0"/>
                  </a:lnTo>
                  <a:lnTo>
                    <a:pt x="429133" y="0"/>
                  </a:lnTo>
                  <a:lnTo>
                    <a:pt x="429133" y="4063"/>
                  </a:lnTo>
                  <a:lnTo>
                    <a:pt x="412496" y="4063"/>
                  </a:lnTo>
                  <a:lnTo>
                    <a:pt x="397001" y="4825"/>
                  </a:lnTo>
                  <a:lnTo>
                    <a:pt x="350012" y="10540"/>
                  </a:lnTo>
                  <a:lnTo>
                    <a:pt x="303402" y="20320"/>
                  </a:lnTo>
                  <a:lnTo>
                    <a:pt x="288417" y="25146"/>
                  </a:lnTo>
                  <a:lnTo>
                    <a:pt x="273430" y="29590"/>
                  </a:lnTo>
                  <a:lnTo>
                    <a:pt x="229743" y="46609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08966" y="121158"/>
                  </a:lnTo>
                  <a:lnTo>
                    <a:pt x="73787" y="153670"/>
                  </a:lnTo>
                  <a:lnTo>
                    <a:pt x="62357" y="164591"/>
                  </a:lnTo>
                  <a:lnTo>
                    <a:pt x="30734" y="200660"/>
                  </a:lnTo>
                  <a:lnTo>
                    <a:pt x="12192" y="227075"/>
                  </a:lnTo>
                  <a:lnTo>
                    <a:pt x="3175" y="240029"/>
                  </a:lnTo>
                  <a:lnTo>
                    <a:pt x="2032" y="241173"/>
                  </a:lnTo>
                  <a:lnTo>
                    <a:pt x="3175" y="240029"/>
                  </a:lnTo>
                  <a:lnTo>
                    <a:pt x="2794" y="240791"/>
                  </a:lnTo>
                  <a:lnTo>
                    <a:pt x="2032" y="241173"/>
                  </a:lnTo>
                  <a:lnTo>
                    <a:pt x="1143" y="23761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3" name="object 31"/>
            <p:cNvSpPr/>
            <p:nvPr/>
          </p:nvSpPr>
          <p:spPr>
            <a:xfrm>
              <a:off x="7829651" y="1925367"/>
              <a:ext cx="191135" cy="300990"/>
            </a:xfrm>
            <a:custGeom>
              <a:avLst/>
              <a:gdLst/>
              <a:ahLst/>
              <a:cxnLst/>
              <a:rect l="l" t="t" r="r" b="b"/>
              <a:pathLst>
                <a:path w="191134" h="300989">
                  <a:moveTo>
                    <a:pt x="0" y="300481"/>
                  </a:moveTo>
                  <a:lnTo>
                    <a:pt x="3555" y="252602"/>
                  </a:lnTo>
                  <a:lnTo>
                    <a:pt x="8000" y="228726"/>
                  </a:lnTo>
                  <a:lnTo>
                    <a:pt x="10414" y="216915"/>
                  </a:lnTo>
                  <a:lnTo>
                    <a:pt x="25400" y="171957"/>
                  </a:lnTo>
                  <a:lnTo>
                    <a:pt x="35559" y="150875"/>
                  </a:lnTo>
                  <a:lnTo>
                    <a:pt x="40894" y="140335"/>
                  </a:lnTo>
                  <a:lnTo>
                    <a:pt x="65531" y="100584"/>
                  </a:lnTo>
                  <a:lnTo>
                    <a:pt x="96012" y="64897"/>
                  </a:lnTo>
                  <a:lnTo>
                    <a:pt x="103631" y="57150"/>
                  </a:lnTo>
                  <a:lnTo>
                    <a:pt x="139319" y="27559"/>
                  </a:lnTo>
                  <a:lnTo>
                    <a:pt x="149478" y="21462"/>
                  </a:lnTo>
                  <a:lnTo>
                    <a:pt x="158750" y="15493"/>
                  </a:lnTo>
                  <a:lnTo>
                    <a:pt x="168909" y="10160"/>
                  </a:lnTo>
                  <a:lnTo>
                    <a:pt x="179450" y="4444"/>
                  </a:lnTo>
                  <a:lnTo>
                    <a:pt x="189992" y="0"/>
                  </a:lnTo>
                  <a:lnTo>
                    <a:pt x="191134" y="3682"/>
                  </a:lnTo>
                  <a:lnTo>
                    <a:pt x="181101" y="8509"/>
                  </a:lnTo>
                  <a:lnTo>
                    <a:pt x="170560" y="13462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2" y="60071"/>
                  </a:lnTo>
                  <a:lnTo>
                    <a:pt x="98044" y="68199"/>
                  </a:lnTo>
                  <a:lnTo>
                    <a:pt x="90677" y="76200"/>
                  </a:lnTo>
                  <a:lnTo>
                    <a:pt x="82550" y="84709"/>
                  </a:lnTo>
                  <a:lnTo>
                    <a:pt x="55499" y="122047"/>
                  </a:lnTo>
                  <a:lnTo>
                    <a:pt x="49783" y="131825"/>
                  </a:lnTo>
                  <a:lnTo>
                    <a:pt x="44069" y="141477"/>
                  </a:lnTo>
                  <a:lnTo>
                    <a:pt x="38480" y="152526"/>
                  </a:lnTo>
                  <a:lnTo>
                    <a:pt x="33908" y="163067"/>
                  </a:lnTo>
                  <a:lnTo>
                    <a:pt x="29082" y="173100"/>
                  </a:lnTo>
                  <a:lnTo>
                    <a:pt x="14097" y="217677"/>
                  </a:lnTo>
                  <a:lnTo>
                    <a:pt x="9651" y="240791"/>
                  </a:lnTo>
                  <a:lnTo>
                    <a:pt x="7239" y="252602"/>
                  </a:lnTo>
                  <a:lnTo>
                    <a:pt x="5588" y="264794"/>
                  </a:lnTo>
                  <a:lnTo>
                    <a:pt x="4825" y="276478"/>
                  </a:lnTo>
                  <a:lnTo>
                    <a:pt x="3937" y="288671"/>
                  </a:lnTo>
                  <a:lnTo>
                    <a:pt x="3937" y="300481"/>
                  </a:lnTo>
                  <a:lnTo>
                    <a:pt x="0" y="30048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4" name="object 32"/>
            <p:cNvSpPr/>
            <p:nvPr/>
          </p:nvSpPr>
          <p:spPr>
            <a:xfrm>
              <a:off x="7829651" y="2229024"/>
              <a:ext cx="192405" cy="300990"/>
            </a:xfrm>
            <a:custGeom>
              <a:avLst/>
              <a:gdLst/>
              <a:ahLst/>
              <a:cxnLst/>
              <a:rect l="l" t="t" r="r" b="b"/>
              <a:pathLst>
                <a:path w="192404" h="300989">
                  <a:moveTo>
                    <a:pt x="189102" y="299974"/>
                  </a:moveTo>
                  <a:lnTo>
                    <a:pt x="190373" y="300482"/>
                  </a:lnTo>
                  <a:lnTo>
                    <a:pt x="179831" y="295910"/>
                  </a:lnTo>
                  <a:lnTo>
                    <a:pt x="168909" y="290322"/>
                  </a:lnTo>
                  <a:lnTo>
                    <a:pt x="159130" y="284988"/>
                  </a:lnTo>
                  <a:lnTo>
                    <a:pt x="149478" y="278892"/>
                  </a:lnTo>
                  <a:lnTo>
                    <a:pt x="139319" y="272796"/>
                  </a:lnTo>
                  <a:lnTo>
                    <a:pt x="130428" y="266319"/>
                  </a:lnTo>
                  <a:lnTo>
                    <a:pt x="121539" y="258699"/>
                  </a:lnTo>
                  <a:lnTo>
                    <a:pt x="112141" y="251333"/>
                  </a:lnTo>
                  <a:lnTo>
                    <a:pt x="103631" y="243712"/>
                  </a:lnTo>
                  <a:lnTo>
                    <a:pt x="96012" y="235966"/>
                  </a:lnTo>
                  <a:lnTo>
                    <a:pt x="87502" y="227457"/>
                  </a:lnTo>
                  <a:lnTo>
                    <a:pt x="58674" y="191008"/>
                  </a:lnTo>
                  <a:lnTo>
                    <a:pt x="52577" y="180848"/>
                  </a:lnTo>
                  <a:lnTo>
                    <a:pt x="46100" y="171069"/>
                  </a:lnTo>
                  <a:lnTo>
                    <a:pt x="40894" y="160528"/>
                  </a:lnTo>
                  <a:lnTo>
                    <a:pt x="35559" y="150368"/>
                  </a:lnTo>
                  <a:lnTo>
                    <a:pt x="30352" y="139827"/>
                  </a:lnTo>
                  <a:lnTo>
                    <a:pt x="13716" y="94869"/>
                  </a:lnTo>
                  <a:lnTo>
                    <a:pt x="8000" y="72136"/>
                  </a:lnTo>
                  <a:lnTo>
                    <a:pt x="5588" y="60452"/>
                  </a:lnTo>
                  <a:lnTo>
                    <a:pt x="380" y="12192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192"/>
                  </a:lnTo>
                  <a:lnTo>
                    <a:pt x="4825" y="24765"/>
                  </a:lnTo>
                  <a:lnTo>
                    <a:pt x="5588" y="36068"/>
                  </a:lnTo>
                  <a:lnTo>
                    <a:pt x="7239" y="47879"/>
                  </a:lnTo>
                  <a:lnTo>
                    <a:pt x="9651" y="59562"/>
                  </a:lnTo>
                  <a:lnTo>
                    <a:pt x="11683" y="71374"/>
                  </a:lnTo>
                  <a:lnTo>
                    <a:pt x="14097" y="82677"/>
                  </a:lnTo>
                  <a:lnTo>
                    <a:pt x="17399" y="94487"/>
                  </a:lnTo>
                  <a:lnTo>
                    <a:pt x="20954" y="105791"/>
                  </a:lnTo>
                  <a:lnTo>
                    <a:pt x="25019" y="116332"/>
                  </a:lnTo>
                  <a:lnTo>
                    <a:pt x="29082" y="127762"/>
                  </a:lnTo>
                  <a:lnTo>
                    <a:pt x="49783" y="169037"/>
                  </a:lnTo>
                  <a:lnTo>
                    <a:pt x="75310" y="207137"/>
                  </a:lnTo>
                  <a:lnTo>
                    <a:pt x="90677" y="224662"/>
                  </a:lnTo>
                  <a:lnTo>
                    <a:pt x="98044" y="232664"/>
                  </a:lnTo>
                  <a:lnTo>
                    <a:pt x="106552" y="240792"/>
                  </a:lnTo>
                  <a:lnTo>
                    <a:pt x="115062" y="248539"/>
                  </a:lnTo>
                  <a:lnTo>
                    <a:pt x="123571" y="256286"/>
                  </a:lnTo>
                  <a:lnTo>
                    <a:pt x="132460" y="262763"/>
                  </a:lnTo>
                  <a:lnTo>
                    <a:pt x="141350" y="269621"/>
                  </a:lnTo>
                  <a:lnTo>
                    <a:pt x="151129" y="275717"/>
                  </a:lnTo>
                  <a:lnTo>
                    <a:pt x="160400" y="281813"/>
                  </a:lnTo>
                  <a:lnTo>
                    <a:pt x="170560" y="287020"/>
                  </a:lnTo>
                  <a:lnTo>
                    <a:pt x="181482" y="291973"/>
                  </a:lnTo>
                  <a:lnTo>
                    <a:pt x="191134" y="296799"/>
                  </a:lnTo>
                  <a:lnTo>
                    <a:pt x="192404" y="297561"/>
                  </a:lnTo>
                  <a:lnTo>
                    <a:pt x="191134" y="296799"/>
                  </a:lnTo>
                  <a:lnTo>
                    <a:pt x="192024" y="297180"/>
                  </a:lnTo>
                  <a:lnTo>
                    <a:pt x="192404" y="297561"/>
                  </a:lnTo>
                  <a:lnTo>
                    <a:pt x="189102" y="2999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5" name="object 33"/>
            <p:cNvSpPr/>
            <p:nvPr/>
          </p:nvSpPr>
          <p:spPr>
            <a:xfrm>
              <a:off x="2979775" y="5279184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4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6" name="object 34"/>
            <p:cNvSpPr/>
            <p:nvPr/>
          </p:nvSpPr>
          <p:spPr>
            <a:xfrm>
              <a:off x="2979775" y="5660056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7" name="object 35"/>
            <p:cNvSpPr/>
            <p:nvPr/>
          </p:nvSpPr>
          <p:spPr>
            <a:xfrm>
              <a:off x="1938375" y="5507656"/>
              <a:ext cx="1748155" cy="152400"/>
            </a:xfrm>
            <a:custGeom>
              <a:avLst/>
              <a:gdLst/>
              <a:ahLst/>
              <a:cxnLst/>
              <a:rect l="l" t="t" r="r" b="b"/>
              <a:pathLst>
                <a:path w="1748154" h="152400">
                  <a:moveTo>
                    <a:pt x="838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838200" y="152400"/>
                  </a:lnTo>
                  <a:lnTo>
                    <a:pt x="1747901" y="76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8" name="object 36"/>
            <p:cNvSpPr/>
            <p:nvPr/>
          </p:nvSpPr>
          <p:spPr>
            <a:xfrm>
              <a:off x="5494375" y="5279184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4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9" name="object 37"/>
            <p:cNvSpPr/>
            <p:nvPr/>
          </p:nvSpPr>
          <p:spPr>
            <a:xfrm>
              <a:off x="5494375" y="5660056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0" name="object 38"/>
            <p:cNvSpPr/>
            <p:nvPr/>
          </p:nvSpPr>
          <p:spPr>
            <a:xfrm>
              <a:off x="4452975" y="5460031"/>
              <a:ext cx="1748155" cy="247650"/>
            </a:xfrm>
            <a:custGeom>
              <a:avLst/>
              <a:gdLst/>
              <a:ahLst/>
              <a:cxnLst/>
              <a:rect l="l" t="t" r="r" b="b"/>
              <a:pathLst>
                <a:path w="1748154" h="247650">
                  <a:moveTo>
                    <a:pt x="838200" y="0"/>
                  </a:moveTo>
                  <a:lnTo>
                    <a:pt x="0" y="0"/>
                  </a:lnTo>
                  <a:lnTo>
                    <a:pt x="0" y="247650"/>
                  </a:lnTo>
                  <a:lnTo>
                    <a:pt x="838200" y="247650"/>
                  </a:lnTo>
                  <a:lnTo>
                    <a:pt x="1747901" y="123825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1" name="object 39"/>
            <p:cNvSpPr/>
            <p:nvPr/>
          </p:nvSpPr>
          <p:spPr>
            <a:xfrm>
              <a:off x="8008975" y="5279184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4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2" name="object 40"/>
            <p:cNvSpPr/>
            <p:nvPr/>
          </p:nvSpPr>
          <p:spPr>
            <a:xfrm>
              <a:off x="8008975" y="5660056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object 41"/>
            <p:cNvSpPr/>
            <p:nvPr/>
          </p:nvSpPr>
          <p:spPr>
            <a:xfrm>
              <a:off x="6967575" y="5388658"/>
              <a:ext cx="1748155" cy="390525"/>
            </a:xfrm>
            <a:custGeom>
              <a:avLst/>
              <a:gdLst/>
              <a:ahLst/>
              <a:cxnLst/>
              <a:rect l="l" t="t" r="r" b="b"/>
              <a:pathLst>
                <a:path w="1748154" h="390525">
                  <a:moveTo>
                    <a:pt x="838200" y="0"/>
                  </a:moveTo>
                  <a:lnTo>
                    <a:pt x="0" y="0"/>
                  </a:lnTo>
                  <a:lnTo>
                    <a:pt x="0" y="390525"/>
                  </a:lnTo>
                  <a:lnTo>
                    <a:pt x="838200" y="390525"/>
                  </a:lnTo>
                  <a:lnTo>
                    <a:pt x="1747901" y="195199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object 42"/>
            <p:cNvSpPr/>
            <p:nvPr/>
          </p:nvSpPr>
          <p:spPr>
            <a:xfrm>
              <a:off x="3690975" y="5547408"/>
              <a:ext cx="257175" cy="76200"/>
            </a:xfrm>
            <a:custGeom>
              <a:avLst/>
              <a:gdLst/>
              <a:ahLst/>
              <a:cxnLst/>
              <a:rect l="l" t="t" r="r" b="b"/>
              <a:pathLst>
                <a:path w="257175" h="76200">
                  <a:moveTo>
                    <a:pt x="257175" y="0"/>
                  </a:moveTo>
                  <a:lnTo>
                    <a:pt x="0" y="34670"/>
                  </a:lnTo>
                  <a:lnTo>
                    <a:pt x="242824" y="76200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object 43"/>
            <p:cNvSpPr/>
            <p:nvPr/>
          </p:nvSpPr>
          <p:spPr>
            <a:xfrm>
              <a:off x="6205575" y="5547408"/>
              <a:ext cx="257175" cy="76200"/>
            </a:xfrm>
            <a:custGeom>
              <a:avLst/>
              <a:gdLst/>
              <a:ahLst/>
              <a:cxnLst/>
              <a:rect l="l" t="t" r="r" b="b"/>
              <a:pathLst>
                <a:path w="257175" h="76200">
                  <a:moveTo>
                    <a:pt x="257175" y="0"/>
                  </a:moveTo>
                  <a:lnTo>
                    <a:pt x="0" y="34670"/>
                  </a:lnTo>
                  <a:lnTo>
                    <a:pt x="242824" y="76200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6" name="object 44"/>
            <p:cNvSpPr/>
            <p:nvPr/>
          </p:nvSpPr>
          <p:spPr>
            <a:xfrm>
              <a:off x="8710650" y="5541058"/>
              <a:ext cx="257175" cy="98425"/>
            </a:xfrm>
            <a:custGeom>
              <a:avLst/>
              <a:gdLst/>
              <a:ahLst/>
              <a:cxnLst/>
              <a:rect l="l" t="t" r="r" b="b"/>
              <a:pathLst>
                <a:path w="257175" h="98425">
                  <a:moveTo>
                    <a:pt x="257175" y="0"/>
                  </a:moveTo>
                  <a:lnTo>
                    <a:pt x="0" y="44704"/>
                  </a:lnTo>
                  <a:lnTo>
                    <a:pt x="242950" y="98425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7" name="object 45"/>
            <p:cNvSpPr/>
            <p:nvPr/>
          </p:nvSpPr>
          <p:spPr>
            <a:xfrm>
              <a:off x="2992855" y="588192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429132" y="241236"/>
                  </a:moveTo>
                  <a:lnTo>
                    <a:pt x="412495" y="240830"/>
                  </a:lnTo>
                  <a:lnTo>
                    <a:pt x="397001" y="240017"/>
                  </a:lnTo>
                  <a:lnTo>
                    <a:pt x="380873" y="238391"/>
                  </a:lnTo>
                  <a:lnTo>
                    <a:pt x="364998" y="237172"/>
                  </a:lnTo>
                  <a:lnTo>
                    <a:pt x="349250" y="234340"/>
                  </a:lnTo>
                  <a:lnTo>
                    <a:pt x="333882" y="231508"/>
                  </a:lnTo>
                  <a:lnTo>
                    <a:pt x="318516" y="227850"/>
                  </a:lnTo>
                  <a:lnTo>
                    <a:pt x="303021" y="224205"/>
                  </a:lnTo>
                  <a:lnTo>
                    <a:pt x="257682" y="210019"/>
                  </a:lnTo>
                  <a:lnTo>
                    <a:pt x="213868" y="191770"/>
                  </a:lnTo>
                  <a:lnTo>
                    <a:pt x="172212" y="168262"/>
                  </a:lnTo>
                  <a:lnTo>
                    <a:pt x="157987" y="160553"/>
                  </a:lnTo>
                  <a:lnTo>
                    <a:pt x="144652" y="151638"/>
                  </a:lnTo>
                  <a:lnTo>
                    <a:pt x="132080" y="142367"/>
                  </a:lnTo>
                  <a:lnTo>
                    <a:pt x="119125" y="132969"/>
                  </a:lnTo>
                  <a:lnTo>
                    <a:pt x="106933" y="122809"/>
                  </a:lnTo>
                  <a:lnTo>
                    <a:pt x="94361" y="112268"/>
                  </a:lnTo>
                  <a:lnTo>
                    <a:pt x="82676" y="101346"/>
                  </a:lnTo>
                  <a:lnTo>
                    <a:pt x="70866" y="90424"/>
                  </a:lnTo>
                  <a:lnTo>
                    <a:pt x="59943" y="78613"/>
                  </a:lnTo>
                  <a:lnTo>
                    <a:pt x="48641" y="66929"/>
                  </a:lnTo>
                  <a:lnTo>
                    <a:pt x="38481" y="54737"/>
                  </a:lnTo>
                  <a:lnTo>
                    <a:pt x="28320" y="42164"/>
                  </a:lnTo>
                  <a:lnTo>
                    <a:pt x="18161" y="29210"/>
                  </a:lnTo>
                  <a:lnTo>
                    <a:pt x="8889" y="15367"/>
                  </a:lnTo>
                  <a:lnTo>
                    <a:pt x="0" y="2032"/>
                  </a:lnTo>
                  <a:lnTo>
                    <a:pt x="3175" y="0"/>
                  </a:lnTo>
                  <a:lnTo>
                    <a:pt x="12192" y="13462"/>
                  </a:lnTo>
                  <a:lnTo>
                    <a:pt x="21462" y="26797"/>
                  </a:lnTo>
                  <a:lnTo>
                    <a:pt x="51816" y="64516"/>
                  </a:lnTo>
                  <a:lnTo>
                    <a:pt x="85089" y="98171"/>
                  </a:lnTo>
                  <a:lnTo>
                    <a:pt x="108966" y="119634"/>
                  </a:lnTo>
                  <a:lnTo>
                    <a:pt x="121157" y="129794"/>
                  </a:lnTo>
                  <a:lnTo>
                    <a:pt x="134112" y="138684"/>
                  </a:lnTo>
                  <a:lnTo>
                    <a:pt x="147066" y="148336"/>
                  </a:lnTo>
                  <a:lnTo>
                    <a:pt x="160400" y="156972"/>
                  </a:lnTo>
                  <a:lnTo>
                    <a:pt x="200913" y="180822"/>
                  </a:lnTo>
                  <a:lnTo>
                    <a:pt x="244348" y="200291"/>
                  </a:lnTo>
                  <a:lnTo>
                    <a:pt x="258444" y="206362"/>
                  </a:lnTo>
                  <a:lnTo>
                    <a:pt x="303402" y="220560"/>
                  </a:lnTo>
                  <a:lnTo>
                    <a:pt x="350012" y="230695"/>
                  </a:lnTo>
                  <a:lnTo>
                    <a:pt x="365506" y="232714"/>
                  </a:lnTo>
                  <a:lnTo>
                    <a:pt x="380873" y="234746"/>
                  </a:lnTo>
                  <a:lnTo>
                    <a:pt x="397001" y="235966"/>
                  </a:lnTo>
                  <a:lnTo>
                    <a:pt x="412495" y="237172"/>
                  </a:lnTo>
                  <a:lnTo>
                    <a:pt x="429132" y="237172"/>
                  </a:lnTo>
                  <a:lnTo>
                    <a:pt x="429132" y="24123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8" name="object 46"/>
            <p:cNvSpPr/>
            <p:nvPr/>
          </p:nvSpPr>
          <p:spPr>
            <a:xfrm>
              <a:off x="3425164" y="5581190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60" h="542289">
                  <a:moveTo>
                    <a:pt x="517778" y="0"/>
                  </a:moveTo>
                  <a:lnTo>
                    <a:pt x="514603" y="55117"/>
                  </a:lnTo>
                  <a:lnTo>
                    <a:pt x="506475" y="109346"/>
                  </a:lnTo>
                  <a:lnTo>
                    <a:pt x="494284" y="161289"/>
                  </a:lnTo>
                  <a:lnTo>
                    <a:pt x="476503" y="211200"/>
                  </a:lnTo>
                  <a:lnTo>
                    <a:pt x="454660" y="258190"/>
                  </a:lnTo>
                  <a:lnTo>
                    <a:pt x="429133" y="302386"/>
                  </a:lnTo>
                  <a:lnTo>
                    <a:pt x="399161" y="344931"/>
                  </a:lnTo>
                  <a:lnTo>
                    <a:pt x="365887" y="383031"/>
                  </a:lnTo>
                  <a:lnTo>
                    <a:pt x="328549" y="418337"/>
                  </a:lnTo>
                  <a:lnTo>
                    <a:pt x="288544" y="449071"/>
                  </a:lnTo>
                  <a:lnTo>
                    <a:pt x="246380" y="475894"/>
                  </a:lnTo>
                  <a:lnTo>
                    <a:pt x="200913" y="498995"/>
                  </a:lnTo>
                  <a:lnTo>
                    <a:pt x="153162" y="517232"/>
                  </a:lnTo>
                  <a:lnTo>
                    <a:pt x="103377" y="530618"/>
                  </a:lnTo>
                  <a:lnTo>
                    <a:pt x="52705" y="538721"/>
                  </a:lnTo>
                  <a:lnTo>
                    <a:pt x="0" y="541972"/>
                  </a:lnTo>
                  <a:lnTo>
                    <a:pt x="0" y="537514"/>
                  </a:lnTo>
                  <a:lnTo>
                    <a:pt x="26288" y="537108"/>
                  </a:lnTo>
                  <a:lnTo>
                    <a:pt x="51815" y="535076"/>
                  </a:lnTo>
                  <a:lnTo>
                    <a:pt x="103377" y="526973"/>
                  </a:lnTo>
                  <a:lnTo>
                    <a:pt x="152781" y="513587"/>
                  </a:lnTo>
                  <a:lnTo>
                    <a:pt x="199389" y="495350"/>
                  </a:lnTo>
                  <a:lnTo>
                    <a:pt x="244348" y="473049"/>
                  </a:lnTo>
                  <a:lnTo>
                    <a:pt x="286512" y="446277"/>
                  </a:lnTo>
                  <a:lnTo>
                    <a:pt x="326136" y="415035"/>
                  </a:lnTo>
                  <a:lnTo>
                    <a:pt x="362585" y="380237"/>
                  </a:lnTo>
                  <a:lnTo>
                    <a:pt x="396239" y="342137"/>
                  </a:lnTo>
                  <a:lnTo>
                    <a:pt x="425831" y="300354"/>
                  </a:lnTo>
                  <a:lnTo>
                    <a:pt x="451358" y="256539"/>
                  </a:lnTo>
                  <a:lnTo>
                    <a:pt x="472821" y="209549"/>
                  </a:lnTo>
                  <a:lnTo>
                    <a:pt x="490727" y="160146"/>
                  </a:lnTo>
                  <a:lnTo>
                    <a:pt x="503174" y="108584"/>
                  </a:lnTo>
                  <a:lnTo>
                    <a:pt x="510921" y="55117"/>
                  </a:lnTo>
                  <a:lnTo>
                    <a:pt x="513334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9" name="object 47"/>
            <p:cNvSpPr/>
            <p:nvPr/>
          </p:nvSpPr>
          <p:spPr>
            <a:xfrm>
              <a:off x="3425164" y="5036233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60" h="541654">
                  <a:moveTo>
                    <a:pt x="0" y="0"/>
                  </a:moveTo>
                  <a:lnTo>
                    <a:pt x="52705" y="2920"/>
                  </a:lnTo>
                  <a:lnTo>
                    <a:pt x="103377" y="11430"/>
                  </a:lnTo>
                  <a:lnTo>
                    <a:pt x="153162" y="24003"/>
                  </a:lnTo>
                  <a:lnTo>
                    <a:pt x="200913" y="42163"/>
                  </a:lnTo>
                  <a:lnTo>
                    <a:pt x="246380" y="65278"/>
                  </a:lnTo>
                  <a:lnTo>
                    <a:pt x="288544" y="92075"/>
                  </a:lnTo>
                  <a:lnTo>
                    <a:pt x="328549" y="123698"/>
                  </a:lnTo>
                  <a:lnTo>
                    <a:pt x="365887" y="158623"/>
                  </a:lnTo>
                  <a:lnTo>
                    <a:pt x="399161" y="197104"/>
                  </a:lnTo>
                  <a:lnTo>
                    <a:pt x="429133" y="238887"/>
                  </a:lnTo>
                  <a:lnTo>
                    <a:pt x="454660" y="283844"/>
                  </a:lnTo>
                  <a:lnTo>
                    <a:pt x="476503" y="331216"/>
                  </a:lnTo>
                  <a:lnTo>
                    <a:pt x="494284" y="381126"/>
                  </a:lnTo>
                  <a:lnTo>
                    <a:pt x="506475" y="433069"/>
                  </a:lnTo>
                  <a:lnTo>
                    <a:pt x="514603" y="486537"/>
                  </a:lnTo>
                  <a:lnTo>
                    <a:pt x="517778" y="541655"/>
                  </a:lnTo>
                  <a:lnTo>
                    <a:pt x="513334" y="541655"/>
                  </a:lnTo>
                  <a:lnTo>
                    <a:pt x="512952" y="513714"/>
                  </a:lnTo>
                  <a:lnTo>
                    <a:pt x="510921" y="486918"/>
                  </a:lnTo>
                  <a:lnTo>
                    <a:pt x="503174" y="433450"/>
                  </a:lnTo>
                  <a:lnTo>
                    <a:pt x="490727" y="381888"/>
                  </a:lnTo>
                  <a:lnTo>
                    <a:pt x="472821" y="332105"/>
                  </a:lnTo>
                  <a:lnTo>
                    <a:pt x="451358" y="285495"/>
                  </a:lnTo>
                  <a:lnTo>
                    <a:pt x="425831" y="241300"/>
                  </a:lnTo>
                  <a:lnTo>
                    <a:pt x="396239" y="199898"/>
                  </a:lnTo>
                  <a:lnTo>
                    <a:pt x="362585" y="161417"/>
                  </a:lnTo>
                  <a:lnTo>
                    <a:pt x="326136" y="127000"/>
                  </a:lnTo>
                  <a:lnTo>
                    <a:pt x="286512" y="96138"/>
                  </a:lnTo>
                  <a:lnTo>
                    <a:pt x="244348" y="68961"/>
                  </a:lnTo>
                  <a:lnTo>
                    <a:pt x="199389" y="46736"/>
                  </a:lnTo>
                  <a:lnTo>
                    <a:pt x="152781" y="28067"/>
                  </a:lnTo>
                  <a:lnTo>
                    <a:pt x="103377" y="15112"/>
                  </a:lnTo>
                  <a:lnTo>
                    <a:pt x="51815" y="6604"/>
                  </a:lnTo>
                  <a:lnTo>
                    <a:pt x="26288" y="4572"/>
                  </a:lnTo>
                  <a:lnTo>
                    <a:pt x="0" y="4572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0" name="object 48"/>
            <p:cNvSpPr/>
            <p:nvPr/>
          </p:nvSpPr>
          <p:spPr>
            <a:xfrm>
              <a:off x="2992855" y="5036233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1143" y="237617"/>
                  </a:moveTo>
                  <a:lnTo>
                    <a:pt x="0" y="237998"/>
                  </a:lnTo>
                  <a:lnTo>
                    <a:pt x="8889" y="224662"/>
                  </a:lnTo>
                  <a:lnTo>
                    <a:pt x="18161" y="210819"/>
                  </a:lnTo>
                  <a:lnTo>
                    <a:pt x="28320" y="198755"/>
                  </a:lnTo>
                  <a:lnTo>
                    <a:pt x="38481" y="186181"/>
                  </a:lnTo>
                  <a:lnTo>
                    <a:pt x="70866" y="150494"/>
                  </a:lnTo>
                  <a:lnTo>
                    <a:pt x="106933" y="117982"/>
                  </a:lnTo>
                  <a:lnTo>
                    <a:pt x="144652" y="89281"/>
                  </a:lnTo>
                  <a:lnTo>
                    <a:pt x="185546" y="64516"/>
                  </a:lnTo>
                  <a:lnTo>
                    <a:pt x="228092" y="43053"/>
                  </a:lnTo>
                  <a:lnTo>
                    <a:pt x="272669" y="25654"/>
                  </a:lnTo>
                  <a:lnTo>
                    <a:pt x="318516" y="12573"/>
                  </a:lnTo>
                  <a:lnTo>
                    <a:pt x="333882" y="9779"/>
                  </a:lnTo>
                  <a:lnTo>
                    <a:pt x="349250" y="6604"/>
                  </a:lnTo>
                  <a:lnTo>
                    <a:pt x="364998" y="4063"/>
                  </a:lnTo>
                  <a:lnTo>
                    <a:pt x="380873" y="2031"/>
                  </a:lnTo>
                  <a:lnTo>
                    <a:pt x="397001" y="1269"/>
                  </a:lnTo>
                  <a:lnTo>
                    <a:pt x="412495" y="0"/>
                  </a:lnTo>
                  <a:lnTo>
                    <a:pt x="429132" y="0"/>
                  </a:lnTo>
                  <a:lnTo>
                    <a:pt x="429132" y="4063"/>
                  </a:lnTo>
                  <a:lnTo>
                    <a:pt x="412495" y="4063"/>
                  </a:lnTo>
                  <a:lnTo>
                    <a:pt x="397001" y="4953"/>
                  </a:lnTo>
                  <a:lnTo>
                    <a:pt x="380873" y="6604"/>
                  </a:lnTo>
                  <a:lnTo>
                    <a:pt x="365506" y="8128"/>
                  </a:lnTo>
                  <a:lnTo>
                    <a:pt x="350012" y="10541"/>
                  </a:lnTo>
                  <a:lnTo>
                    <a:pt x="334644" y="13462"/>
                  </a:lnTo>
                  <a:lnTo>
                    <a:pt x="318896" y="16637"/>
                  </a:lnTo>
                  <a:lnTo>
                    <a:pt x="303402" y="20319"/>
                  </a:lnTo>
                  <a:lnTo>
                    <a:pt x="288417" y="25145"/>
                  </a:lnTo>
                  <a:lnTo>
                    <a:pt x="273431" y="29591"/>
                  </a:lnTo>
                  <a:lnTo>
                    <a:pt x="229743" y="46736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34112" y="102235"/>
                  </a:lnTo>
                  <a:lnTo>
                    <a:pt x="121157" y="111506"/>
                  </a:lnTo>
                  <a:lnTo>
                    <a:pt x="108966" y="121285"/>
                  </a:lnTo>
                  <a:lnTo>
                    <a:pt x="96774" y="131444"/>
                  </a:lnTo>
                  <a:lnTo>
                    <a:pt x="85089" y="142367"/>
                  </a:lnTo>
                  <a:lnTo>
                    <a:pt x="73787" y="153669"/>
                  </a:lnTo>
                  <a:lnTo>
                    <a:pt x="62356" y="164592"/>
                  </a:lnTo>
                  <a:lnTo>
                    <a:pt x="30733" y="200787"/>
                  </a:lnTo>
                  <a:lnTo>
                    <a:pt x="12192" y="227075"/>
                  </a:lnTo>
                  <a:lnTo>
                    <a:pt x="3175" y="240030"/>
                  </a:lnTo>
                  <a:lnTo>
                    <a:pt x="2031" y="241300"/>
                  </a:lnTo>
                  <a:lnTo>
                    <a:pt x="3175" y="240030"/>
                  </a:lnTo>
                  <a:lnTo>
                    <a:pt x="2793" y="240919"/>
                  </a:lnTo>
                  <a:lnTo>
                    <a:pt x="2031" y="241300"/>
                  </a:lnTo>
                  <a:lnTo>
                    <a:pt x="1143" y="23761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1" name="object 49"/>
            <p:cNvSpPr/>
            <p:nvPr/>
          </p:nvSpPr>
          <p:spPr>
            <a:xfrm>
              <a:off x="2800451" y="5277533"/>
              <a:ext cx="191135" cy="300355"/>
            </a:xfrm>
            <a:custGeom>
              <a:avLst/>
              <a:gdLst/>
              <a:ahLst/>
              <a:cxnLst/>
              <a:rect l="l" t="t" r="r" b="b"/>
              <a:pathLst>
                <a:path w="191135" h="300354">
                  <a:moveTo>
                    <a:pt x="0" y="300355"/>
                  </a:moveTo>
                  <a:lnTo>
                    <a:pt x="381" y="288670"/>
                  </a:lnTo>
                  <a:lnTo>
                    <a:pt x="1143" y="276479"/>
                  </a:lnTo>
                  <a:lnTo>
                    <a:pt x="1905" y="264287"/>
                  </a:lnTo>
                  <a:lnTo>
                    <a:pt x="10413" y="216916"/>
                  </a:lnTo>
                  <a:lnTo>
                    <a:pt x="25400" y="171831"/>
                  </a:lnTo>
                  <a:lnTo>
                    <a:pt x="35560" y="150749"/>
                  </a:lnTo>
                  <a:lnTo>
                    <a:pt x="40893" y="140207"/>
                  </a:lnTo>
                  <a:lnTo>
                    <a:pt x="65531" y="100456"/>
                  </a:lnTo>
                  <a:lnTo>
                    <a:pt x="96012" y="64769"/>
                  </a:lnTo>
                  <a:lnTo>
                    <a:pt x="121031" y="42163"/>
                  </a:lnTo>
                  <a:lnTo>
                    <a:pt x="130429" y="34417"/>
                  </a:lnTo>
                  <a:lnTo>
                    <a:pt x="139319" y="27559"/>
                  </a:lnTo>
                  <a:lnTo>
                    <a:pt x="149479" y="21462"/>
                  </a:lnTo>
                  <a:lnTo>
                    <a:pt x="158750" y="15367"/>
                  </a:lnTo>
                  <a:lnTo>
                    <a:pt x="168910" y="10160"/>
                  </a:lnTo>
                  <a:lnTo>
                    <a:pt x="179450" y="4444"/>
                  </a:lnTo>
                  <a:lnTo>
                    <a:pt x="189992" y="0"/>
                  </a:lnTo>
                  <a:lnTo>
                    <a:pt x="191135" y="3556"/>
                  </a:lnTo>
                  <a:lnTo>
                    <a:pt x="181101" y="8509"/>
                  </a:lnTo>
                  <a:lnTo>
                    <a:pt x="170561" y="13335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3" y="59943"/>
                  </a:lnTo>
                  <a:lnTo>
                    <a:pt x="98043" y="68072"/>
                  </a:lnTo>
                  <a:lnTo>
                    <a:pt x="90678" y="76200"/>
                  </a:lnTo>
                  <a:lnTo>
                    <a:pt x="82550" y="84709"/>
                  </a:lnTo>
                  <a:lnTo>
                    <a:pt x="55499" y="122047"/>
                  </a:lnTo>
                  <a:lnTo>
                    <a:pt x="33909" y="162941"/>
                  </a:lnTo>
                  <a:lnTo>
                    <a:pt x="29082" y="173100"/>
                  </a:lnTo>
                  <a:lnTo>
                    <a:pt x="14097" y="217678"/>
                  </a:lnTo>
                  <a:lnTo>
                    <a:pt x="9651" y="240792"/>
                  </a:lnTo>
                  <a:lnTo>
                    <a:pt x="7238" y="252475"/>
                  </a:lnTo>
                  <a:lnTo>
                    <a:pt x="5587" y="264668"/>
                  </a:lnTo>
                  <a:lnTo>
                    <a:pt x="4825" y="276479"/>
                  </a:lnTo>
                  <a:lnTo>
                    <a:pt x="3937" y="288670"/>
                  </a:lnTo>
                  <a:lnTo>
                    <a:pt x="3937" y="300355"/>
                  </a:lnTo>
                  <a:lnTo>
                    <a:pt x="0" y="30035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2" name="object 50"/>
            <p:cNvSpPr/>
            <p:nvPr/>
          </p:nvSpPr>
          <p:spPr>
            <a:xfrm>
              <a:off x="2800451" y="5581190"/>
              <a:ext cx="192405" cy="300355"/>
            </a:xfrm>
            <a:custGeom>
              <a:avLst/>
              <a:gdLst/>
              <a:ahLst/>
              <a:cxnLst/>
              <a:rect l="l" t="t" r="r" b="b"/>
              <a:pathLst>
                <a:path w="192405" h="300354">
                  <a:moveTo>
                    <a:pt x="189103" y="299973"/>
                  </a:moveTo>
                  <a:lnTo>
                    <a:pt x="190373" y="300354"/>
                  </a:lnTo>
                  <a:lnTo>
                    <a:pt x="179831" y="295909"/>
                  </a:lnTo>
                  <a:lnTo>
                    <a:pt x="168910" y="290194"/>
                  </a:lnTo>
                  <a:lnTo>
                    <a:pt x="159131" y="284987"/>
                  </a:lnTo>
                  <a:lnTo>
                    <a:pt x="149479" y="278891"/>
                  </a:lnTo>
                  <a:lnTo>
                    <a:pt x="139319" y="272795"/>
                  </a:lnTo>
                  <a:lnTo>
                    <a:pt x="130429" y="266318"/>
                  </a:lnTo>
                  <a:lnTo>
                    <a:pt x="121538" y="258571"/>
                  </a:lnTo>
                  <a:lnTo>
                    <a:pt x="112141" y="251332"/>
                  </a:lnTo>
                  <a:lnTo>
                    <a:pt x="103631" y="243585"/>
                  </a:lnTo>
                  <a:lnTo>
                    <a:pt x="96012" y="235838"/>
                  </a:lnTo>
                  <a:lnTo>
                    <a:pt x="87503" y="227329"/>
                  </a:lnTo>
                  <a:lnTo>
                    <a:pt x="58674" y="190880"/>
                  </a:lnTo>
                  <a:lnTo>
                    <a:pt x="52578" y="180720"/>
                  </a:lnTo>
                  <a:lnTo>
                    <a:pt x="46100" y="171068"/>
                  </a:lnTo>
                  <a:lnTo>
                    <a:pt x="40893" y="160527"/>
                  </a:lnTo>
                  <a:lnTo>
                    <a:pt x="35560" y="150367"/>
                  </a:lnTo>
                  <a:lnTo>
                    <a:pt x="30353" y="139826"/>
                  </a:lnTo>
                  <a:lnTo>
                    <a:pt x="25400" y="128523"/>
                  </a:lnTo>
                  <a:lnTo>
                    <a:pt x="20955" y="117982"/>
                  </a:lnTo>
                  <a:lnTo>
                    <a:pt x="17399" y="106552"/>
                  </a:lnTo>
                  <a:lnTo>
                    <a:pt x="13716" y="94868"/>
                  </a:lnTo>
                  <a:lnTo>
                    <a:pt x="3556" y="48640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064"/>
                  </a:lnTo>
                  <a:lnTo>
                    <a:pt x="4825" y="24637"/>
                  </a:lnTo>
                  <a:lnTo>
                    <a:pt x="5587" y="36067"/>
                  </a:lnTo>
                  <a:lnTo>
                    <a:pt x="7238" y="47751"/>
                  </a:lnTo>
                  <a:lnTo>
                    <a:pt x="9651" y="59562"/>
                  </a:lnTo>
                  <a:lnTo>
                    <a:pt x="11684" y="71246"/>
                  </a:lnTo>
                  <a:lnTo>
                    <a:pt x="14097" y="82676"/>
                  </a:lnTo>
                  <a:lnTo>
                    <a:pt x="17399" y="94360"/>
                  </a:lnTo>
                  <a:lnTo>
                    <a:pt x="20955" y="105790"/>
                  </a:lnTo>
                  <a:lnTo>
                    <a:pt x="25018" y="116331"/>
                  </a:lnTo>
                  <a:lnTo>
                    <a:pt x="29082" y="127634"/>
                  </a:lnTo>
                  <a:lnTo>
                    <a:pt x="49784" y="169036"/>
                  </a:lnTo>
                  <a:lnTo>
                    <a:pt x="75311" y="207136"/>
                  </a:lnTo>
                  <a:lnTo>
                    <a:pt x="90678" y="224535"/>
                  </a:lnTo>
                  <a:lnTo>
                    <a:pt x="98043" y="232663"/>
                  </a:lnTo>
                  <a:lnTo>
                    <a:pt x="106553" y="240791"/>
                  </a:lnTo>
                  <a:lnTo>
                    <a:pt x="115062" y="248411"/>
                  </a:lnTo>
                  <a:lnTo>
                    <a:pt x="123571" y="256158"/>
                  </a:lnTo>
                  <a:lnTo>
                    <a:pt x="132461" y="262635"/>
                  </a:lnTo>
                  <a:lnTo>
                    <a:pt x="141350" y="269493"/>
                  </a:lnTo>
                  <a:lnTo>
                    <a:pt x="151130" y="275589"/>
                  </a:lnTo>
                  <a:lnTo>
                    <a:pt x="160400" y="281685"/>
                  </a:lnTo>
                  <a:lnTo>
                    <a:pt x="170561" y="287019"/>
                  </a:lnTo>
                  <a:lnTo>
                    <a:pt x="181482" y="291845"/>
                  </a:lnTo>
                  <a:lnTo>
                    <a:pt x="191135" y="296671"/>
                  </a:lnTo>
                  <a:lnTo>
                    <a:pt x="192405" y="297560"/>
                  </a:lnTo>
                  <a:lnTo>
                    <a:pt x="191135" y="296671"/>
                  </a:lnTo>
                  <a:lnTo>
                    <a:pt x="192024" y="297052"/>
                  </a:lnTo>
                  <a:lnTo>
                    <a:pt x="192405" y="297560"/>
                  </a:lnTo>
                  <a:lnTo>
                    <a:pt x="189103" y="2999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3" name="object 51"/>
            <p:cNvSpPr/>
            <p:nvPr/>
          </p:nvSpPr>
          <p:spPr>
            <a:xfrm>
              <a:off x="5507455" y="588192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429133" y="241236"/>
                  </a:moveTo>
                  <a:lnTo>
                    <a:pt x="412496" y="240830"/>
                  </a:lnTo>
                  <a:lnTo>
                    <a:pt x="397002" y="240017"/>
                  </a:lnTo>
                  <a:lnTo>
                    <a:pt x="380873" y="238391"/>
                  </a:lnTo>
                  <a:lnTo>
                    <a:pt x="364998" y="237172"/>
                  </a:lnTo>
                  <a:lnTo>
                    <a:pt x="349250" y="234340"/>
                  </a:lnTo>
                  <a:lnTo>
                    <a:pt x="333883" y="231508"/>
                  </a:lnTo>
                  <a:lnTo>
                    <a:pt x="318516" y="227850"/>
                  </a:lnTo>
                  <a:lnTo>
                    <a:pt x="303022" y="224205"/>
                  </a:lnTo>
                  <a:lnTo>
                    <a:pt x="257683" y="210019"/>
                  </a:lnTo>
                  <a:lnTo>
                    <a:pt x="213868" y="191770"/>
                  </a:lnTo>
                  <a:lnTo>
                    <a:pt x="172212" y="168262"/>
                  </a:lnTo>
                  <a:lnTo>
                    <a:pt x="157988" y="160553"/>
                  </a:lnTo>
                  <a:lnTo>
                    <a:pt x="144653" y="151638"/>
                  </a:lnTo>
                  <a:lnTo>
                    <a:pt x="132080" y="142367"/>
                  </a:lnTo>
                  <a:lnTo>
                    <a:pt x="119126" y="132969"/>
                  </a:lnTo>
                  <a:lnTo>
                    <a:pt x="106934" y="122809"/>
                  </a:lnTo>
                  <a:lnTo>
                    <a:pt x="94361" y="112268"/>
                  </a:lnTo>
                  <a:lnTo>
                    <a:pt x="82677" y="101346"/>
                  </a:lnTo>
                  <a:lnTo>
                    <a:pt x="70866" y="90424"/>
                  </a:lnTo>
                  <a:lnTo>
                    <a:pt x="59944" y="78613"/>
                  </a:lnTo>
                  <a:lnTo>
                    <a:pt x="48641" y="66929"/>
                  </a:lnTo>
                  <a:lnTo>
                    <a:pt x="38481" y="54737"/>
                  </a:lnTo>
                  <a:lnTo>
                    <a:pt x="28321" y="42164"/>
                  </a:lnTo>
                  <a:lnTo>
                    <a:pt x="18161" y="29210"/>
                  </a:lnTo>
                  <a:lnTo>
                    <a:pt x="8890" y="15367"/>
                  </a:lnTo>
                  <a:lnTo>
                    <a:pt x="0" y="2032"/>
                  </a:lnTo>
                  <a:lnTo>
                    <a:pt x="3175" y="0"/>
                  </a:lnTo>
                  <a:lnTo>
                    <a:pt x="12192" y="13462"/>
                  </a:lnTo>
                  <a:lnTo>
                    <a:pt x="21463" y="26797"/>
                  </a:lnTo>
                  <a:lnTo>
                    <a:pt x="51816" y="64516"/>
                  </a:lnTo>
                  <a:lnTo>
                    <a:pt x="85090" y="98171"/>
                  </a:lnTo>
                  <a:lnTo>
                    <a:pt x="108966" y="119634"/>
                  </a:lnTo>
                  <a:lnTo>
                    <a:pt x="121158" y="129794"/>
                  </a:lnTo>
                  <a:lnTo>
                    <a:pt x="134112" y="138684"/>
                  </a:lnTo>
                  <a:lnTo>
                    <a:pt x="147066" y="148336"/>
                  </a:lnTo>
                  <a:lnTo>
                    <a:pt x="160401" y="156972"/>
                  </a:lnTo>
                  <a:lnTo>
                    <a:pt x="200914" y="180822"/>
                  </a:lnTo>
                  <a:lnTo>
                    <a:pt x="244348" y="200291"/>
                  </a:lnTo>
                  <a:lnTo>
                    <a:pt x="258445" y="206362"/>
                  </a:lnTo>
                  <a:lnTo>
                    <a:pt x="303403" y="220560"/>
                  </a:lnTo>
                  <a:lnTo>
                    <a:pt x="350012" y="230695"/>
                  </a:lnTo>
                  <a:lnTo>
                    <a:pt x="365506" y="232714"/>
                  </a:lnTo>
                  <a:lnTo>
                    <a:pt x="380873" y="234746"/>
                  </a:lnTo>
                  <a:lnTo>
                    <a:pt x="397002" y="235966"/>
                  </a:lnTo>
                  <a:lnTo>
                    <a:pt x="412496" y="237172"/>
                  </a:lnTo>
                  <a:lnTo>
                    <a:pt x="429133" y="237172"/>
                  </a:lnTo>
                  <a:lnTo>
                    <a:pt x="429133" y="24123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4" name="object 52"/>
            <p:cNvSpPr/>
            <p:nvPr/>
          </p:nvSpPr>
          <p:spPr>
            <a:xfrm>
              <a:off x="5939764" y="5581190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60" h="542289">
                  <a:moveTo>
                    <a:pt x="517778" y="0"/>
                  </a:moveTo>
                  <a:lnTo>
                    <a:pt x="514603" y="55117"/>
                  </a:lnTo>
                  <a:lnTo>
                    <a:pt x="506475" y="109346"/>
                  </a:lnTo>
                  <a:lnTo>
                    <a:pt x="494284" y="161289"/>
                  </a:lnTo>
                  <a:lnTo>
                    <a:pt x="476503" y="211200"/>
                  </a:lnTo>
                  <a:lnTo>
                    <a:pt x="454660" y="258190"/>
                  </a:lnTo>
                  <a:lnTo>
                    <a:pt x="429133" y="302386"/>
                  </a:lnTo>
                  <a:lnTo>
                    <a:pt x="399161" y="344931"/>
                  </a:lnTo>
                  <a:lnTo>
                    <a:pt x="365887" y="383031"/>
                  </a:lnTo>
                  <a:lnTo>
                    <a:pt x="328549" y="418337"/>
                  </a:lnTo>
                  <a:lnTo>
                    <a:pt x="288544" y="449071"/>
                  </a:lnTo>
                  <a:lnTo>
                    <a:pt x="246380" y="475894"/>
                  </a:lnTo>
                  <a:lnTo>
                    <a:pt x="200913" y="498995"/>
                  </a:lnTo>
                  <a:lnTo>
                    <a:pt x="153162" y="517232"/>
                  </a:lnTo>
                  <a:lnTo>
                    <a:pt x="103377" y="530618"/>
                  </a:lnTo>
                  <a:lnTo>
                    <a:pt x="52705" y="538721"/>
                  </a:lnTo>
                  <a:lnTo>
                    <a:pt x="0" y="541972"/>
                  </a:lnTo>
                  <a:lnTo>
                    <a:pt x="0" y="537514"/>
                  </a:lnTo>
                  <a:lnTo>
                    <a:pt x="26288" y="537108"/>
                  </a:lnTo>
                  <a:lnTo>
                    <a:pt x="51815" y="535076"/>
                  </a:lnTo>
                  <a:lnTo>
                    <a:pt x="103377" y="526973"/>
                  </a:lnTo>
                  <a:lnTo>
                    <a:pt x="152781" y="513587"/>
                  </a:lnTo>
                  <a:lnTo>
                    <a:pt x="199389" y="495350"/>
                  </a:lnTo>
                  <a:lnTo>
                    <a:pt x="244348" y="473049"/>
                  </a:lnTo>
                  <a:lnTo>
                    <a:pt x="286512" y="446277"/>
                  </a:lnTo>
                  <a:lnTo>
                    <a:pt x="326136" y="415035"/>
                  </a:lnTo>
                  <a:lnTo>
                    <a:pt x="362585" y="380237"/>
                  </a:lnTo>
                  <a:lnTo>
                    <a:pt x="396239" y="342137"/>
                  </a:lnTo>
                  <a:lnTo>
                    <a:pt x="425831" y="300354"/>
                  </a:lnTo>
                  <a:lnTo>
                    <a:pt x="451358" y="256539"/>
                  </a:lnTo>
                  <a:lnTo>
                    <a:pt x="472821" y="209549"/>
                  </a:lnTo>
                  <a:lnTo>
                    <a:pt x="490727" y="160146"/>
                  </a:lnTo>
                  <a:lnTo>
                    <a:pt x="503174" y="108584"/>
                  </a:lnTo>
                  <a:lnTo>
                    <a:pt x="510921" y="55117"/>
                  </a:lnTo>
                  <a:lnTo>
                    <a:pt x="513334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5" name="object 53"/>
            <p:cNvSpPr/>
            <p:nvPr/>
          </p:nvSpPr>
          <p:spPr>
            <a:xfrm>
              <a:off x="5939764" y="5036233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60" h="541654">
                  <a:moveTo>
                    <a:pt x="0" y="0"/>
                  </a:moveTo>
                  <a:lnTo>
                    <a:pt x="52705" y="2920"/>
                  </a:lnTo>
                  <a:lnTo>
                    <a:pt x="103377" y="11430"/>
                  </a:lnTo>
                  <a:lnTo>
                    <a:pt x="153162" y="24003"/>
                  </a:lnTo>
                  <a:lnTo>
                    <a:pt x="200913" y="42163"/>
                  </a:lnTo>
                  <a:lnTo>
                    <a:pt x="246380" y="65278"/>
                  </a:lnTo>
                  <a:lnTo>
                    <a:pt x="288544" y="92075"/>
                  </a:lnTo>
                  <a:lnTo>
                    <a:pt x="328549" y="123698"/>
                  </a:lnTo>
                  <a:lnTo>
                    <a:pt x="365887" y="158623"/>
                  </a:lnTo>
                  <a:lnTo>
                    <a:pt x="399161" y="197104"/>
                  </a:lnTo>
                  <a:lnTo>
                    <a:pt x="429133" y="238887"/>
                  </a:lnTo>
                  <a:lnTo>
                    <a:pt x="454660" y="283844"/>
                  </a:lnTo>
                  <a:lnTo>
                    <a:pt x="476503" y="331216"/>
                  </a:lnTo>
                  <a:lnTo>
                    <a:pt x="494284" y="381126"/>
                  </a:lnTo>
                  <a:lnTo>
                    <a:pt x="506475" y="433069"/>
                  </a:lnTo>
                  <a:lnTo>
                    <a:pt x="514603" y="486537"/>
                  </a:lnTo>
                  <a:lnTo>
                    <a:pt x="517778" y="541655"/>
                  </a:lnTo>
                  <a:lnTo>
                    <a:pt x="513334" y="541655"/>
                  </a:lnTo>
                  <a:lnTo>
                    <a:pt x="512952" y="513714"/>
                  </a:lnTo>
                  <a:lnTo>
                    <a:pt x="510921" y="486918"/>
                  </a:lnTo>
                  <a:lnTo>
                    <a:pt x="503174" y="433450"/>
                  </a:lnTo>
                  <a:lnTo>
                    <a:pt x="490727" y="381888"/>
                  </a:lnTo>
                  <a:lnTo>
                    <a:pt x="472821" y="332105"/>
                  </a:lnTo>
                  <a:lnTo>
                    <a:pt x="451358" y="285495"/>
                  </a:lnTo>
                  <a:lnTo>
                    <a:pt x="425831" y="241300"/>
                  </a:lnTo>
                  <a:lnTo>
                    <a:pt x="396239" y="199898"/>
                  </a:lnTo>
                  <a:lnTo>
                    <a:pt x="362585" y="161417"/>
                  </a:lnTo>
                  <a:lnTo>
                    <a:pt x="326136" y="127000"/>
                  </a:lnTo>
                  <a:lnTo>
                    <a:pt x="286512" y="96138"/>
                  </a:lnTo>
                  <a:lnTo>
                    <a:pt x="244348" y="68961"/>
                  </a:lnTo>
                  <a:lnTo>
                    <a:pt x="199389" y="46736"/>
                  </a:lnTo>
                  <a:lnTo>
                    <a:pt x="152781" y="28067"/>
                  </a:lnTo>
                  <a:lnTo>
                    <a:pt x="103377" y="15112"/>
                  </a:lnTo>
                  <a:lnTo>
                    <a:pt x="51815" y="6604"/>
                  </a:lnTo>
                  <a:lnTo>
                    <a:pt x="26288" y="4572"/>
                  </a:lnTo>
                  <a:lnTo>
                    <a:pt x="0" y="4572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6" name="object 54"/>
            <p:cNvSpPr/>
            <p:nvPr/>
          </p:nvSpPr>
          <p:spPr>
            <a:xfrm>
              <a:off x="5507455" y="5036233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1143" y="237617"/>
                  </a:moveTo>
                  <a:lnTo>
                    <a:pt x="0" y="237998"/>
                  </a:lnTo>
                  <a:lnTo>
                    <a:pt x="8890" y="224662"/>
                  </a:lnTo>
                  <a:lnTo>
                    <a:pt x="18161" y="210819"/>
                  </a:lnTo>
                  <a:lnTo>
                    <a:pt x="28321" y="198755"/>
                  </a:lnTo>
                  <a:lnTo>
                    <a:pt x="38481" y="186181"/>
                  </a:lnTo>
                  <a:lnTo>
                    <a:pt x="70866" y="150494"/>
                  </a:lnTo>
                  <a:lnTo>
                    <a:pt x="106934" y="117982"/>
                  </a:lnTo>
                  <a:lnTo>
                    <a:pt x="144653" y="89281"/>
                  </a:lnTo>
                  <a:lnTo>
                    <a:pt x="185547" y="64516"/>
                  </a:lnTo>
                  <a:lnTo>
                    <a:pt x="228092" y="43053"/>
                  </a:lnTo>
                  <a:lnTo>
                    <a:pt x="272669" y="25654"/>
                  </a:lnTo>
                  <a:lnTo>
                    <a:pt x="318516" y="12573"/>
                  </a:lnTo>
                  <a:lnTo>
                    <a:pt x="333883" y="9779"/>
                  </a:lnTo>
                  <a:lnTo>
                    <a:pt x="349250" y="6604"/>
                  </a:lnTo>
                  <a:lnTo>
                    <a:pt x="364998" y="4063"/>
                  </a:lnTo>
                  <a:lnTo>
                    <a:pt x="380873" y="2031"/>
                  </a:lnTo>
                  <a:lnTo>
                    <a:pt x="397002" y="1269"/>
                  </a:lnTo>
                  <a:lnTo>
                    <a:pt x="412496" y="0"/>
                  </a:lnTo>
                  <a:lnTo>
                    <a:pt x="429133" y="0"/>
                  </a:lnTo>
                  <a:lnTo>
                    <a:pt x="429133" y="4063"/>
                  </a:lnTo>
                  <a:lnTo>
                    <a:pt x="412496" y="4063"/>
                  </a:lnTo>
                  <a:lnTo>
                    <a:pt x="397002" y="4953"/>
                  </a:lnTo>
                  <a:lnTo>
                    <a:pt x="380873" y="6604"/>
                  </a:lnTo>
                  <a:lnTo>
                    <a:pt x="365506" y="8128"/>
                  </a:lnTo>
                  <a:lnTo>
                    <a:pt x="350012" y="10541"/>
                  </a:lnTo>
                  <a:lnTo>
                    <a:pt x="334645" y="13462"/>
                  </a:lnTo>
                  <a:lnTo>
                    <a:pt x="318897" y="16637"/>
                  </a:lnTo>
                  <a:lnTo>
                    <a:pt x="303403" y="20319"/>
                  </a:lnTo>
                  <a:lnTo>
                    <a:pt x="288417" y="25145"/>
                  </a:lnTo>
                  <a:lnTo>
                    <a:pt x="273431" y="29591"/>
                  </a:lnTo>
                  <a:lnTo>
                    <a:pt x="229743" y="46736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34112" y="102235"/>
                  </a:lnTo>
                  <a:lnTo>
                    <a:pt x="121158" y="111506"/>
                  </a:lnTo>
                  <a:lnTo>
                    <a:pt x="108966" y="121285"/>
                  </a:lnTo>
                  <a:lnTo>
                    <a:pt x="96774" y="131444"/>
                  </a:lnTo>
                  <a:lnTo>
                    <a:pt x="85090" y="142367"/>
                  </a:lnTo>
                  <a:lnTo>
                    <a:pt x="73787" y="153669"/>
                  </a:lnTo>
                  <a:lnTo>
                    <a:pt x="62357" y="164592"/>
                  </a:lnTo>
                  <a:lnTo>
                    <a:pt x="30734" y="200787"/>
                  </a:lnTo>
                  <a:lnTo>
                    <a:pt x="12192" y="227075"/>
                  </a:lnTo>
                  <a:lnTo>
                    <a:pt x="3175" y="240030"/>
                  </a:lnTo>
                  <a:lnTo>
                    <a:pt x="2032" y="241300"/>
                  </a:lnTo>
                  <a:lnTo>
                    <a:pt x="3175" y="240030"/>
                  </a:lnTo>
                  <a:lnTo>
                    <a:pt x="2794" y="240919"/>
                  </a:lnTo>
                  <a:lnTo>
                    <a:pt x="2032" y="241300"/>
                  </a:lnTo>
                  <a:lnTo>
                    <a:pt x="1143" y="23761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7" name="object 55"/>
            <p:cNvSpPr/>
            <p:nvPr/>
          </p:nvSpPr>
          <p:spPr>
            <a:xfrm>
              <a:off x="5315051" y="5277533"/>
              <a:ext cx="191135" cy="300355"/>
            </a:xfrm>
            <a:custGeom>
              <a:avLst/>
              <a:gdLst/>
              <a:ahLst/>
              <a:cxnLst/>
              <a:rect l="l" t="t" r="r" b="b"/>
              <a:pathLst>
                <a:path w="191135" h="300354">
                  <a:moveTo>
                    <a:pt x="0" y="300355"/>
                  </a:moveTo>
                  <a:lnTo>
                    <a:pt x="381" y="288670"/>
                  </a:lnTo>
                  <a:lnTo>
                    <a:pt x="1143" y="276479"/>
                  </a:lnTo>
                  <a:lnTo>
                    <a:pt x="1904" y="264287"/>
                  </a:lnTo>
                  <a:lnTo>
                    <a:pt x="10413" y="216916"/>
                  </a:lnTo>
                  <a:lnTo>
                    <a:pt x="25400" y="171831"/>
                  </a:lnTo>
                  <a:lnTo>
                    <a:pt x="35560" y="150749"/>
                  </a:lnTo>
                  <a:lnTo>
                    <a:pt x="40894" y="140207"/>
                  </a:lnTo>
                  <a:lnTo>
                    <a:pt x="65532" y="100456"/>
                  </a:lnTo>
                  <a:lnTo>
                    <a:pt x="96012" y="64769"/>
                  </a:lnTo>
                  <a:lnTo>
                    <a:pt x="121031" y="42163"/>
                  </a:lnTo>
                  <a:lnTo>
                    <a:pt x="130428" y="34417"/>
                  </a:lnTo>
                  <a:lnTo>
                    <a:pt x="139319" y="27559"/>
                  </a:lnTo>
                  <a:lnTo>
                    <a:pt x="149478" y="21462"/>
                  </a:lnTo>
                  <a:lnTo>
                    <a:pt x="158750" y="15367"/>
                  </a:lnTo>
                  <a:lnTo>
                    <a:pt x="168910" y="10160"/>
                  </a:lnTo>
                  <a:lnTo>
                    <a:pt x="179450" y="4444"/>
                  </a:lnTo>
                  <a:lnTo>
                    <a:pt x="189991" y="0"/>
                  </a:lnTo>
                  <a:lnTo>
                    <a:pt x="191135" y="3556"/>
                  </a:lnTo>
                  <a:lnTo>
                    <a:pt x="181101" y="8509"/>
                  </a:lnTo>
                  <a:lnTo>
                    <a:pt x="170561" y="13335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2" y="59943"/>
                  </a:lnTo>
                  <a:lnTo>
                    <a:pt x="98044" y="68072"/>
                  </a:lnTo>
                  <a:lnTo>
                    <a:pt x="90677" y="76200"/>
                  </a:lnTo>
                  <a:lnTo>
                    <a:pt x="82550" y="84709"/>
                  </a:lnTo>
                  <a:lnTo>
                    <a:pt x="55499" y="122047"/>
                  </a:lnTo>
                  <a:lnTo>
                    <a:pt x="33909" y="162941"/>
                  </a:lnTo>
                  <a:lnTo>
                    <a:pt x="29083" y="173100"/>
                  </a:lnTo>
                  <a:lnTo>
                    <a:pt x="14097" y="217678"/>
                  </a:lnTo>
                  <a:lnTo>
                    <a:pt x="9651" y="240792"/>
                  </a:lnTo>
                  <a:lnTo>
                    <a:pt x="7238" y="252475"/>
                  </a:lnTo>
                  <a:lnTo>
                    <a:pt x="5587" y="264668"/>
                  </a:lnTo>
                  <a:lnTo>
                    <a:pt x="4825" y="276479"/>
                  </a:lnTo>
                  <a:lnTo>
                    <a:pt x="3937" y="288670"/>
                  </a:lnTo>
                  <a:lnTo>
                    <a:pt x="3937" y="300355"/>
                  </a:lnTo>
                  <a:lnTo>
                    <a:pt x="0" y="30035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8" name="object 56"/>
            <p:cNvSpPr/>
            <p:nvPr/>
          </p:nvSpPr>
          <p:spPr>
            <a:xfrm>
              <a:off x="5315051" y="5581190"/>
              <a:ext cx="192405" cy="300355"/>
            </a:xfrm>
            <a:custGeom>
              <a:avLst/>
              <a:gdLst/>
              <a:ahLst/>
              <a:cxnLst/>
              <a:rect l="l" t="t" r="r" b="b"/>
              <a:pathLst>
                <a:path w="192404" h="300354">
                  <a:moveTo>
                    <a:pt x="189102" y="299973"/>
                  </a:moveTo>
                  <a:lnTo>
                    <a:pt x="190373" y="300354"/>
                  </a:lnTo>
                  <a:lnTo>
                    <a:pt x="179832" y="295909"/>
                  </a:lnTo>
                  <a:lnTo>
                    <a:pt x="168910" y="290194"/>
                  </a:lnTo>
                  <a:lnTo>
                    <a:pt x="159131" y="284987"/>
                  </a:lnTo>
                  <a:lnTo>
                    <a:pt x="149478" y="278891"/>
                  </a:lnTo>
                  <a:lnTo>
                    <a:pt x="139319" y="272795"/>
                  </a:lnTo>
                  <a:lnTo>
                    <a:pt x="130428" y="266318"/>
                  </a:lnTo>
                  <a:lnTo>
                    <a:pt x="121538" y="258571"/>
                  </a:lnTo>
                  <a:lnTo>
                    <a:pt x="112140" y="251332"/>
                  </a:lnTo>
                  <a:lnTo>
                    <a:pt x="103632" y="243585"/>
                  </a:lnTo>
                  <a:lnTo>
                    <a:pt x="96012" y="235838"/>
                  </a:lnTo>
                  <a:lnTo>
                    <a:pt x="87502" y="227329"/>
                  </a:lnTo>
                  <a:lnTo>
                    <a:pt x="58674" y="190880"/>
                  </a:lnTo>
                  <a:lnTo>
                    <a:pt x="52577" y="180720"/>
                  </a:lnTo>
                  <a:lnTo>
                    <a:pt x="46100" y="171068"/>
                  </a:lnTo>
                  <a:lnTo>
                    <a:pt x="40894" y="160527"/>
                  </a:lnTo>
                  <a:lnTo>
                    <a:pt x="35560" y="150367"/>
                  </a:lnTo>
                  <a:lnTo>
                    <a:pt x="30352" y="139826"/>
                  </a:lnTo>
                  <a:lnTo>
                    <a:pt x="25400" y="128523"/>
                  </a:lnTo>
                  <a:lnTo>
                    <a:pt x="20954" y="117982"/>
                  </a:lnTo>
                  <a:lnTo>
                    <a:pt x="17399" y="106552"/>
                  </a:lnTo>
                  <a:lnTo>
                    <a:pt x="13715" y="94868"/>
                  </a:lnTo>
                  <a:lnTo>
                    <a:pt x="3556" y="48640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064"/>
                  </a:lnTo>
                  <a:lnTo>
                    <a:pt x="4825" y="24637"/>
                  </a:lnTo>
                  <a:lnTo>
                    <a:pt x="5587" y="36067"/>
                  </a:lnTo>
                  <a:lnTo>
                    <a:pt x="7238" y="47751"/>
                  </a:lnTo>
                  <a:lnTo>
                    <a:pt x="9651" y="59562"/>
                  </a:lnTo>
                  <a:lnTo>
                    <a:pt x="11684" y="71246"/>
                  </a:lnTo>
                  <a:lnTo>
                    <a:pt x="14097" y="82676"/>
                  </a:lnTo>
                  <a:lnTo>
                    <a:pt x="17399" y="94360"/>
                  </a:lnTo>
                  <a:lnTo>
                    <a:pt x="20954" y="105790"/>
                  </a:lnTo>
                  <a:lnTo>
                    <a:pt x="25019" y="116331"/>
                  </a:lnTo>
                  <a:lnTo>
                    <a:pt x="29083" y="127634"/>
                  </a:lnTo>
                  <a:lnTo>
                    <a:pt x="49784" y="169036"/>
                  </a:lnTo>
                  <a:lnTo>
                    <a:pt x="75311" y="207136"/>
                  </a:lnTo>
                  <a:lnTo>
                    <a:pt x="90677" y="224535"/>
                  </a:lnTo>
                  <a:lnTo>
                    <a:pt x="98044" y="232663"/>
                  </a:lnTo>
                  <a:lnTo>
                    <a:pt x="106552" y="240791"/>
                  </a:lnTo>
                  <a:lnTo>
                    <a:pt x="115062" y="248411"/>
                  </a:lnTo>
                  <a:lnTo>
                    <a:pt x="123571" y="256158"/>
                  </a:lnTo>
                  <a:lnTo>
                    <a:pt x="132461" y="262635"/>
                  </a:lnTo>
                  <a:lnTo>
                    <a:pt x="141350" y="269493"/>
                  </a:lnTo>
                  <a:lnTo>
                    <a:pt x="151129" y="275589"/>
                  </a:lnTo>
                  <a:lnTo>
                    <a:pt x="160400" y="281685"/>
                  </a:lnTo>
                  <a:lnTo>
                    <a:pt x="170561" y="287019"/>
                  </a:lnTo>
                  <a:lnTo>
                    <a:pt x="181483" y="291845"/>
                  </a:lnTo>
                  <a:lnTo>
                    <a:pt x="191135" y="296671"/>
                  </a:lnTo>
                  <a:lnTo>
                    <a:pt x="192404" y="297560"/>
                  </a:lnTo>
                  <a:lnTo>
                    <a:pt x="191135" y="296671"/>
                  </a:lnTo>
                  <a:lnTo>
                    <a:pt x="192024" y="297052"/>
                  </a:lnTo>
                  <a:lnTo>
                    <a:pt x="192404" y="297560"/>
                  </a:lnTo>
                  <a:lnTo>
                    <a:pt x="189102" y="2999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9" name="object 57"/>
            <p:cNvSpPr/>
            <p:nvPr/>
          </p:nvSpPr>
          <p:spPr>
            <a:xfrm>
              <a:off x="8022056" y="5877227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59" h="241300">
                  <a:moveTo>
                    <a:pt x="429133" y="241173"/>
                  </a:moveTo>
                  <a:lnTo>
                    <a:pt x="412496" y="240766"/>
                  </a:lnTo>
                  <a:lnTo>
                    <a:pt x="397001" y="239953"/>
                  </a:lnTo>
                  <a:lnTo>
                    <a:pt x="380873" y="238328"/>
                  </a:lnTo>
                  <a:lnTo>
                    <a:pt x="364998" y="237121"/>
                  </a:lnTo>
                  <a:lnTo>
                    <a:pt x="349250" y="234276"/>
                  </a:lnTo>
                  <a:lnTo>
                    <a:pt x="333883" y="231444"/>
                  </a:lnTo>
                  <a:lnTo>
                    <a:pt x="318516" y="227787"/>
                  </a:lnTo>
                  <a:lnTo>
                    <a:pt x="303022" y="224142"/>
                  </a:lnTo>
                  <a:lnTo>
                    <a:pt x="257683" y="209956"/>
                  </a:lnTo>
                  <a:lnTo>
                    <a:pt x="213868" y="191706"/>
                  </a:lnTo>
                  <a:lnTo>
                    <a:pt x="172212" y="168198"/>
                  </a:lnTo>
                  <a:lnTo>
                    <a:pt x="157988" y="160528"/>
                  </a:lnTo>
                  <a:lnTo>
                    <a:pt x="144652" y="151638"/>
                  </a:lnTo>
                  <a:lnTo>
                    <a:pt x="132079" y="142240"/>
                  </a:lnTo>
                  <a:lnTo>
                    <a:pt x="119125" y="132969"/>
                  </a:lnTo>
                  <a:lnTo>
                    <a:pt x="106934" y="122809"/>
                  </a:lnTo>
                  <a:lnTo>
                    <a:pt x="94361" y="112268"/>
                  </a:lnTo>
                  <a:lnTo>
                    <a:pt x="82676" y="101346"/>
                  </a:lnTo>
                  <a:lnTo>
                    <a:pt x="70866" y="90424"/>
                  </a:lnTo>
                  <a:lnTo>
                    <a:pt x="59944" y="78613"/>
                  </a:lnTo>
                  <a:lnTo>
                    <a:pt x="48641" y="66802"/>
                  </a:lnTo>
                  <a:lnTo>
                    <a:pt x="38480" y="54737"/>
                  </a:lnTo>
                  <a:lnTo>
                    <a:pt x="28321" y="42164"/>
                  </a:lnTo>
                  <a:lnTo>
                    <a:pt x="18161" y="29083"/>
                  </a:lnTo>
                  <a:lnTo>
                    <a:pt x="8890" y="15367"/>
                  </a:lnTo>
                  <a:lnTo>
                    <a:pt x="0" y="2032"/>
                  </a:lnTo>
                  <a:lnTo>
                    <a:pt x="3175" y="0"/>
                  </a:lnTo>
                  <a:lnTo>
                    <a:pt x="12192" y="13335"/>
                  </a:lnTo>
                  <a:lnTo>
                    <a:pt x="21463" y="26670"/>
                  </a:lnTo>
                  <a:lnTo>
                    <a:pt x="51816" y="64389"/>
                  </a:lnTo>
                  <a:lnTo>
                    <a:pt x="85090" y="98044"/>
                  </a:lnTo>
                  <a:lnTo>
                    <a:pt x="96774" y="109474"/>
                  </a:lnTo>
                  <a:lnTo>
                    <a:pt x="108966" y="119507"/>
                  </a:lnTo>
                  <a:lnTo>
                    <a:pt x="121158" y="129667"/>
                  </a:lnTo>
                  <a:lnTo>
                    <a:pt x="134112" y="138557"/>
                  </a:lnTo>
                  <a:lnTo>
                    <a:pt x="173863" y="165354"/>
                  </a:lnTo>
                  <a:lnTo>
                    <a:pt x="215138" y="187655"/>
                  </a:lnTo>
                  <a:lnTo>
                    <a:pt x="244348" y="200228"/>
                  </a:lnTo>
                  <a:lnTo>
                    <a:pt x="258445" y="206311"/>
                  </a:lnTo>
                  <a:lnTo>
                    <a:pt x="303402" y="220497"/>
                  </a:lnTo>
                  <a:lnTo>
                    <a:pt x="350012" y="230632"/>
                  </a:lnTo>
                  <a:lnTo>
                    <a:pt x="365505" y="232651"/>
                  </a:lnTo>
                  <a:lnTo>
                    <a:pt x="380873" y="234683"/>
                  </a:lnTo>
                  <a:lnTo>
                    <a:pt x="397001" y="235902"/>
                  </a:lnTo>
                  <a:lnTo>
                    <a:pt x="412496" y="237121"/>
                  </a:lnTo>
                  <a:lnTo>
                    <a:pt x="429133" y="237121"/>
                  </a:lnTo>
                  <a:lnTo>
                    <a:pt x="429133" y="2411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0" name="object 58"/>
            <p:cNvSpPr/>
            <p:nvPr/>
          </p:nvSpPr>
          <p:spPr>
            <a:xfrm>
              <a:off x="8454364" y="5576364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59" h="542289">
                  <a:moveTo>
                    <a:pt x="517778" y="0"/>
                  </a:moveTo>
                  <a:lnTo>
                    <a:pt x="514603" y="55117"/>
                  </a:lnTo>
                  <a:lnTo>
                    <a:pt x="506475" y="109473"/>
                  </a:lnTo>
                  <a:lnTo>
                    <a:pt x="494283" y="161416"/>
                  </a:lnTo>
                  <a:lnTo>
                    <a:pt x="476503" y="211200"/>
                  </a:lnTo>
                  <a:lnTo>
                    <a:pt x="454659" y="258190"/>
                  </a:lnTo>
                  <a:lnTo>
                    <a:pt x="429132" y="302386"/>
                  </a:lnTo>
                  <a:lnTo>
                    <a:pt x="399160" y="345058"/>
                  </a:lnTo>
                  <a:lnTo>
                    <a:pt x="365886" y="383158"/>
                  </a:lnTo>
                  <a:lnTo>
                    <a:pt x="328549" y="418337"/>
                  </a:lnTo>
                  <a:lnTo>
                    <a:pt x="288543" y="449198"/>
                  </a:lnTo>
                  <a:lnTo>
                    <a:pt x="246379" y="475957"/>
                  </a:lnTo>
                  <a:lnTo>
                    <a:pt x="200913" y="499059"/>
                  </a:lnTo>
                  <a:lnTo>
                    <a:pt x="153161" y="517309"/>
                  </a:lnTo>
                  <a:lnTo>
                    <a:pt x="103377" y="530682"/>
                  </a:lnTo>
                  <a:lnTo>
                    <a:pt x="52704" y="538784"/>
                  </a:lnTo>
                  <a:lnTo>
                    <a:pt x="0" y="542035"/>
                  </a:lnTo>
                  <a:lnTo>
                    <a:pt x="0" y="537578"/>
                  </a:lnTo>
                  <a:lnTo>
                    <a:pt x="26288" y="537171"/>
                  </a:lnTo>
                  <a:lnTo>
                    <a:pt x="51815" y="535139"/>
                  </a:lnTo>
                  <a:lnTo>
                    <a:pt x="103377" y="527037"/>
                  </a:lnTo>
                  <a:lnTo>
                    <a:pt x="152780" y="513651"/>
                  </a:lnTo>
                  <a:lnTo>
                    <a:pt x="199389" y="495414"/>
                  </a:lnTo>
                  <a:lnTo>
                    <a:pt x="244347" y="473113"/>
                  </a:lnTo>
                  <a:lnTo>
                    <a:pt x="286511" y="446404"/>
                  </a:lnTo>
                  <a:lnTo>
                    <a:pt x="326135" y="415162"/>
                  </a:lnTo>
                  <a:lnTo>
                    <a:pt x="362584" y="380237"/>
                  </a:lnTo>
                  <a:lnTo>
                    <a:pt x="396239" y="342137"/>
                  </a:lnTo>
                  <a:lnTo>
                    <a:pt x="425830" y="300354"/>
                  </a:lnTo>
                  <a:lnTo>
                    <a:pt x="451357" y="256666"/>
                  </a:lnTo>
                  <a:lnTo>
                    <a:pt x="472820" y="209549"/>
                  </a:lnTo>
                  <a:lnTo>
                    <a:pt x="490727" y="160146"/>
                  </a:lnTo>
                  <a:lnTo>
                    <a:pt x="503174" y="108711"/>
                  </a:lnTo>
                  <a:lnTo>
                    <a:pt x="510920" y="55117"/>
                  </a:lnTo>
                  <a:lnTo>
                    <a:pt x="513333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1" name="object 59"/>
            <p:cNvSpPr/>
            <p:nvPr/>
          </p:nvSpPr>
          <p:spPr>
            <a:xfrm>
              <a:off x="8454364" y="5031534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59" h="541654">
                  <a:moveTo>
                    <a:pt x="0" y="0"/>
                  </a:moveTo>
                  <a:lnTo>
                    <a:pt x="52704" y="2793"/>
                  </a:lnTo>
                  <a:lnTo>
                    <a:pt x="103377" y="11303"/>
                  </a:lnTo>
                  <a:lnTo>
                    <a:pt x="153161" y="23875"/>
                  </a:lnTo>
                  <a:lnTo>
                    <a:pt x="200913" y="42163"/>
                  </a:lnTo>
                  <a:lnTo>
                    <a:pt x="246379" y="65278"/>
                  </a:lnTo>
                  <a:lnTo>
                    <a:pt x="288543" y="92075"/>
                  </a:lnTo>
                  <a:lnTo>
                    <a:pt x="328549" y="123698"/>
                  </a:lnTo>
                  <a:lnTo>
                    <a:pt x="365886" y="158496"/>
                  </a:lnTo>
                  <a:lnTo>
                    <a:pt x="399160" y="196977"/>
                  </a:lnTo>
                  <a:lnTo>
                    <a:pt x="429132" y="238760"/>
                  </a:lnTo>
                  <a:lnTo>
                    <a:pt x="454659" y="283718"/>
                  </a:lnTo>
                  <a:lnTo>
                    <a:pt x="476503" y="331216"/>
                  </a:lnTo>
                  <a:lnTo>
                    <a:pt x="494283" y="381127"/>
                  </a:lnTo>
                  <a:lnTo>
                    <a:pt x="506475" y="432943"/>
                  </a:lnTo>
                  <a:lnTo>
                    <a:pt x="514603" y="486410"/>
                  </a:lnTo>
                  <a:lnTo>
                    <a:pt x="517778" y="541655"/>
                  </a:lnTo>
                  <a:lnTo>
                    <a:pt x="513333" y="541655"/>
                  </a:lnTo>
                  <a:lnTo>
                    <a:pt x="512952" y="513588"/>
                  </a:lnTo>
                  <a:lnTo>
                    <a:pt x="510920" y="486918"/>
                  </a:lnTo>
                  <a:lnTo>
                    <a:pt x="503174" y="433324"/>
                  </a:lnTo>
                  <a:lnTo>
                    <a:pt x="490727" y="381888"/>
                  </a:lnTo>
                  <a:lnTo>
                    <a:pt x="472820" y="331978"/>
                  </a:lnTo>
                  <a:lnTo>
                    <a:pt x="451357" y="285369"/>
                  </a:lnTo>
                  <a:lnTo>
                    <a:pt x="425830" y="241173"/>
                  </a:lnTo>
                  <a:lnTo>
                    <a:pt x="396239" y="199898"/>
                  </a:lnTo>
                  <a:lnTo>
                    <a:pt x="362584" y="161290"/>
                  </a:lnTo>
                  <a:lnTo>
                    <a:pt x="326135" y="126873"/>
                  </a:lnTo>
                  <a:lnTo>
                    <a:pt x="286511" y="96012"/>
                  </a:lnTo>
                  <a:lnTo>
                    <a:pt x="244347" y="68961"/>
                  </a:lnTo>
                  <a:lnTo>
                    <a:pt x="199389" y="46609"/>
                  </a:lnTo>
                  <a:lnTo>
                    <a:pt x="152780" y="27940"/>
                  </a:lnTo>
                  <a:lnTo>
                    <a:pt x="103377" y="14986"/>
                  </a:lnTo>
                  <a:lnTo>
                    <a:pt x="51815" y="6477"/>
                  </a:lnTo>
                  <a:lnTo>
                    <a:pt x="26288" y="4444"/>
                  </a:lnTo>
                  <a:lnTo>
                    <a:pt x="0" y="4444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2" name="object 60"/>
            <p:cNvSpPr/>
            <p:nvPr/>
          </p:nvSpPr>
          <p:spPr>
            <a:xfrm>
              <a:off x="8022056" y="5031534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59" h="241300">
                  <a:moveTo>
                    <a:pt x="1143" y="237617"/>
                  </a:moveTo>
                  <a:lnTo>
                    <a:pt x="0" y="237998"/>
                  </a:lnTo>
                  <a:lnTo>
                    <a:pt x="8890" y="224536"/>
                  </a:lnTo>
                  <a:lnTo>
                    <a:pt x="18161" y="210819"/>
                  </a:lnTo>
                  <a:lnTo>
                    <a:pt x="28321" y="198628"/>
                  </a:lnTo>
                  <a:lnTo>
                    <a:pt x="38480" y="186055"/>
                  </a:lnTo>
                  <a:lnTo>
                    <a:pt x="70866" y="150368"/>
                  </a:lnTo>
                  <a:lnTo>
                    <a:pt x="106934" y="117983"/>
                  </a:lnTo>
                  <a:lnTo>
                    <a:pt x="144652" y="89154"/>
                  </a:lnTo>
                  <a:lnTo>
                    <a:pt x="185547" y="64388"/>
                  </a:lnTo>
                  <a:lnTo>
                    <a:pt x="228092" y="42925"/>
                  </a:lnTo>
                  <a:lnTo>
                    <a:pt x="272669" y="25527"/>
                  </a:lnTo>
                  <a:lnTo>
                    <a:pt x="318516" y="12573"/>
                  </a:lnTo>
                  <a:lnTo>
                    <a:pt x="333883" y="9779"/>
                  </a:lnTo>
                  <a:lnTo>
                    <a:pt x="349250" y="6477"/>
                  </a:lnTo>
                  <a:lnTo>
                    <a:pt x="364998" y="4063"/>
                  </a:lnTo>
                  <a:lnTo>
                    <a:pt x="380873" y="2031"/>
                  </a:lnTo>
                  <a:lnTo>
                    <a:pt x="397001" y="1269"/>
                  </a:lnTo>
                  <a:lnTo>
                    <a:pt x="412496" y="0"/>
                  </a:lnTo>
                  <a:lnTo>
                    <a:pt x="429133" y="0"/>
                  </a:lnTo>
                  <a:lnTo>
                    <a:pt x="429133" y="4063"/>
                  </a:lnTo>
                  <a:lnTo>
                    <a:pt x="412496" y="4063"/>
                  </a:lnTo>
                  <a:lnTo>
                    <a:pt x="397001" y="4825"/>
                  </a:lnTo>
                  <a:lnTo>
                    <a:pt x="350012" y="10541"/>
                  </a:lnTo>
                  <a:lnTo>
                    <a:pt x="303402" y="20319"/>
                  </a:lnTo>
                  <a:lnTo>
                    <a:pt x="288417" y="25146"/>
                  </a:lnTo>
                  <a:lnTo>
                    <a:pt x="273430" y="29591"/>
                  </a:lnTo>
                  <a:lnTo>
                    <a:pt x="229743" y="46609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08966" y="121158"/>
                  </a:lnTo>
                  <a:lnTo>
                    <a:pt x="73787" y="153669"/>
                  </a:lnTo>
                  <a:lnTo>
                    <a:pt x="62357" y="164592"/>
                  </a:lnTo>
                  <a:lnTo>
                    <a:pt x="30734" y="200660"/>
                  </a:lnTo>
                  <a:lnTo>
                    <a:pt x="12192" y="227075"/>
                  </a:lnTo>
                  <a:lnTo>
                    <a:pt x="3175" y="240030"/>
                  </a:lnTo>
                  <a:lnTo>
                    <a:pt x="2032" y="241173"/>
                  </a:lnTo>
                  <a:lnTo>
                    <a:pt x="3175" y="240030"/>
                  </a:lnTo>
                  <a:lnTo>
                    <a:pt x="2794" y="240792"/>
                  </a:lnTo>
                  <a:lnTo>
                    <a:pt x="2032" y="241173"/>
                  </a:lnTo>
                  <a:lnTo>
                    <a:pt x="1143" y="23761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3" name="object 61"/>
            <p:cNvSpPr/>
            <p:nvPr/>
          </p:nvSpPr>
          <p:spPr>
            <a:xfrm>
              <a:off x="7829651" y="5272706"/>
              <a:ext cx="191135" cy="300990"/>
            </a:xfrm>
            <a:custGeom>
              <a:avLst/>
              <a:gdLst/>
              <a:ahLst/>
              <a:cxnLst/>
              <a:rect l="l" t="t" r="r" b="b"/>
              <a:pathLst>
                <a:path w="191134" h="300989">
                  <a:moveTo>
                    <a:pt x="0" y="300481"/>
                  </a:moveTo>
                  <a:lnTo>
                    <a:pt x="380" y="288670"/>
                  </a:lnTo>
                  <a:lnTo>
                    <a:pt x="1143" y="276479"/>
                  </a:lnTo>
                  <a:lnTo>
                    <a:pt x="1904" y="264287"/>
                  </a:lnTo>
                  <a:lnTo>
                    <a:pt x="3555" y="252602"/>
                  </a:lnTo>
                  <a:lnTo>
                    <a:pt x="5588" y="240411"/>
                  </a:lnTo>
                  <a:lnTo>
                    <a:pt x="8000" y="228726"/>
                  </a:lnTo>
                  <a:lnTo>
                    <a:pt x="10414" y="216915"/>
                  </a:lnTo>
                  <a:lnTo>
                    <a:pt x="25400" y="171957"/>
                  </a:lnTo>
                  <a:lnTo>
                    <a:pt x="35559" y="150875"/>
                  </a:lnTo>
                  <a:lnTo>
                    <a:pt x="40894" y="140335"/>
                  </a:lnTo>
                  <a:lnTo>
                    <a:pt x="65531" y="100583"/>
                  </a:lnTo>
                  <a:lnTo>
                    <a:pt x="96012" y="64896"/>
                  </a:lnTo>
                  <a:lnTo>
                    <a:pt x="103631" y="57150"/>
                  </a:lnTo>
                  <a:lnTo>
                    <a:pt x="139319" y="27558"/>
                  </a:lnTo>
                  <a:lnTo>
                    <a:pt x="149478" y="21462"/>
                  </a:lnTo>
                  <a:lnTo>
                    <a:pt x="158750" y="15493"/>
                  </a:lnTo>
                  <a:lnTo>
                    <a:pt x="168909" y="10160"/>
                  </a:lnTo>
                  <a:lnTo>
                    <a:pt x="179450" y="4444"/>
                  </a:lnTo>
                  <a:lnTo>
                    <a:pt x="189992" y="0"/>
                  </a:lnTo>
                  <a:lnTo>
                    <a:pt x="191134" y="3682"/>
                  </a:lnTo>
                  <a:lnTo>
                    <a:pt x="181101" y="8508"/>
                  </a:lnTo>
                  <a:lnTo>
                    <a:pt x="170560" y="13462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2" y="60070"/>
                  </a:lnTo>
                  <a:lnTo>
                    <a:pt x="98044" y="68199"/>
                  </a:lnTo>
                  <a:lnTo>
                    <a:pt x="90677" y="76200"/>
                  </a:lnTo>
                  <a:lnTo>
                    <a:pt x="82550" y="84708"/>
                  </a:lnTo>
                  <a:lnTo>
                    <a:pt x="55499" y="122046"/>
                  </a:lnTo>
                  <a:lnTo>
                    <a:pt x="49783" y="131825"/>
                  </a:lnTo>
                  <a:lnTo>
                    <a:pt x="44069" y="141477"/>
                  </a:lnTo>
                  <a:lnTo>
                    <a:pt x="38480" y="152400"/>
                  </a:lnTo>
                  <a:lnTo>
                    <a:pt x="33908" y="162940"/>
                  </a:lnTo>
                  <a:lnTo>
                    <a:pt x="29082" y="173100"/>
                  </a:lnTo>
                  <a:lnTo>
                    <a:pt x="14097" y="217677"/>
                  </a:lnTo>
                  <a:lnTo>
                    <a:pt x="9651" y="240792"/>
                  </a:lnTo>
                  <a:lnTo>
                    <a:pt x="7239" y="252602"/>
                  </a:lnTo>
                  <a:lnTo>
                    <a:pt x="5588" y="264794"/>
                  </a:lnTo>
                  <a:lnTo>
                    <a:pt x="4825" y="276479"/>
                  </a:lnTo>
                  <a:lnTo>
                    <a:pt x="3937" y="288670"/>
                  </a:lnTo>
                  <a:lnTo>
                    <a:pt x="3937" y="300481"/>
                  </a:lnTo>
                  <a:lnTo>
                    <a:pt x="0" y="30048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4" name="object 62"/>
            <p:cNvSpPr/>
            <p:nvPr/>
          </p:nvSpPr>
          <p:spPr>
            <a:xfrm>
              <a:off x="7829651" y="5576364"/>
              <a:ext cx="192405" cy="300355"/>
            </a:xfrm>
            <a:custGeom>
              <a:avLst/>
              <a:gdLst/>
              <a:ahLst/>
              <a:cxnLst/>
              <a:rect l="l" t="t" r="r" b="b"/>
              <a:pathLst>
                <a:path w="192404" h="300354">
                  <a:moveTo>
                    <a:pt x="189102" y="299973"/>
                  </a:moveTo>
                  <a:lnTo>
                    <a:pt x="190373" y="300354"/>
                  </a:lnTo>
                  <a:lnTo>
                    <a:pt x="179831" y="295909"/>
                  </a:lnTo>
                  <a:lnTo>
                    <a:pt x="168909" y="290321"/>
                  </a:lnTo>
                  <a:lnTo>
                    <a:pt x="159130" y="284987"/>
                  </a:lnTo>
                  <a:lnTo>
                    <a:pt x="149478" y="278891"/>
                  </a:lnTo>
                  <a:lnTo>
                    <a:pt x="139319" y="272795"/>
                  </a:lnTo>
                  <a:lnTo>
                    <a:pt x="130428" y="266318"/>
                  </a:lnTo>
                  <a:lnTo>
                    <a:pt x="121539" y="258698"/>
                  </a:lnTo>
                  <a:lnTo>
                    <a:pt x="112141" y="251332"/>
                  </a:lnTo>
                  <a:lnTo>
                    <a:pt x="103631" y="243712"/>
                  </a:lnTo>
                  <a:lnTo>
                    <a:pt x="96012" y="235965"/>
                  </a:lnTo>
                  <a:lnTo>
                    <a:pt x="87502" y="227456"/>
                  </a:lnTo>
                  <a:lnTo>
                    <a:pt x="58674" y="191007"/>
                  </a:lnTo>
                  <a:lnTo>
                    <a:pt x="52577" y="180847"/>
                  </a:lnTo>
                  <a:lnTo>
                    <a:pt x="46100" y="171068"/>
                  </a:lnTo>
                  <a:lnTo>
                    <a:pt x="40894" y="160527"/>
                  </a:lnTo>
                  <a:lnTo>
                    <a:pt x="35559" y="150367"/>
                  </a:lnTo>
                  <a:lnTo>
                    <a:pt x="30352" y="139826"/>
                  </a:lnTo>
                  <a:lnTo>
                    <a:pt x="13716" y="94868"/>
                  </a:lnTo>
                  <a:lnTo>
                    <a:pt x="8000" y="72135"/>
                  </a:lnTo>
                  <a:lnTo>
                    <a:pt x="5588" y="60451"/>
                  </a:lnTo>
                  <a:lnTo>
                    <a:pt x="380" y="12191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191"/>
                  </a:lnTo>
                  <a:lnTo>
                    <a:pt x="4825" y="24764"/>
                  </a:lnTo>
                  <a:lnTo>
                    <a:pt x="5588" y="36067"/>
                  </a:lnTo>
                  <a:lnTo>
                    <a:pt x="7239" y="47878"/>
                  </a:lnTo>
                  <a:lnTo>
                    <a:pt x="9651" y="59562"/>
                  </a:lnTo>
                  <a:lnTo>
                    <a:pt x="11683" y="71373"/>
                  </a:lnTo>
                  <a:lnTo>
                    <a:pt x="14097" y="82676"/>
                  </a:lnTo>
                  <a:lnTo>
                    <a:pt x="17399" y="94487"/>
                  </a:lnTo>
                  <a:lnTo>
                    <a:pt x="20954" y="105790"/>
                  </a:lnTo>
                  <a:lnTo>
                    <a:pt x="25019" y="116331"/>
                  </a:lnTo>
                  <a:lnTo>
                    <a:pt x="29082" y="127761"/>
                  </a:lnTo>
                  <a:lnTo>
                    <a:pt x="49783" y="169036"/>
                  </a:lnTo>
                  <a:lnTo>
                    <a:pt x="75310" y="207136"/>
                  </a:lnTo>
                  <a:lnTo>
                    <a:pt x="90677" y="224662"/>
                  </a:lnTo>
                  <a:lnTo>
                    <a:pt x="98044" y="232663"/>
                  </a:lnTo>
                  <a:lnTo>
                    <a:pt x="106552" y="240791"/>
                  </a:lnTo>
                  <a:lnTo>
                    <a:pt x="115062" y="248538"/>
                  </a:lnTo>
                  <a:lnTo>
                    <a:pt x="123571" y="256285"/>
                  </a:lnTo>
                  <a:lnTo>
                    <a:pt x="132460" y="262762"/>
                  </a:lnTo>
                  <a:lnTo>
                    <a:pt x="141350" y="269620"/>
                  </a:lnTo>
                  <a:lnTo>
                    <a:pt x="151129" y="275716"/>
                  </a:lnTo>
                  <a:lnTo>
                    <a:pt x="160400" y="281812"/>
                  </a:lnTo>
                  <a:lnTo>
                    <a:pt x="170560" y="287019"/>
                  </a:lnTo>
                  <a:lnTo>
                    <a:pt x="181482" y="291845"/>
                  </a:lnTo>
                  <a:lnTo>
                    <a:pt x="191134" y="296798"/>
                  </a:lnTo>
                  <a:lnTo>
                    <a:pt x="192404" y="297560"/>
                  </a:lnTo>
                  <a:lnTo>
                    <a:pt x="191134" y="296798"/>
                  </a:lnTo>
                  <a:lnTo>
                    <a:pt x="192024" y="297179"/>
                  </a:lnTo>
                  <a:lnTo>
                    <a:pt x="192404" y="297560"/>
                  </a:lnTo>
                  <a:lnTo>
                    <a:pt x="189102" y="2999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5" name="object 63"/>
            <p:cNvSpPr/>
            <p:nvPr/>
          </p:nvSpPr>
          <p:spPr>
            <a:xfrm>
              <a:off x="2979775" y="360253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6" name="object 64"/>
            <p:cNvSpPr/>
            <p:nvPr/>
          </p:nvSpPr>
          <p:spPr>
            <a:xfrm>
              <a:off x="2979775" y="398352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47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7" name="object 65"/>
            <p:cNvSpPr/>
            <p:nvPr/>
          </p:nvSpPr>
          <p:spPr>
            <a:xfrm>
              <a:off x="1938375" y="3831129"/>
              <a:ext cx="1981200" cy="152400"/>
            </a:xfrm>
            <a:custGeom>
              <a:avLst/>
              <a:gdLst/>
              <a:ahLst/>
              <a:cxnLst/>
              <a:rect l="l" t="t" r="r" b="b"/>
              <a:pathLst>
                <a:path w="1981200" h="152400">
                  <a:moveTo>
                    <a:pt x="838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838200" y="152400"/>
                  </a:lnTo>
                  <a:lnTo>
                    <a:pt x="1981200" y="76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8" name="object 66"/>
            <p:cNvSpPr/>
            <p:nvPr/>
          </p:nvSpPr>
          <p:spPr>
            <a:xfrm>
              <a:off x="5494375" y="360253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9" name="object 67"/>
            <p:cNvSpPr/>
            <p:nvPr/>
          </p:nvSpPr>
          <p:spPr>
            <a:xfrm>
              <a:off x="5494375" y="398352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47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0" name="object 68"/>
            <p:cNvSpPr/>
            <p:nvPr/>
          </p:nvSpPr>
          <p:spPr>
            <a:xfrm>
              <a:off x="4452975" y="3773979"/>
              <a:ext cx="1981200" cy="266700"/>
            </a:xfrm>
            <a:custGeom>
              <a:avLst/>
              <a:gdLst/>
              <a:ahLst/>
              <a:cxnLst/>
              <a:rect l="l" t="t" r="r" b="b"/>
              <a:pathLst>
                <a:path w="1981200" h="266700">
                  <a:moveTo>
                    <a:pt x="838200" y="0"/>
                  </a:moveTo>
                  <a:lnTo>
                    <a:pt x="0" y="0"/>
                  </a:lnTo>
                  <a:lnTo>
                    <a:pt x="0" y="266573"/>
                  </a:lnTo>
                  <a:lnTo>
                    <a:pt x="838200" y="266573"/>
                  </a:lnTo>
                  <a:lnTo>
                    <a:pt x="1981200" y="13335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1" name="object 69"/>
            <p:cNvSpPr/>
            <p:nvPr/>
          </p:nvSpPr>
          <p:spPr>
            <a:xfrm>
              <a:off x="8008975" y="360253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2" name="object 70"/>
            <p:cNvSpPr/>
            <p:nvPr/>
          </p:nvSpPr>
          <p:spPr>
            <a:xfrm>
              <a:off x="8008975" y="398352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47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3" name="object 71"/>
            <p:cNvSpPr/>
            <p:nvPr/>
          </p:nvSpPr>
          <p:spPr>
            <a:xfrm>
              <a:off x="6967575" y="3712004"/>
              <a:ext cx="1981200" cy="390525"/>
            </a:xfrm>
            <a:custGeom>
              <a:avLst/>
              <a:gdLst/>
              <a:ahLst/>
              <a:cxnLst/>
              <a:rect l="l" t="t" r="r" b="b"/>
              <a:pathLst>
                <a:path w="1981200" h="390525">
                  <a:moveTo>
                    <a:pt x="838200" y="0"/>
                  </a:moveTo>
                  <a:lnTo>
                    <a:pt x="0" y="0"/>
                  </a:lnTo>
                  <a:lnTo>
                    <a:pt x="0" y="390524"/>
                  </a:lnTo>
                  <a:lnTo>
                    <a:pt x="838200" y="390524"/>
                  </a:lnTo>
                  <a:lnTo>
                    <a:pt x="1981200" y="195325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4" name="object 72"/>
            <p:cNvSpPr/>
            <p:nvPr/>
          </p:nvSpPr>
          <p:spPr>
            <a:xfrm>
              <a:off x="2992855" y="4205398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429132" y="241173"/>
                  </a:moveTo>
                  <a:lnTo>
                    <a:pt x="412495" y="240792"/>
                  </a:lnTo>
                  <a:lnTo>
                    <a:pt x="397001" y="239903"/>
                  </a:lnTo>
                  <a:lnTo>
                    <a:pt x="380873" y="238252"/>
                  </a:lnTo>
                  <a:lnTo>
                    <a:pt x="364998" y="237109"/>
                  </a:lnTo>
                  <a:lnTo>
                    <a:pt x="349250" y="234315"/>
                  </a:lnTo>
                  <a:lnTo>
                    <a:pt x="333882" y="231394"/>
                  </a:lnTo>
                  <a:lnTo>
                    <a:pt x="318516" y="227711"/>
                  </a:lnTo>
                  <a:lnTo>
                    <a:pt x="303021" y="224155"/>
                  </a:lnTo>
                  <a:lnTo>
                    <a:pt x="257682" y="209931"/>
                  </a:lnTo>
                  <a:lnTo>
                    <a:pt x="213868" y="191643"/>
                  </a:lnTo>
                  <a:lnTo>
                    <a:pt x="172212" y="168148"/>
                  </a:lnTo>
                  <a:lnTo>
                    <a:pt x="157987" y="160528"/>
                  </a:lnTo>
                  <a:lnTo>
                    <a:pt x="144652" y="151511"/>
                  </a:lnTo>
                  <a:lnTo>
                    <a:pt x="132080" y="142240"/>
                  </a:lnTo>
                  <a:lnTo>
                    <a:pt x="119125" y="132969"/>
                  </a:lnTo>
                  <a:lnTo>
                    <a:pt x="82676" y="101346"/>
                  </a:lnTo>
                  <a:lnTo>
                    <a:pt x="59943" y="78613"/>
                  </a:lnTo>
                  <a:lnTo>
                    <a:pt x="48641" y="66802"/>
                  </a:lnTo>
                  <a:lnTo>
                    <a:pt x="18161" y="29083"/>
                  </a:lnTo>
                  <a:lnTo>
                    <a:pt x="0" y="1905"/>
                  </a:lnTo>
                  <a:lnTo>
                    <a:pt x="3175" y="0"/>
                  </a:lnTo>
                  <a:lnTo>
                    <a:pt x="12192" y="13335"/>
                  </a:lnTo>
                  <a:lnTo>
                    <a:pt x="21462" y="26670"/>
                  </a:lnTo>
                  <a:lnTo>
                    <a:pt x="30733" y="39243"/>
                  </a:lnTo>
                  <a:lnTo>
                    <a:pt x="41275" y="51816"/>
                  </a:lnTo>
                  <a:lnTo>
                    <a:pt x="51816" y="64389"/>
                  </a:lnTo>
                  <a:lnTo>
                    <a:pt x="62356" y="75692"/>
                  </a:lnTo>
                  <a:lnTo>
                    <a:pt x="73787" y="87122"/>
                  </a:lnTo>
                  <a:lnTo>
                    <a:pt x="85089" y="98044"/>
                  </a:lnTo>
                  <a:lnTo>
                    <a:pt x="96774" y="109347"/>
                  </a:lnTo>
                  <a:lnTo>
                    <a:pt x="108966" y="119507"/>
                  </a:lnTo>
                  <a:lnTo>
                    <a:pt x="121157" y="129667"/>
                  </a:lnTo>
                  <a:lnTo>
                    <a:pt x="134112" y="138557"/>
                  </a:lnTo>
                  <a:lnTo>
                    <a:pt x="147066" y="148336"/>
                  </a:lnTo>
                  <a:lnTo>
                    <a:pt x="187198" y="173101"/>
                  </a:lnTo>
                  <a:lnTo>
                    <a:pt x="229743" y="194564"/>
                  </a:lnTo>
                  <a:lnTo>
                    <a:pt x="244348" y="200152"/>
                  </a:lnTo>
                  <a:lnTo>
                    <a:pt x="258444" y="206248"/>
                  </a:lnTo>
                  <a:lnTo>
                    <a:pt x="273431" y="211582"/>
                  </a:lnTo>
                  <a:lnTo>
                    <a:pt x="288417" y="216027"/>
                  </a:lnTo>
                  <a:lnTo>
                    <a:pt x="303402" y="220472"/>
                  </a:lnTo>
                  <a:lnTo>
                    <a:pt x="318896" y="224155"/>
                  </a:lnTo>
                  <a:lnTo>
                    <a:pt x="334644" y="227711"/>
                  </a:lnTo>
                  <a:lnTo>
                    <a:pt x="350012" y="230632"/>
                  </a:lnTo>
                  <a:lnTo>
                    <a:pt x="365506" y="232664"/>
                  </a:lnTo>
                  <a:lnTo>
                    <a:pt x="380873" y="234696"/>
                  </a:lnTo>
                  <a:lnTo>
                    <a:pt x="397001" y="235839"/>
                  </a:lnTo>
                  <a:lnTo>
                    <a:pt x="412495" y="237109"/>
                  </a:lnTo>
                  <a:lnTo>
                    <a:pt x="429132" y="237109"/>
                  </a:lnTo>
                  <a:lnTo>
                    <a:pt x="429132" y="2411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5" name="object 73"/>
            <p:cNvSpPr/>
            <p:nvPr/>
          </p:nvSpPr>
          <p:spPr>
            <a:xfrm>
              <a:off x="3425164" y="3904535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60" h="542289">
                  <a:moveTo>
                    <a:pt x="517778" y="0"/>
                  </a:moveTo>
                  <a:lnTo>
                    <a:pt x="514603" y="55118"/>
                  </a:lnTo>
                  <a:lnTo>
                    <a:pt x="506475" y="109474"/>
                  </a:lnTo>
                  <a:lnTo>
                    <a:pt x="494284" y="161290"/>
                  </a:lnTo>
                  <a:lnTo>
                    <a:pt x="476503" y="211201"/>
                  </a:lnTo>
                  <a:lnTo>
                    <a:pt x="454660" y="258191"/>
                  </a:lnTo>
                  <a:lnTo>
                    <a:pt x="429133" y="302387"/>
                  </a:lnTo>
                  <a:lnTo>
                    <a:pt x="399161" y="344932"/>
                  </a:lnTo>
                  <a:lnTo>
                    <a:pt x="365887" y="383159"/>
                  </a:lnTo>
                  <a:lnTo>
                    <a:pt x="328549" y="418338"/>
                  </a:lnTo>
                  <a:lnTo>
                    <a:pt x="288544" y="449199"/>
                  </a:lnTo>
                  <a:lnTo>
                    <a:pt x="246380" y="475996"/>
                  </a:lnTo>
                  <a:lnTo>
                    <a:pt x="200913" y="498983"/>
                  </a:lnTo>
                  <a:lnTo>
                    <a:pt x="153162" y="517271"/>
                  </a:lnTo>
                  <a:lnTo>
                    <a:pt x="103377" y="530606"/>
                  </a:lnTo>
                  <a:lnTo>
                    <a:pt x="52705" y="538734"/>
                  </a:lnTo>
                  <a:lnTo>
                    <a:pt x="0" y="542036"/>
                  </a:lnTo>
                  <a:lnTo>
                    <a:pt x="0" y="537591"/>
                  </a:lnTo>
                  <a:lnTo>
                    <a:pt x="26288" y="537210"/>
                  </a:lnTo>
                  <a:lnTo>
                    <a:pt x="51815" y="535178"/>
                  </a:lnTo>
                  <a:lnTo>
                    <a:pt x="103377" y="527050"/>
                  </a:lnTo>
                  <a:lnTo>
                    <a:pt x="152781" y="513588"/>
                  </a:lnTo>
                  <a:lnTo>
                    <a:pt x="199389" y="495427"/>
                  </a:lnTo>
                  <a:lnTo>
                    <a:pt x="244348" y="473075"/>
                  </a:lnTo>
                  <a:lnTo>
                    <a:pt x="286512" y="446405"/>
                  </a:lnTo>
                  <a:lnTo>
                    <a:pt x="326136" y="415163"/>
                  </a:lnTo>
                  <a:lnTo>
                    <a:pt x="362585" y="380238"/>
                  </a:lnTo>
                  <a:lnTo>
                    <a:pt x="396239" y="342138"/>
                  </a:lnTo>
                  <a:lnTo>
                    <a:pt x="425831" y="300355"/>
                  </a:lnTo>
                  <a:lnTo>
                    <a:pt x="451358" y="256667"/>
                  </a:lnTo>
                  <a:lnTo>
                    <a:pt x="472821" y="209550"/>
                  </a:lnTo>
                  <a:lnTo>
                    <a:pt x="490727" y="160147"/>
                  </a:lnTo>
                  <a:lnTo>
                    <a:pt x="503174" y="108585"/>
                  </a:lnTo>
                  <a:lnTo>
                    <a:pt x="510921" y="55118"/>
                  </a:lnTo>
                  <a:lnTo>
                    <a:pt x="513334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6" name="object 74"/>
            <p:cNvSpPr/>
            <p:nvPr/>
          </p:nvSpPr>
          <p:spPr>
            <a:xfrm>
              <a:off x="3425164" y="3359705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60" h="541654">
                  <a:moveTo>
                    <a:pt x="0" y="0"/>
                  </a:moveTo>
                  <a:lnTo>
                    <a:pt x="52705" y="2793"/>
                  </a:lnTo>
                  <a:lnTo>
                    <a:pt x="103377" y="11302"/>
                  </a:lnTo>
                  <a:lnTo>
                    <a:pt x="153162" y="23875"/>
                  </a:lnTo>
                  <a:lnTo>
                    <a:pt x="200913" y="42163"/>
                  </a:lnTo>
                  <a:lnTo>
                    <a:pt x="246380" y="65277"/>
                  </a:lnTo>
                  <a:lnTo>
                    <a:pt x="288544" y="91948"/>
                  </a:lnTo>
                  <a:lnTo>
                    <a:pt x="328549" y="123571"/>
                  </a:lnTo>
                  <a:lnTo>
                    <a:pt x="365887" y="158496"/>
                  </a:lnTo>
                  <a:lnTo>
                    <a:pt x="399161" y="196976"/>
                  </a:lnTo>
                  <a:lnTo>
                    <a:pt x="429133" y="238760"/>
                  </a:lnTo>
                  <a:lnTo>
                    <a:pt x="454660" y="283717"/>
                  </a:lnTo>
                  <a:lnTo>
                    <a:pt x="476503" y="331215"/>
                  </a:lnTo>
                  <a:lnTo>
                    <a:pt x="494284" y="381000"/>
                  </a:lnTo>
                  <a:lnTo>
                    <a:pt x="506475" y="432942"/>
                  </a:lnTo>
                  <a:lnTo>
                    <a:pt x="514603" y="486410"/>
                  </a:lnTo>
                  <a:lnTo>
                    <a:pt x="517778" y="541527"/>
                  </a:lnTo>
                  <a:lnTo>
                    <a:pt x="513334" y="541527"/>
                  </a:lnTo>
                  <a:lnTo>
                    <a:pt x="512952" y="513588"/>
                  </a:lnTo>
                  <a:lnTo>
                    <a:pt x="510921" y="486917"/>
                  </a:lnTo>
                  <a:lnTo>
                    <a:pt x="503174" y="433324"/>
                  </a:lnTo>
                  <a:lnTo>
                    <a:pt x="490727" y="381888"/>
                  </a:lnTo>
                  <a:lnTo>
                    <a:pt x="472821" y="331977"/>
                  </a:lnTo>
                  <a:lnTo>
                    <a:pt x="451358" y="285368"/>
                  </a:lnTo>
                  <a:lnTo>
                    <a:pt x="425831" y="241173"/>
                  </a:lnTo>
                  <a:lnTo>
                    <a:pt x="396239" y="199898"/>
                  </a:lnTo>
                  <a:lnTo>
                    <a:pt x="362585" y="161289"/>
                  </a:lnTo>
                  <a:lnTo>
                    <a:pt x="326136" y="126873"/>
                  </a:lnTo>
                  <a:lnTo>
                    <a:pt x="286512" y="96012"/>
                  </a:lnTo>
                  <a:lnTo>
                    <a:pt x="244348" y="68834"/>
                  </a:lnTo>
                  <a:lnTo>
                    <a:pt x="199389" y="46609"/>
                  </a:lnTo>
                  <a:lnTo>
                    <a:pt x="152781" y="27939"/>
                  </a:lnTo>
                  <a:lnTo>
                    <a:pt x="103377" y="14986"/>
                  </a:lnTo>
                  <a:lnTo>
                    <a:pt x="51815" y="6476"/>
                  </a:lnTo>
                  <a:lnTo>
                    <a:pt x="26288" y="4444"/>
                  </a:lnTo>
                  <a:lnTo>
                    <a:pt x="0" y="4444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7" name="object 75"/>
            <p:cNvSpPr/>
            <p:nvPr/>
          </p:nvSpPr>
          <p:spPr>
            <a:xfrm>
              <a:off x="2992855" y="335970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1143" y="237489"/>
                  </a:moveTo>
                  <a:lnTo>
                    <a:pt x="0" y="237998"/>
                  </a:lnTo>
                  <a:lnTo>
                    <a:pt x="8889" y="224536"/>
                  </a:lnTo>
                  <a:lnTo>
                    <a:pt x="18161" y="210819"/>
                  </a:lnTo>
                  <a:lnTo>
                    <a:pt x="28320" y="198627"/>
                  </a:lnTo>
                  <a:lnTo>
                    <a:pt x="38481" y="186054"/>
                  </a:lnTo>
                  <a:lnTo>
                    <a:pt x="70866" y="150367"/>
                  </a:lnTo>
                  <a:lnTo>
                    <a:pt x="106933" y="117983"/>
                  </a:lnTo>
                  <a:lnTo>
                    <a:pt x="144652" y="89153"/>
                  </a:lnTo>
                  <a:lnTo>
                    <a:pt x="185546" y="64388"/>
                  </a:lnTo>
                  <a:lnTo>
                    <a:pt x="228092" y="42925"/>
                  </a:lnTo>
                  <a:lnTo>
                    <a:pt x="272669" y="25526"/>
                  </a:lnTo>
                  <a:lnTo>
                    <a:pt x="318516" y="12573"/>
                  </a:lnTo>
                  <a:lnTo>
                    <a:pt x="333882" y="9651"/>
                  </a:lnTo>
                  <a:lnTo>
                    <a:pt x="349250" y="6476"/>
                  </a:lnTo>
                  <a:lnTo>
                    <a:pt x="364998" y="4063"/>
                  </a:lnTo>
                  <a:lnTo>
                    <a:pt x="380873" y="2031"/>
                  </a:lnTo>
                  <a:lnTo>
                    <a:pt x="397001" y="1142"/>
                  </a:lnTo>
                  <a:lnTo>
                    <a:pt x="412495" y="0"/>
                  </a:lnTo>
                  <a:lnTo>
                    <a:pt x="429132" y="0"/>
                  </a:lnTo>
                  <a:lnTo>
                    <a:pt x="429132" y="4063"/>
                  </a:lnTo>
                  <a:lnTo>
                    <a:pt x="412495" y="4063"/>
                  </a:lnTo>
                  <a:lnTo>
                    <a:pt x="397001" y="4825"/>
                  </a:lnTo>
                  <a:lnTo>
                    <a:pt x="350012" y="10540"/>
                  </a:lnTo>
                  <a:lnTo>
                    <a:pt x="303402" y="20192"/>
                  </a:lnTo>
                  <a:lnTo>
                    <a:pt x="288417" y="25146"/>
                  </a:lnTo>
                  <a:lnTo>
                    <a:pt x="273431" y="29590"/>
                  </a:lnTo>
                  <a:lnTo>
                    <a:pt x="229743" y="46609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08966" y="121158"/>
                  </a:lnTo>
                  <a:lnTo>
                    <a:pt x="73787" y="153669"/>
                  </a:lnTo>
                  <a:lnTo>
                    <a:pt x="62356" y="164591"/>
                  </a:lnTo>
                  <a:lnTo>
                    <a:pt x="30733" y="200660"/>
                  </a:lnTo>
                  <a:lnTo>
                    <a:pt x="3175" y="240029"/>
                  </a:lnTo>
                  <a:lnTo>
                    <a:pt x="2031" y="241173"/>
                  </a:lnTo>
                  <a:lnTo>
                    <a:pt x="3175" y="240029"/>
                  </a:lnTo>
                  <a:lnTo>
                    <a:pt x="2793" y="240791"/>
                  </a:lnTo>
                  <a:lnTo>
                    <a:pt x="2031" y="241173"/>
                  </a:lnTo>
                  <a:lnTo>
                    <a:pt x="1143" y="23748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8" name="object 76"/>
            <p:cNvSpPr/>
            <p:nvPr/>
          </p:nvSpPr>
          <p:spPr>
            <a:xfrm>
              <a:off x="2800451" y="3600878"/>
              <a:ext cx="191135" cy="300355"/>
            </a:xfrm>
            <a:custGeom>
              <a:avLst/>
              <a:gdLst/>
              <a:ahLst/>
              <a:cxnLst/>
              <a:rect l="l" t="t" r="r" b="b"/>
              <a:pathLst>
                <a:path w="191135" h="300354">
                  <a:moveTo>
                    <a:pt x="0" y="300354"/>
                  </a:moveTo>
                  <a:lnTo>
                    <a:pt x="381" y="288670"/>
                  </a:lnTo>
                  <a:lnTo>
                    <a:pt x="1143" y="276478"/>
                  </a:lnTo>
                  <a:lnTo>
                    <a:pt x="1905" y="264287"/>
                  </a:lnTo>
                  <a:lnTo>
                    <a:pt x="10413" y="216915"/>
                  </a:lnTo>
                  <a:lnTo>
                    <a:pt x="25400" y="171957"/>
                  </a:lnTo>
                  <a:lnTo>
                    <a:pt x="35560" y="150875"/>
                  </a:lnTo>
                  <a:lnTo>
                    <a:pt x="40893" y="140335"/>
                  </a:lnTo>
                  <a:lnTo>
                    <a:pt x="65531" y="100583"/>
                  </a:lnTo>
                  <a:lnTo>
                    <a:pt x="96012" y="64896"/>
                  </a:lnTo>
                  <a:lnTo>
                    <a:pt x="103631" y="57150"/>
                  </a:lnTo>
                  <a:lnTo>
                    <a:pt x="139319" y="27558"/>
                  </a:lnTo>
                  <a:lnTo>
                    <a:pt x="149479" y="21462"/>
                  </a:lnTo>
                  <a:lnTo>
                    <a:pt x="158750" y="15366"/>
                  </a:lnTo>
                  <a:lnTo>
                    <a:pt x="168910" y="10160"/>
                  </a:lnTo>
                  <a:lnTo>
                    <a:pt x="179450" y="4444"/>
                  </a:lnTo>
                  <a:lnTo>
                    <a:pt x="189992" y="0"/>
                  </a:lnTo>
                  <a:lnTo>
                    <a:pt x="191135" y="3682"/>
                  </a:lnTo>
                  <a:lnTo>
                    <a:pt x="181101" y="8508"/>
                  </a:lnTo>
                  <a:lnTo>
                    <a:pt x="170561" y="13335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3" y="60070"/>
                  </a:lnTo>
                  <a:lnTo>
                    <a:pt x="98043" y="68071"/>
                  </a:lnTo>
                  <a:lnTo>
                    <a:pt x="90678" y="76200"/>
                  </a:lnTo>
                  <a:lnTo>
                    <a:pt x="82550" y="84708"/>
                  </a:lnTo>
                  <a:lnTo>
                    <a:pt x="55499" y="122046"/>
                  </a:lnTo>
                  <a:lnTo>
                    <a:pt x="49784" y="131825"/>
                  </a:lnTo>
                  <a:lnTo>
                    <a:pt x="44068" y="141477"/>
                  </a:lnTo>
                  <a:lnTo>
                    <a:pt x="38481" y="152400"/>
                  </a:lnTo>
                  <a:lnTo>
                    <a:pt x="33909" y="162940"/>
                  </a:lnTo>
                  <a:lnTo>
                    <a:pt x="29082" y="173100"/>
                  </a:lnTo>
                  <a:lnTo>
                    <a:pt x="14097" y="217677"/>
                  </a:lnTo>
                  <a:lnTo>
                    <a:pt x="9651" y="240791"/>
                  </a:lnTo>
                  <a:lnTo>
                    <a:pt x="7238" y="252602"/>
                  </a:lnTo>
                  <a:lnTo>
                    <a:pt x="5587" y="264794"/>
                  </a:lnTo>
                  <a:lnTo>
                    <a:pt x="4825" y="276478"/>
                  </a:lnTo>
                  <a:lnTo>
                    <a:pt x="3937" y="288670"/>
                  </a:lnTo>
                  <a:lnTo>
                    <a:pt x="3937" y="300354"/>
                  </a:lnTo>
                  <a:lnTo>
                    <a:pt x="0" y="300354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9" name="object 77"/>
            <p:cNvSpPr/>
            <p:nvPr/>
          </p:nvSpPr>
          <p:spPr>
            <a:xfrm>
              <a:off x="2800451" y="3904535"/>
              <a:ext cx="192405" cy="300355"/>
            </a:xfrm>
            <a:custGeom>
              <a:avLst/>
              <a:gdLst/>
              <a:ahLst/>
              <a:cxnLst/>
              <a:rect l="l" t="t" r="r" b="b"/>
              <a:pathLst>
                <a:path w="192405" h="300354">
                  <a:moveTo>
                    <a:pt x="189103" y="299974"/>
                  </a:moveTo>
                  <a:lnTo>
                    <a:pt x="190373" y="300355"/>
                  </a:lnTo>
                  <a:lnTo>
                    <a:pt x="179831" y="295910"/>
                  </a:lnTo>
                  <a:lnTo>
                    <a:pt x="168910" y="290322"/>
                  </a:lnTo>
                  <a:lnTo>
                    <a:pt x="159131" y="284988"/>
                  </a:lnTo>
                  <a:lnTo>
                    <a:pt x="149479" y="278892"/>
                  </a:lnTo>
                  <a:lnTo>
                    <a:pt x="139319" y="272796"/>
                  </a:lnTo>
                  <a:lnTo>
                    <a:pt x="130429" y="266319"/>
                  </a:lnTo>
                  <a:lnTo>
                    <a:pt x="121538" y="258699"/>
                  </a:lnTo>
                  <a:lnTo>
                    <a:pt x="112141" y="251333"/>
                  </a:lnTo>
                  <a:lnTo>
                    <a:pt x="103631" y="243586"/>
                  </a:lnTo>
                  <a:lnTo>
                    <a:pt x="96012" y="235966"/>
                  </a:lnTo>
                  <a:lnTo>
                    <a:pt x="87503" y="227457"/>
                  </a:lnTo>
                  <a:lnTo>
                    <a:pt x="58674" y="190881"/>
                  </a:lnTo>
                  <a:lnTo>
                    <a:pt x="52578" y="180848"/>
                  </a:lnTo>
                  <a:lnTo>
                    <a:pt x="46100" y="171069"/>
                  </a:lnTo>
                  <a:lnTo>
                    <a:pt x="40893" y="160528"/>
                  </a:lnTo>
                  <a:lnTo>
                    <a:pt x="35560" y="150368"/>
                  </a:lnTo>
                  <a:lnTo>
                    <a:pt x="30353" y="139826"/>
                  </a:lnTo>
                  <a:lnTo>
                    <a:pt x="13716" y="94869"/>
                  </a:lnTo>
                  <a:lnTo>
                    <a:pt x="8000" y="72136"/>
                  </a:lnTo>
                  <a:lnTo>
                    <a:pt x="5587" y="60451"/>
                  </a:lnTo>
                  <a:lnTo>
                    <a:pt x="381" y="12192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192"/>
                  </a:lnTo>
                  <a:lnTo>
                    <a:pt x="4825" y="24764"/>
                  </a:lnTo>
                  <a:lnTo>
                    <a:pt x="5587" y="36068"/>
                  </a:lnTo>
                  <a:lnTo>
                    <a:pt x="7238" y="47879"/>
                  </a:lnTo>
                  <a:lnTo>
                    <a:pt x="9651" y="59562"/>
                  </a:lnTo>
                  <a:lnTo>
                    <a:pt x="11684" y="71374"/>
                  </a:lnTo>
                  <a:lnTo>
                    <a:pt x="14097" y="82676"/>
                  </a:lnTo>
                  <a:lnTo>
                    <a:pt x="17399" y="94487"/>
                  </a:lnTo>
                  <a:lnTo>
                    <a:pt x="20955" y="105791"/>
                  </a:lnTo>
                  <a:lnTo>
                    <a:pt x="25018" y="116332"/>
                  </a:lnTo>
                  <a:lnTo>
                    <a:pt x="29082" y="127762"/>
                  </a:lnTo>
                  <a:lnTo>
                    <a:pt x="49784" y="169037"/>
                  </a:lnTo>
                  <a:lnTo>
                    <a:pt x="75311" y="207137"/>
                  </a:lnTo>
                  <a:lnTo>
                    <a:pt x="90678" y="224536"/>
                  </a:lnTo>
                  <a:lnTo>
                    <a:pt x="98043" y="232664"/>
                  </a:lnTo>
                  <a:lnTo>
                    <a:pt x="106553" y="240792"/>
                  </a:lnTo>
                  <a:lnTo>
                    <a:pt x="115062" y="248539"/>
                  </a:lnTo>
                  <a:lnTo>
                    <a:pt x="123571" y="256159"/>
                  </a:lnTo>
                  <a:lnTo>
                    <a:pt x="132461" y="262636"/>
                  </a:lnTo>
                  <a:lnTo>
                    <a:pt x="141350" y="269621"/>
                  </a:lnTo>
                  <a:lnTo>
                    <a:pt x="151130" y="275717"/>
                  </a:lnTo>
                  <a:lnTo>
                    <a:pt x="160400" y="281813"/>
                  </a:lnTo>
                  <a:lnTo>
                    <a:pt x="170561" y="287020"/>
                  </a:lnTo>
                  <a:lnTo>
                    <a:pt x="181482" y="291846"/>
                  </a:lnTo>
                  <a:lnTo>
                    <a:pt x="191135" y="296799"/>
                  </a:lnTo>
                  <a:lnTo>
                    <a:pt x="192405" y="297561"/>
                  </a:lnTo>
                  <a:lnTo>
                    <a:pt x="191135" y="296799"/>
                  </a:lnTo>
                  <a:lnTo>
                    <a:pt x="192024" y="297180"/>
                  </a:lnTo>
                  <a:lnTo>
                    <a:pt x="192405" y="297561"/>
                  </a:lnTo>
                  <a:lnTo>
                    <a:pt x="189103" y="2999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0" name="object 78"/>
            <p:cNvSpPr/>
            <p:nvPr/>
          </p:nvSpPr>
          <p:spPr>
            <a:xfrm>
              <a:off x="5507455" y="4205398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429133" y="241173"/>
                  </a:moveTo>
                  <a:lnTo>
                    <a:pt x="412496" y="240792"/>
                  </a:lnTo>
                  <a:lnTo>
                    <a:pt x="397002" y="239903"/>
                  </a:lnTo>
                  <a:lnTo>
                    <a:pt x="380873" y="238252"/>
                  </a:lnTo>
                  <a:lnTo>
                    <a:pt x="364998" y="237109"/>
                  </a:lnTo>
                  <a:lnTo>
                    <a:pt x="349250" y="234315"/>
                  </a:lnTo>
                  <a:lnTo>
                    <a:pt x="333883" y="231394"/>
                  </a:lnTo>
                  <a:lnTo>
                    <a:pt x="318516" y="227711"/>
                  </a:lnTo>
                  <a:lnTo>
                    <a:pt x="303022" y="224155"/>
                  </a:lnTo>
                  <a:lnTo>
                    <a:pt x="257683" y="209931"/>
                  </a:lnTo>
                  <a:lnTo>
                    <a:pt x="213868" y="191643"/>
                  </a:lnTo>
                  <a:lnTo>
                    <a:pt x="172212" y="168148"/>
                  </a:lnTo>
                  <a:lnTo>
                    <a:pt x="157988" y="160528"/>
                  </a:lnTo>
                  <a:lnTo>
                    <a:pt x="144653" y="151511"/>
                  </a:lnTo>
                  <a:lnTo>
                    <a:pt x="132080" y="142240"/>
                  </a:lnTo>
                  <a:lnTo>
                    <a:pt x="119126" y="132969"/>
                  </a:lnTo>
                  <a:lnTo>
                    <a:pt x="82677" y="101346"/>
                  </a:lnTo>
                  <a:lnTo>
                    <a:pt x="59944" y="78613"/>
                  </a:lnTo>
                  <a:lnTo>
                    <a:pt x="48641" y="66802"/>
                  </a:lnTo>
                  <a:lnTo>
                    <a:pt x="18161" y="29083"/>
                  </a:lnTo>
                  <a:lnTo>
                    <a:pt x="0" y="1905"/>
                  </a:lnTo>
                  <a:lnTo>
                    <a:pt x="3175" y="0"/>
                  </a:lnTo>
                  <a:lnTo>
                    <a:pt x="12192" y="13335"/>
                  </a:lnTo>
                  <a:lnTo>
                    <a:pt x="21463" y="26670"/>
                  </a:lnTo>
                  <a:lnTo>
                    <a:pt x="51816" y="64389"/>
                  </a:lnTo>
                  <a:lnTo>
                    <a:pt x="85090" y="98044"/>
                  </a:lnTo>
                  <a:lnTo>
                    <a:pt x="96774" y="109347"/>
                  </a:lnTo>
                  <a:lnTo>
                    <a:pt x="108966" y="119507"/>
                  </a:lnTo>
                  <a:lnTo>
                    <a:pt x="121158" y="129667"/>
                  </a:lnTo>
                  <a:lnTo>
                    <a:pt x="134112" y="138557"/>
                  </a:lnTo>
                  <a:lnTo>
                    <a:pt x="173863" y="165354"/>
                  </a:lnTo>
                  <a:lnTo>
                    <a:pt x="215138" y="187579"/>
                  </a:lnTo>
                  <a:lnTo>
                    <a:pt x="244348" y="200152"/>
                  </a:lnTo>
                  <a:lnTo>
                    <a:pt x="258445" y="206248"/>
                  </a:lnTo>
                  <a:lnTo>
                    <a:pt x="273431" y="211582"/>
                  </a:lnTo>
                  <a:lnTo>
                    <a:pt x="288417" y="216027"/>
                  </a:lnTo>
                  <a:lnTo>
                    <a:pt x="303403" y="220472"/>
                  </a:lnTo>
                  <a:lnTo>
                    <a:pt x="318897" y="224155"/>
                  </a:lnTo>
                  <a:lnTo>
                    <a:pt x="334645" y="227711"/>
                  </a:lnTo>
                  <a:lnTo>
                    <a:pt x="350012" y="230632"/>
                  </a:lnTo>
                  <a:lnTo>
                    <a:pt x="365506" y="232664"/>
                  </a:lnTo>
                  <a:lnTo>
                    <a:pt x="380873" y="234696"/>
                  </a:lnTo>
                  <a:lnTo>
                    <a:pt x="397002" y="235839"/>
                  </a:lnTo>
                  <a:lnTo>
                    <a:pt x="412496" y="237109"/>
                  </a:lnTo>
                  <a:lnTo>
                    <a:pt x="429133" y="237109"/>
                  </a:lnTo>
                  <a:lnTo>
                    <a:pt x="429133" y="2411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1" name="object 79"/>
            <p:cNvSpPr/>
            <p:nvPr/>
          </p:nvSpPr>
          <p:spPr>
            <a:xfrm>
              <a:off x="5939764" y="3904535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60" h="542289">
                  <a:moveTo>
                    <a:pt x="517778" y="0"/>
                  </a:moveTo>
                  <a:lnTo>
                    <a:pt x="514603" y="55118"/>
                  </a:lnTo>
                  <a:lnTo>
                    <a:pt x="506475" y="109474"/>
                  </a:lnTo>
                  <a:lnTo>
                    <a:pt x="494284" y="161290"/>
                  </a:lnTo>
                  <a:lnTo>
                    <a:pt x="476503" y="211201"/>
                  </a:lnTo>
                  <a:lnTo>
                    <a:pt x="454660" y="258191"/>
                  </a:lnTo>
                  <a:lnTo>
                    <a:pt x="429133" y="302387"/>
                  </a:lnTo>
                  <a:lnTo>
                    <a:pt x="399161" y="344932"/>
                  </a:lnTo>
                  <a:lnTo>
                    <a:pt x="365887" y="383159"/>
                  </a:lnTo>
                  <a:lnTo>
                    <a:pt x="328549" y="418338"/>
                  </a:lnTo>
                  <a:lnTo>
                    <a:pt x="288544" y="449199"/>
                  </a:lnTo>
                  <a:lnTo>
                    <a:pt x="246380" y="475996"/>
                  </a:lnTo>
                  <a:lnTo>
                    <a:pt x="200913" y="498983"/>
                  </a:lnTo>
                  <a:lnTo>
                    <a:pt x="153162" y="517271"/>
                  </a:lnTo>
                  <a:lnTo>
                    <a:pt x="103377" y="530606"/>
                  </a:lnTo>
                  <a:lnTo>
                    <a:pt x="52705" y="538734"/>
                  </a:lnTo>
                  <a:lnTo>
                    <a:pt x="0" y="542036"/>
                  </a:lnTo>
                  <a:lnTo>
                    <a:pt x="0" y="537591"/>
                  </a:lnTo>
                  <a:lnTo>
                    <a:pt x="26288" y="537210"/>
                  </a:lnTo>
                  <a:lnTo>
                    <a:pt x="51815" y="535178"/>
                  </a:lnTo>
                  <a:lnTo>
                    <a:pt x="103377" y="527050"/>
                  </a:lnTo>
                  <a:lnTo>
                    <a:pt x="152781" y="513588"/>
                  </a:lnTo>
                  <a:lnTo>
                    <a:pt x="199389" y="495427"/>
                  </a:lnTo>
                  <a:lnTo>
                    <a:pt x="244348" y="473075"/>
                  </a:lnTo>
                  <a:lnTo>
                    <a:pt x="286512" y="446405"/>
                  </a:lnTo>
                  <a:lnTo>
                    <a:pt x="326136" y="415163"/>
                  </a:lnTo>
                  <a:lnTo>
                    <a:pt x="362585" y="380238"/>
                  </a:lnTo>
                  <a:lnTo>
                    <a:pt x="396239" y="342138"/>
                  </a:lnTo>
                  <a:lnTo>
                    <a:pt x="425831" y="300355"/>
                  </a:lnTo>
                  <a:lnTo>
                    <a:pt x="451358" y="256667"/>
                  </a:lnTo>
                  <a:lnTo>
                    <a:pt x="472821" y="209550"/>
                  </a:lnTo>
                  <a:lnTo>
                    <a:pt x="490727" y="160147"/>
                  </a:lnTo>
                  <a:lnTo>
                    <a:pt x="503174" y="108585"/>
                  </a:lnTo>
                  <a:lnTo>
                    <a:pt x="510921" y="55118"/>
                  </a:lnTo>
                  <a:lnTo>
                    <a:pt x="513334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2" name="object 80"/>
            <p:cNvSpPr/>
            <p:nvPr/>
          </p:nvSpPr>
          <p:spPr>
            <a:xfrm>
              <a:off x="5939764" y="3359705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60" h="541654">
                  <a:moveTo>
                    <a:pt x="0" y="0"/>
                  </a:moveTo>
                  <a:lnTo>
                    <a:pt x="52705" y="2793"/>
                  </a:lnTo>
                  <a:lnTo>
                    <a:pt x="103377" y="11302"/>
                  </a:lnTo>
                  <a:lnTo>
                    <a:pt x="153162" y="23875"/>
                  </a:lnTo>
                  <a:lnTo>
                    <a:pt x="200913" y="42163"/>
                  </a:lnTo>
                  <a:lnTo>
                    <a:pt x="246380" y="65277"/>
                  </a:lnTo>
                  <a:lnTo>
                    <a:pt x="288544" y="91948"/>
                  </a:lnTo>
                  <a:lnTo>
                    <a:pt x="328549" y="123571"/>
                  </a:lnTo>
                  <a:lnTo>
                    <a:pt x="365887" y="158496"/>
                  </a:lnTo>
                  <a:lnTo>
                    <a:pt x="399161" y="196976"/>
                  </a:lnTo>
                  <a:lnTo>
                    <a:pt x="429133" y="238760"/>
                  </a:lnTo>
                  <a:lnTo>
                    <a:pt x="454660" y="283717"/>
                  </a:lnTo>
                  <a:lnTo>
                    <a:pt x="476503" y="331215"/>
                  </a:lnTo>
                  <a:lnTo>
                    <a:pt x="494284" y="381000"/>
                  </a:lnTo>
                  <a:lnTo>
                    <a:pt x="506475" y="432942"/>
                  </a:lnTo>
                  <a:lnTo>
                    <a:pt x="514603" y="486410"/>
                  </a:lnTo>
                  <a:lnTo>
                    <a:pt x="517778" y="541527"/>
                  </a:lnTo>
                  <a:lnTo>
                    <a:pt x="513334" y="541527"/>
                  </a:lnTo>
                  <a:lnTo>
                    <a:pt x="512952" y="513588"/>
                  </a:lnTo>
                  <a:lnTo>
                    <a:pt x="510921" y="486917"/>
                  </a:lnTo>
                  <a:lnTo>
                    <a:pt x="503174" y="433324"/>
                  </a:lnTo>
                  <a:lnTo>
                    <a:pt x="490727" y="381888"/>
                  </a:lnTo>
                  <a:lnTo>
                    <a:pt x="472821" y="331977"/>
                  </a:lnTo>
                  <a:lnTo>
                    <a:pt x="451358" y="285368"/>
                  </a:lnTo>
                  <a:lnTo>
                    <a:pt x="425831" y="241173"/>
                  </a:lnTo>
                  <a:lnTo>
                    <a:pt x="396239" y="199898"/>
                  </a:lnTo>
                  <a:lnTo>
                    <a:pt x="362585" y="161289"/>
                  </a:lnTo>
                  <a:lnTo>
                    <a:pt x="326136" y="126873"/>
                  </a:lnTo>
                  <a:lnTo>
                    <a:pt x="286512" y="96012"/>
                  </a:lnTo>
                  <a:lnTo>
                    <a:pt x="244348" y="68834"/>
                  </a:lnTo>
                  <a:lnTo>
                    <a:pt x="199389" y="46609"/>
                  </a:lnTo>
                  <a:lnTo>
                    <a:pt x="152781" y="27939"/>
                  </a:lnTo>
                  <a:lnTo>
                    <a:pt x="103377" y="14986"/>
                  </a:lnTo>
                  <a:lnTo>
                    <a:pt x="51815" y="6476"/>
                  </a:lnTo>
                  <a:lnTo>
                    <a:pt x="26288" y="4444"/>
                  </a:lnTo>
                  <a:lnTo>
                    <a:pt x="0" y="4444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3" name="object 81"/>
            <p:cNvSpPr/>
            <p:nvPr/>
          </p:nvSpPr>
          <p:spPr>
            <a:xfrm>
              <a:off x="5507455" y="335970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60" h="241300">
                  <a:moveTo>
                    <a:pt x="1143" y="237489"/>
                  </a:moveTo>
                  <a:lnTo>
                    <a:pt x="0" y="237998"/>
                  </a:lnTo>
                  <a:lnTo>
                    <a:pt x="8890" y="224536"/>
                  </a:lnTo>
                  <a:lnTo>
                    <a:pt x="18161" y="210819"/>
                  </a:lnTo>
                  <a:lnTo>
                    <a:pt x="28321" y="198627"/>
                  </a:lnTo>
                  <a:lnTo>
                    <a:pt x="38481" y="186054"/>
                  </a:lnTo>
                  <a:lnTo>
                    <a:pt x="70866" y="150367"/>
                  </a:lnTo>
                  <a:lnTo>
                    <a:pt x="106934" y="117983"/>
                  </a:lnTo>
                  <a:lnTo>
                    <a:pt x="144653" y="89153"/>
                  </a:lnTo>
                  <a:lnTo>
                    <a:pt x="185547" y="64388"/>
                  </a:lnTo>
                  <a:lnTo>
                    <a:pt x="228092" y="42925"/>
                  </a:lnTo>
                  <a:lnTo>
                    <a:pt x="272669" y="25526"/>
                  </a:lnTo>
                  <a:lnTo>
                    <a:pt x="318516" y="12573"/>
                  </a:lnTo>
                  <a:lnTo>
                    <a:pt x="333883" y="9651"/>
                  </a:lnTo>
                  <a:lnTo>
                    <a:pt x="349250" y="6476"/>
                  </a:lnTo>
                  <a:lnTo>
                    <a:pt x="364998" y="4063"/>
                  </a:lnTo>
                  <a:lnTo>
                    <a:pt x="380873" y="2031"/>
                  </a:lnTo>
                  <a:lnTo>
                    <a:pt x="397002" y="1142"/>
                  </a:lnTo>
                  <a:lnTo>
                    <a:pt x="412496" y="0"/>
                  </a:lnTo>
                  <a:lnTo>
                    <a:pt x="429133" y="0"/>
                  </a:lnTo>
                  <a:lnTo>
                    <a:pt x="429133" y="4063"/>
                  </a:lnTo>
                  <a:lnTo>
                    <a:pt x="412496" y="4063"/>
                  </a:lnTo>
                  <a:lnTo>
                    <a:pt x="397002" y="4825"/>
                  </a:lnTo>
                  <a:lnTo>
                    <a:pt x="350012" y="10540"/>
                  </a:lnTo>
                  <a:lnTo>
                    <a:pt x="303403" y="20192"/>
                  </a:lnTo>
                  <a:lnTo>
                    <a:pt x="288417" y="25146"/>
                  </a:lnTo>
                  <a:lnTo>
                    <a:pt x="273431" y="29590"/>
                  </a:lnTo>
                  <a:lnTo>
                    <a:pt x="229743" y="46609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08966" y="121158"/>
                  </a:lnTo>
                  <a:lnTo>
                    <a:pt x="73787" y="153669"/>
                  </a:lnTo>
                  <a:lnTo>
                    <a:pt x="62357" y="164591"/>
                  </a:lnTo>
                  <a:lnTo>
                    <a:pt x="30734" y="200660"/>
                  </a:lnTo>
                  <a:lnTo>
                    <a:pt x="3175" y="240029"/>
                  </a:lnTo>
                  <a:lnTo>
                    <a:pt x="2032" y="241173"/>
                  </a:lnTo>
                  <a:lnTo>
                    <a:pt x="3175" y="240029"/>
                  </a:lnTo>
                  <a:lnTo>
                    <a:pt x="2794" y="240791"/>
                  </a:lnTo>
                  <a:lnTo>
                    <a:pt x="2032" y="241173"/>
                  </a:lnTo>
                  <a:lnTo>
                    <a:pt x="1143" y="23748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4" name="object 82"/>
            <p:cNvSpPr/>
            <p:nvPr/>
          </p:nvSpPr>
          <p:spPr>
            <a:xfrm>
              <a:off x="5315051" y="3600878"/>
              <a:ext cx="191135" cy="300355"/>
            </a:xfrm>
            <a:custGeom>
              <a:avLst/>
              <a:gdLst/>
              <a:ahLst/>
              <a:cxnLst/>
              <a:rect l="l" t="t" r="r" b="b"/>
              <a:pathLst>
                <a:path w="191135" h="300354">
                  <a:moveTo>
                    <a:pt x="0" y="300354"/>
                  </a:moveTo>
                  <a:lnTo>
                    <a:pt x="381" y="288670"/>
                  </a:lnTo>
                  <a:lnTo>
                    <a:pt x="1143" y="276478"/>
                  </a:lnTo>
                  <a:lnTo>
                    <a:pt x="1904" y="264287"/>
                  </a:lnTo>
                  <a:lnTo>
                    <a:pt x="10413" y="216915"/>
                  </a:lnTo>
                  <a:lnTo>
                    <a:pt x="25400" y="171957"/>
                  </a:lnTo>
                  <a:lnTo>
                    <a:pt x="35560" y="150875"/>
                  </a:lnTo>
                  <a:lnTo>
                    <a:pt x="40894" y="140335"/>
                  </a:lnTo>
                  <a:lnTo>
                    <a:pt x="65532" y="100583"/>
                  </a:lnTo>
                  <a:lnTo>
                    <a:pt x="96012" y="64896"/>
                  </a:lnTo>
                  <a:lnTo>
                    <a:pt x="103632" y="57150"/>
                  </a:lnTo>
                  <a:lnTo>
                    <a:pt x="139319" y="27558"/>
                  </a:lnTo>
                  <a:lnTo>
                    <a:pt x="149478" y="21462"/>
                  </a:lnTo>
                  <a:lnTo>
                    <a:pt x="158750" y="15366"/>
                  </a:lnTo>
                  <a:lnTo>
                    <a:pt x="168910" y="10160"/>
                  </a:lnTo>
                  <a:lnTo>
                    <a:pt x="179450" y="4444"/>
                  </a:lnTo>
                  <a:lnTo>
                    <a:pt x="189991" y="0"/>
                  </a:lnTo>
                  <a:lnTo>
                    <a:pt x="191135" y="3682"/>
                  </a:lnTo>
                  <a:lnTo>
                    <a:pt x="181101" y="8508"/>
                  </a:lnTo>
                  <a:lnTo>
                    <a:pt x="170561" y="13335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2" y="60070"/>
                  </a:lnTo>
                  <a:lnTo>
                    <a:pt x="98044" y="68071"/>
                  </a:lnTo>
                  <a:lnTo>
                    <a:pt x="90677" y="76200"/>
                  </a:lnTo>
                  <a:lnTo>
                    <a:pt x="82550" y="84708"/>
                  </a:lnTo>
                  <a:lnTo>
                    <a:pt x="55499" y="122046"/>
                  </a:lnTo>
                  <a:lnTo>
                    <a:pt x="49784" y="131825"/>
                  </a:lnTo>
                  <a:lnTo>
                    <a:pt x="44069" y="141477"/>
                  </a:lnTo>
                  <a:lnTo>
                    <a:pt x="38481" y="152400"/>
                  </a:lnTo>
                  <a:lnTo>
                    <a:pt x="33909" y="162940"/>
                  </a:lnTo>
                  <a:lnTo>
                    <a:pt x="29083" y="173100"/>
                  </a:lnTo>
                  <a:lnTo>
                    <a:pt x="14097" y="217677"/>
                  </a:lnTo>
                  <a:lnTo>
                    <a:pt x="9651" y="240791"/>
                  </a:lnTo>
                  <a:lnTo>
                    <a:pt x="7238" y="252602"/>
                  </a:lnTo>
                  <a:lnTo>
                    <a:pt x="5587" y="264794"/>
                  </a:lnTo>
                  <a:lnTo>
                    <a:pt x="4825" y="276478"/>
                  </a:lnTo>
                  <a:lnTo>
                    <a:pt x="3937" y="288670"/>
                  </a:lnTo>
                  <a:lnTo>
                    <a:pt x="3937" y="300354"/>
                  </a:lnTo>
                  <a:lnTo>
                    <a:pt x="0" y="300354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5" name="object 83"/>
            <p:cNvSpPr/>
            <p:nvPr/>
          </p:nvSpPr>
          <p:spPr>
            <a:xfrm>
              <a:off x="5315051" y="3904535"/>
              <a:ext cx="192405" cy="300355"/>
            </a:xfrm>
            <a:custGeom>
              <a:avLst/>
              <a:gdLst/>
              <a:ahLst/>
              <a:cxnLst/>
              <a:rect l="l" t="t" r="r" b="b"/>
              <a:pathLst>
                <a:path w="192404" h="300354">
                  <a:moveTo>
                    <a:pt x="189102" y="299974"/>
                  </a:moveTo>
                  <a:lnTo>
                    <a:pt x="190373" y="300355"/>
                  </a:lnTo>
                  <a:lnTo>
                    <a:pt x="179832" y="295910"/>
                  </a:lnTo>
                  <a:lnTo>
                    <a:pt x="168910" y="290322"/>
                  </a:lnTo>
                  <a:lnTo>
                    <a:pt x="159131" y="284988"/>
                  </a:lnTo>
                  <a:lnTo>
                    <a:pt x="149478" y="278892"/>
                  </a:lnTo>
                  <a:lnTo>
                    <a:pt x="139319" y="272796"/>
                  </a:lnTo>
                  <a:lnTo>
                    <a:pt x="130428" y="266319"/>
                  </a:lnTo>
                  <a:lnTo>
                    <a:pt x="121538" y="258699"/>
                  </a:lnTo>
                  <a:lnTo>
                    <a:pt x="112140" y="251333"/>
                  </a:lnTo>
                  <a:lnTo>
                    <a:pt x="80137" y="218948"/>
                  </a:lnTo>
                  <a:lnTo>
                    <a:pt x="52577" y="180848"/>
                  </a:lnTo>
                  <a:lnTo>
                    <a:pt x="46100" y="171069"/>
                  </a:lnTo>
                  <a:lnTo>
                    <a:pt x="40894" y="160528"/>
                  </a:lnTo>
                  <a:lnTo>
                    <a:pt x="35560" y="150368"/>
                  </a:lnTo>
                  <a:lnTo>
                    <a:pt x="30352" y="139826"/>
                  </a:lnTo>
                  <a:lnTo>
                    <a:pt x="13715" y="94869"/>
                  </a:lnTo>
                  <a:lnTo>
                    <a:pt x="8000" y="72136"/>
                  </a:lnTo>
                  <a:lnTo>
                    <a:pt x="5587" y="60451"/>
                  </a:lnTo>
                  <a:lnTo>
                    <a:pt x="381" y="12192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192"/>
                  </a:lnTo>
                  <a:lnTo>
                    <a:pt x="4825" y="24764"/>
                  </a:lnTo>
                  <a:lnTo>
                    <a:pt x="5587" y="36068"/>
                  </a:lnTo>
                  <a:lnTo>
                    <a:pt x="7238" y="47879"/>
                  </a:lnTo>
                  <a:lnTo>
                    <a:pt x="9651" y="59562"/>
                  </a:lnTo>
                  <a:lnTo>
                    <a:pt x="11684" y="71374"/>
                  </a:lnTo>
                  <a:lnTo>
                    <a:pt x="14097" y="82676"/>
                  </a:lnTo>
                  <a:lnTo>
                    <a:pt x="17399" y="94487"/>
                  </a:lnTo>
                  <a:lnTo>
                    <a:pt x="20954" y="105791"/>
                  </a:lnTo>
                  <a:lnTo>
                    <a:pt x="25019" y="116332"/>
                  </a:lnTo>
                  <a:lnTo>
                    <a:pt x="29083" y="127762"/>
                  </a:lnTo>
                  <a:lnTo>
                    <a:pt x="49784" y="169037"/>
                  </a:lnTo>
                  <a:lnTo>
                    <a:pt x="75311" y="207137"/>
                  </a:lnTo>
                  <a:lnTo>
                    <a:pt x="90677" y="224536"/>
                  </a:lnTo>
                  <a:lnTo>
                    <a:pt x="98044" y="232664"/>
                  </a:lnTo>
                  <a:lnTo>
                    <a:pt x="106552" y="240792"/>
                  </a:lnTo>
                  <a:lnTo>
                    <a:pt x="115062" y="248539"/>
                  </a:lnTo>
                  <a:lnTo>
                    <a:pt x="123571" y="256159"/>
                  </a:lnTo>
                  <a:lnTo>
                    <a:pt x="132461" y="262636"/>
                  </a:lnTo>
                  <a:lnTo>
                    <a:pt x="141350" y="269621"/>
                  </a:lnTo>
                  <a:lnTo>
                    <a:pt x="151129" y="275717"/>
                  </a:lnTo>
                  <a:lnTo>
                    <a:pt x="160400" y="281813"/>
                  </a:lnTo>
                  <a:lnTo>
                    <a:pt x="170561" y="287020"/>
                  </a:lnTo>
                  <a:lnTo>
                    <a:pt x="181483" y="291846"/>
                  </a:lnTo>
                  <a:lnTo>
                    <a:pt x="191135" y="296799"/>
                  </a:lnTo>
                  <a:lnTo>
                    <a:pt x="192404" y="297561"/>
                  </a:lnTo>
                  <a:lnTo>
                    <a:pt x="191135" y="296799"/>
                  </a:lnTo>
                  <a:lnTo>
                    <a:pt x="192024" y="297180"/>
                  </a:lnTo>
                  <a:lnTo>
                    <a:pt x="192404" y="297561"/>
                  </a:lnTo>
                  <a:lnTo>
                    <a:pt x="189102" y="2999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6" name="object 84"/>
            <p:cNvSpPr/>
            <p:nvPr/>
          </p:nvSpPr>
          <p:spPr>
            <a:xfrm>
              <a:off x="8022056" y="4205398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59" h="241300">
                  <a:moveTo>
                    <a:pt x="429133" y="241173"/>
                  </a:moveTo>
                  <a:lnTo>
                    <a:pt x="412496" y="240792"/>
                  </a:lnTo>
                  <a:lnTo>
                    <a:pt x="397001" y="239903"/>
                  </a:lnTo>
                  <a:lnTo>
                    <a:pt x="380873" y="238252"/>
                  </a:lnTo>
                  <a:lnTo>
                    <a:pt x="364998" y="237109"/>
                  </a:lnTo>
                  <a:lnTo>
                    <a:pt x="349250" y="234315"/>
                  </a:lnTo>
                  <a:lnTo>
                    <a:pt x="333883" y="231394"/>
                  </a:lnTo>
                  <a:lnTo>
                    <a:pt x="318516" y="227711"/>
                  </a:lnTo>
                  <a:lnTo>
                    <a:pt x="303022" y="224155"/>
                  </a:lnTo>
                  <a:lnTo>
                    <a:pt x="257683" y="209931"/>
                  </a:lnTo>
                  <a:lnTo>
                    <a:pt x="213868" y="191643"/>
                  </a:lnTo>
                  <a:lnTo>
                    <a:pt x="172212" y="168148"/>
                  </a:lnTo>
                  <a:lnTo>
                    <a:pt x="157988" y="160528"/>
                  </a:lnTo>
                  <a:lnTo>
                    <a:pt x="144652" y="151511"/>
                  </a:lnTo>
                  <a:lnTo>
                    <a:pt x="132079" y="142240"/>
                  </a:lnTo>
                  <a:lnTo>
                    <a:pt x="119125" y="132969"/>
                  </a:lnTo>
                  <a:lnTo>
                    <a:pt x="82676" y="101346"/>
                  </a:lnTo>
                  <a:lnTo>
                    <a:pt x="59944" y="78613"/>
                  </a:lnTo>
                  <a:lnTo>
                    <a:pt x="48641" y="66802"/>
                  </a:lnTo>
                  <a:lnTo>
                    <a:pt x="18161" y="29083"/>
                  </a:lnTo>
                  <a:lnTo>
                    <a:pt x="0" y="1905"/>
                  </a:lnTo>
                  <a:lnTo>
                    <a:pt x="3175" y="0"/>
                  </a:lnTo>
                  <a:lnTo>
                    <a:pt x="12192" y="13335"/>
                  </a:lnTo>
                  <a:lnTo>
                    <a:pt x="21463" y="26670"/>
                  </a:lnTo>
                  <a:lnTo>
                    <a:pt x="51816" y="64389"/>
                  </a:lnTo>
                  <a:lnTo>
                    <a:pt x="85090" y="98044"/>
                  </a:lnTo>
                  <a:lnTo>
                    <a:pt x="96774" y="109347"/>
                  </a:lnTo>
                  <a:lnTo>
                    <a:pt x="108966" y="119507"/>
                  </a:lnTo>
                  <a:lnTo>
                    <a:pt x="121158" y="129667"/>
                  </a:lnTo>
                  <a:lnTo>
                    <a:pt x="134112" y="138557"/>
                  </a:lnTo>
                  <a:lnTo>
                    <a:pt x="147066" y="148336"/>
                  </a:lnTo>
                  <a:lnTo>
                    <a:pt x="187198" y="173101"/>
                  </a:lnTo>
                  <a:lnTo>
                    <a:pt x="229743" y="194564"/>
                  </a:lnTo>
                  <a:lnTo>
                    <a:pt x="244348" y="200152"/>
                  </a:lnTo>
                  <a:lnTo>
                    <a:pt x="258445" y="206248"/>
                  </a:lnTo>
                  <a:lnTo>
                    <a:pt x="273430" y="211582"/>
                  </a:lnTo>
                  <a:lnTo>
                    <a:pt x="288417" y="216027"/>
                  </a:lnTo>
                  <a:lnTo>
                    <a:pt x="303402" y="220472"/>
                  </a:lnTo>
                  <a:lnTo>
                    <a:pt x="318897" y="224155"/>
                  </a:lnTo>
                  <a:lnTo>
                    <a:pt x="334645" y="227711"/>
                  </a:lnTo>
                  <a:lnTo>
                    <a:pt x="350012" y="230632"/>
                  </a:lnTo>
                  <a:lnTo>
                    <a:pt x="365505" y="232664"/>
                  </a:lnTo>
                  <a:lnTo>
                    <a:pt x="380873" y="234696"/>
                  </a:lnTo>
                  <a:lnTo>
                    <a:pt x="397001" y="235839"/>
                  </a:lnTo>
                  <a:lnTo>
                    <a:pt x="412496" y="237109"/>
                  </a:lnTo>
                  <a:lnTo>
                    <a:pt x="429133" y="237109"/>
                  </a:lnTo>
                  <a:lnTo>
                    <a:pt x="429133" y="2411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7" name="object 85"/>
            <p:cNvSpPr/>
            <p:nvPr/>
          </p:nvSpPr>
          <p:spPr>
            <a:xfrm>
              <a:off x="8454364" y="3904535"/>
              <a:ext cx="518159" cy="542290"/>
            </a:xfrm>
            <a:custGeom>
              <a:avLst/>
              <a:gdLst/>
              <a:ahLst/>
              <a:cxnLst/>
              <a:rect l="l" t="t" r="r" b="b"/>
              <a:pathLst>
                <a:path w="518159" h="542289">
                  <a:moveTo>
                    <a:pt x="517778" y="0"/>
                  </a:moveTo>
                  <a:lnTo>
                    <a:pt x="514603" y="55118"/>
                  </a:lnTo>
                  <a:lnTo>
                    <a:pt x="506475" y="109474"/>
                  </a:lnTo>
                  <a:lnTo>
                    <a:pt x="494283" y="161290"/>
                  </a:lnTo>
                  <a:lnTo>
                    <a:pt x="476503" y="211201"/>
                  </a:lnTo>
                  <a:lnTo>
                    <a:pt x="454659" y="258191"/>
                  </a:lnTo>
                  <a:lnTo>
                    <a:pt x="429132" y="302387"/>
                  </a:lnTo>
                  <a:lnTo>
                    <a:pt x="399160" y="344932"/>
                  </a:lnTo>
                  <a:lnTo>
                    <a:pt x="365886" y="383159"/>
                  </a:lnTo>
                  <a:lnTo>
                    <a:pt x="328549" y="418338"/>
                  </a:lnTo>
                  <a:lnTo>
                    <a:pt x="288543" y="449199"/>
                  </a:lnTo>
                  <a:lnTo>
                    <a:pt x="246379" y="475996"/>
                  </a:lnTo>
                  <a:lnTo>
                    <a:pt x="200913" y="498983"/>
                  </a:lnTo>
                  <a:lnTo>
                    <a:pt x="153161" y="517271"/>
                  </a:lnTo>
                  <a:lnTo>
                    <a:pt x="103377" y="530606"/>
                  </a:lnTo>
                  <a:lnTo>
                    <a:pt x="52704" y="538734"/>
                  </a:lnTo>
                  <a:lnTo>
                    <a:pt x="0" y="542036"/>
                  </a:lnTo>
                  <a:lnTo>
                    <a:pt x="0" y="537591"/>
                  </a:lnTo>
                  <a:lnTo>
                    <a:pt x="26288" y="537210"/>
                  </a:lnTo>
                  <a:lnTo>
                    <a:pt x="51815" y="535178"/>
                  </a:lnTo>
                  <a:lnTo>
                    <a:pt x="103377" y="527050"/>
                  </a:lnTo>
                  <a:lnTo>
                    <a:pt x="152780" y="513588"/>
                  </a:lnTo>
                  <a:lnTo>
                    <a:pt x="199389" y="495427"/>
                  </a:lnTo>
                  <a:lnTo>
                    <a:pt x="244347" y="473075"/>
                  </a:lnTo>
                  <a:lnTo>
                    <a:pt x="286511" y="446405"/>
                  </a:lnTo>
                  <a:lnTo>
                    <a:pt x="326135" y="415163"/>
                  </a:lnTo>
                  <a:lnTo>
                    <a:pt x="362584" y="380238"/>
                  </a:lnTo>
                  <a:lnTo>
                    <a:pt x="396239" y="342138"/>
                  </a:lnTo>
                  <a:lnTo>
                    <a:pt x="425830" y="300355"/>
                  </a:lnTo>
                  <a:lnTo>
                    <a:pt x="451357" y="256667"/>
                  </a:lnTo>
                  <a:lnTo>
                    <a:pt x="472820" y="209550"/>
                  </a:lnTo>
                  <a:lnTo>
                    <a:pt x="490727" y="160147"/>
                  </a:lnTo>
                  <a:lnTo>
                    <a:pt x="503174" y="108585"/>
                  </a:lnTo>
                  <a:lnTo>
                    <a:pt x="510920" y="55118"/>
                  </a:lnTo>
                  <a:lnTo>
                    <a:pt x="513333" y="0"/>
                  </a:lnTo>
                  <a:lnTo>
                    <a:pt x="51777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8" name="object 86"/>
            <p:cNvSpPr/>
            <p:nvPr/>
          </p:nvSpPr>
          <p:spPr>
            <a:xfrm>
              <a:off x="8454364" y="3359705"/>
              <a:ext cx="518159" cy="541655"/>
            </a:xfrm>
            <a:custGeom>
              <a:avLst/>
              <a:gdLst/>
              <a:ahLst/>
              <a:cxnLst/>
              <a:rect l="l" t="t" r="r" b="b"/>
              <a:pathLst>
                <a:path w="518159" h="541654">
                  <a:moveTo>
                    <a:pt x="0" y="0"/>
                  </a:moveTo>
                  <a:lnTo>
                    <a:pt x="52704" y="2793"/>
                  </a:lnTo>
                  <a:lnTo>
                    <a:pt x="103377" y="11302"/>
                  </a:lnTo>
                  <a:lnTo>
                    <a:pt x="153161" y="23875"/>
                  </a:lnTo>
                  <a:lnTo>
                    <a:pt x="200913" y="42163"/>
                  </a:lnTo>
                  <a:lnTo>
                    <a:pt x="246379" y="65277"/>
                  </a:lnTo>
                  <a:lnTo>
                    <a:pt x="288543" y="91948"/>
                  </a:lnTo>
                  <a:lnTo>
                    <a:pt x="328549" y="123571"/>
                  </a:lnTo>
                  <a:lnTo>
                    <a:pt x="365886" y="158496"/>
                  </a:lnTo>
                  <a:lnTo>
                    <a:pt x="399160" y="196976"/>
                  </a:lnTo>
                  <a:lnTo>
                    <a:pt x="429132" y="238760"/>
                  </a:lnTo>
                  <a:lnTo>
                    <a:pt x="454659" y="283717"/>
                  </a:lnTo>
                  <a:lnTo>
                    <a:pt x="476503" y="331215"/>
                  </a:lnTo>
                  <a:lnTo>
                    <a:pt x="494283" y="381000"/>
                  </a:lnTo>
                  <a:lnTo>
                    <a:pt x="506475" y="432942"/>
                  </a:lnTo>
                  <a:lnTo>
                    <a:pt x="514603" y="486410"/>
                  </a:lnTo>
                  <a:lnTo>
                    <a:pt x="517778" y="541527"/>
                  </a:lnTo>
                  <a:lnTo>
                    <a:pt x="513333" y="541527"/>
                  </a:lnTo>
                  <a:lnTo>
                    <a:pt x="512952" y="513588"/>
                  </a:lnTo>
                  <a:lnTo>
                    <a:pt x="510920" y="486917"/>
                  </a:lnTo>
                  <a:lnTo>
                    <a:pt x="503174" y="433324"/>
                  </a:lnTo>
                  <a:lnTo>
                    <a:pt x="490727" y="381888"/>
                  </a:lnTo>
                  <a:lnTo>
                    <a:pt x="472820" y="331977"/>
                  </a:lnTo>
                  <a:lnTo>
                    <a:pt x="451357" y="285368"/>
                  </a:lnTo>
                  <a:lnTo>
                    <a:pt x="425830" y="241173"/>
                  </a:lnTo>
                  <a:lnTo>
                    <a:pt x="396239" y="199898"/>
                  </a:lnTo>
                  <a:lnTo>
                    <a:pt x="362584" y="161289"/>
                  </a:lnTo>
                  <a:lnTo>
                    <a:pt x="326135" y="126873"/>
                  </a:lnTo>
                  <a:lnTo>
                    <a:pt x="286511" y="96012"/>
                  </a:lnTo>
                  <a:lnTo>
                    <a:pt x="244347" y="68834"/>
                  </a:lnTo>
                  <a:lnTo>
                    <a:pt x="199389" y="46609"/>
                  </a:lnTo>
                  <a:lnTo>
                    <a:pt x="152780" y="27939"/>
                  </a:lnTo>
                  <a:lnTo>
                    <a:pt x="103377" y="14986"/>
                  </a:lnTo>
                  <a:lnTo>
                    <a:pt x="51815" y="6476"/>
                  </a:lnTo>
                  <a:lnTo>
                    <a:pt x="26288" y="4444"/>
                  </a:lnTo>
                  <a:lnTo>
                    <a:pt x="0" y="4444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9" name="object 87"/>
            <p:cNvSpPr/>
            <p:nvPr/>
          </p:nvSpPr>
          <p:spPr>
            <a:xfrm>
              <a:off x="8022056" y="3359705"/>
              <a:ext cx="429259" cy="241300"/>
            </a:xfrm>
            <a:custGeom>
              <a:avLst/>
              <a:gdLst/>
              <a:ahLst/>
              <a:cxnLst/>
              <a:rect l="l" t="t" r="r" b="b"/>
              <a:pathLst>
                <a:path w="429259" h="241300">
                  <a:moveTo>
                    <a:pt x="1143" y="237489"/>
                  </a:moveTo>
                  <a:lnTo>
                    <a:pt x="0" y="237998"/>
                  </a:lnTo>
                  <a:lnTo>
                    <a:pt x="8890" y="224536"/>
                  </a:lnTo>
                  <a:lnTo>
                    <a:pt x="18161" y="210819"/>
                  </a:lnTo>
                  <a:lnTo>
                    <a:pt x="28321" y="198627"/>
                  </a:lnTo>
                  <a:lnTo>
                    <a:pt x="38480" y="186054"/>
                  </a:lnTo>
                  <a:lnTo>
                    <a:pt x="70866" y="150367"/>
                  </a:lnTo>
                  <a:lnTo>
                    <a:pt x="106934" y="117983"/>
                  </a:lnTo>
                  <a:lnTo>
                    <a:pt x="144652" y="89153"/>
                  </a:lnTo>
                  <a:lnTo>
                    <a:pt x="185547" y="64388"/>
                  </a:lnTo>
                  <a:lnTo>
                    <a:pt x="228092" y="42925"/>
                  </a:lnTo>
                  <a:lnTo>
                    <a:pt x="272669" y="25526"/>
                  </a:lnTo>
                  <a:lnTo>
                    <a:pt x="318516" y="12573"/>
                  </a:lnTo>
                  <a:lnTo>
                    <a:pt x="333883" y="9651"/>
                  </a:lnTo>
                  <a:lnTo>
                    <a:pt x="349250" y="6476"/>
                  </a:lnTo>
                  <a:lnTo>
                    <a:pt x="364998" y="4063"/>
                  </a:lnTo>
                  <a:lnTo>
                    <a:pt x="380873" y="2031"/>
                  </a:lnTo>
                  <a:lnTo>
                    <a:pt x="397001" y="1142"/>
                  </a:lnTo>
                  <a:lnTo>
                    <a:pt x="412496" y="0"/>
                  </a:lnTo>
                  <a:lnTo>
                    <a:pt x="429133" y="0"/>
                  </a:lnTo>
                  <a:lnTo>
                    <a:pt x="429133" y="4063"/>
                  </a:lnTo>
                  <a:lnTo>
                    <a:pt x="412496" y="4063"/>
                  </a:lnTo>
                  <a:lnTo>
                    <a:pt x="397001" y="4825"/>
                  </a:lnTo>
                  <a:lnTo>
                    <a:pt x="350012" y="10540"/>
                  </a:lnTo>
                  <a:lnTo>
                    <a:pt x="303402" y="20192"/>
                  </a:lnTo>
                  <a:lnTo>
                    <a:pt x="288417" y="25146"/>
                  </a:lnTo>
                  <a:lnTo>
                    <a:pt x="273430" y="29590"/>
                  </a:lnTo>
                  <a:lnTo>
                    <a:pt x="229743" y="46609"/>
                  </a:lnTo>
                  <a:lnTo>
                    <a:pt x="187198" y="67310"/>
                  </a:lnTo>
                  <a:lnTo>
                    <a:pt x="147066" y="92837"/>
                  </a:lnTo>
                  <a:lnTo>
                    <a:pt x="108966" y="121158"/>
                  </a:lnTo>
                  <a:lnTo>
                    <a:pt x="73787" y="153669"/>
                  </a:lnTo>
                  <a:lnTo>
                    <a:pt x="62357" y="164591"/>
                  </a:lnTo>
                  <a:lnTo>
                    <a:pt x="30734" y="200660"/>
                  </a:lnTo>
                  <a:lnTo>
                    <a:pt x="3175" y="240029"/>
                  </a:lnTo>
                  <a:lnTo>
                    <a:pt x="2032" y="241173"/>
                  </a:lnTo>
                  <a:lnTo>
                    <a:pt x="3175" y="240029"/>
                  </a:lnTo>
                  <a:lnTo>
                    <a:pt x="2794" y="240791"/>
                  </a:lnTo>
                  <a:lnTo>
                    <a:pt x="2032" y="241173"/>
                  </a:lnTo>
                  <a:lnTo>
                    <a:pt x="1143" y="23748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0" name="object 88"/>
            <p:cNvSpPr/>
            <p:nvPr/>
          </p:nvSpPr>
          <p:spPr>
            <a:xfrm>
              <a:off x="7829651" y="3600878"/>
              <a:ext cx="191135" cy="300355"/>
            </a:xfrm>
            <a:custGeom>
              <a:avLst/>
              <a:gdLst/>
              <a:ahLst/>
              <a:cxnLst/>
              <a:rect l="l" t="t" r="r" b="b"/>
              <a:pathLst>
                <a:path w="191134" h="300354">
                  <a:moveTo>
                    <a:pt x="0" y="300354"/>
                  </a:moveTo>
                  <a:lnTo>
                    <a:pt x="380" y="288670"/>
                  </a:lnTo>
                  <a:lnTo>
                    <a:pt x="1143" y="276478"/>
                  </a:lnTo>
                  <a:lnTo>
                    <a:pt x="1904" y="264287"/>
                  </a:lnTo>
                  <a:lnTo>
                    <a:pt x="10414" y="216915"/>
                  </a:lnTo>
                  <a:lnTo>
                    <a:pt x="25400" y="171957"/>
                  </a:lnTo>
                  <a:lnTo>
                    <a:pt x="35559" y="150875"/>
                  </a:lnTo>
                  <a:lnTo>
                    <a:pt x="40894" y="140335"/>
                  </a:lnTo>
                  <a:lnTo>
                    <a:pt x="65531" y="100583"/>
                  </a:lnTo>
                  <a:lnTo>
                    <a:pt x="96012" y="64896"/>
                  </a:lnTo>
                  <a:lnTo>
                    <a:pt x="103631" y="57150"/>
                  </a:lnTo>
                  <a:lnTo>
                    <a:pt x="139319" y="27558"/>
                  </a:lnTo>
                  <a:lnTo>
                    <a:pt x="149478" y="21462"/>
                  </a:lnTo>
                  <a:lnTo>
                    <a:pt x="158750" y="15366"/>
                  </a:lnTo>
                  <a:lnTo>
                    <a:pt x="168909" y="10160"/>
                  </a:lnTo>
                  <a:lnTo>
                    <a:pt x="179450" y="4444"/>
                  </a:lnTo>
                  <a:lnTo>
                    <a:pt x="189992" y="0"/>
                  </a:lnTo>
                  <a:lnTo>
                    <a:pt x="191134" y="3682"/>
                  </a:lnTo>
                  <a:lnTo>
                    <a:pt x="181101" y="8508"/>
                  </a:lnTo>
                  <a:lnTo>
                    <a:pt x="170560" y="13335"/>
                  </a:lnTo>
                  <a:lnTo>
                    <a:pt x="160400" y="19050"/>
                  </a:lnTo>
                  <a:lnTo>
                    <a:pt x="123571" y="44576"/>
                  </a:lnTo>
                  <a:lnTo>
                    <a:pt x="115062" y="52324"/>
                  </a:lnTo>
                  <a:lnTo>
                    <a:pt x="106552" y="60070"/>
                  </a:lnTo>
                  <a:lnTo>
                    <a:pt x="98044" y="68071"/>
                  </a:lnTo>
                  <a:lnTo>
                    <a:pt x="90677" y="76200"/>
                  </a:lnTo>
                  <a:lnTo>
                    <a:pt x="82550" y="84708"/>
                  </a:lnTo>
                  <a:lnTo>
                    <a:pt x="55499" y="122046"/>
                  </a:lnTo>
                  <a:lnTo>
                    <a:pt x="49783" y="131825"/>
                  </a:lnTo>
                  <a:lnTo>
                    <a:pt x="44069" y="141477"/>
                  </a:lnTo>
                  <a:lnTo>
                    <a:pt x="38480" y="152400"/>
                  </a:lnTo>
                  <a:lnTo>
                    <a:pt x="33908" y="162940"/>
                  </a:lnTo>
                  <a:lnTo>
                    <a:pt x="29082" y="173100"/>
                  </a:lnTo>
                  <a:lnTo>
                    <a:pt x="14097" y="217677"/>
                  </a:lnTo>
                  <a:lnTo>
                    <a:pt x="9651" y="240791"/>
                  </a:lnTo>
                  <a:lnTo>
                    <a:pt x="7239" y="252602"/>
                  </a:lnTo>
                  <a:lnTo>
                    <a:pt x="5588" y="264794"/>
                  </a:lnTo>
                  <a:lnTo>
                    <a:pt x="4825" y="276478"/>
                  </a:lnTo>
                  <a:lnTo>
                    <a:pt x="3937" y="288670"/>
                  </a:lnTo>
                  <a:lnTo>
                    <a:pt x="3937" y="300354"/>
                  </a:lnTo>
                  <a:lnTo>
                    <a:pt x="0" y="30035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1" name="object 89"/>
            <p:cNvSpPr/>
            <p:nvPr/>
          </p:nvSpPr>
          <p:spPr>
            <a:xfrm>
              <a:off x="7829651" y="3904535"/>
              <a:ext cx="192405" cy="300355"/>
            </a:xfrm>
            <a:custGeom>
              <a:avLst/>
              <a:gdLst/>
              <a:ahLst/>
              <a:cxnLst/>
              <a:rect l="l" t="t" r="r" b="b"/>
              <a:pathLst>
                <a:path w="192404" h="300354">
                  <a:moveTo>
                    <a:pt x="189102" y="299974"/>
                  </a:moveTo>
                  <a:lnTo>
                    <a:pt x="190373" y="300355"/>
                  </a:lnTo>
                  <a:lnTo>
                    <a:pt x="179831" y="295910"/>
                  </a:lnTo>
                  <a:lnTo>
                    <a:pt x="168909" y="290322"/>
                  </a:lnTo>
                  <a:lnTo>
                    <a:pt x="159130" y="284988"/>
                  </a:lnTo>
                  <a:lnTo>
                    <a:pt x="149478" y="278892"/>
                  </a:lnTo>
                  <a:lnTo>
                    <a:pt x="139319" y="272796"/>
                  </a:lnTo>
                  <a:lnTo>
                    <a:pt x="130428" y="266319"/>
                  </a:lnTo>
                  <a:lnTo>
                    <a:pt x="121539" y="258699"/>
                  </a:lnTo>
                  <a:lnTo>
                    <a:pt x="112141" y="251333"/>
                  </a:lnTo>
                  <a:lnTo>
                    <a:pt x="103631" y="243586"/>
                  </a:lnTo>
                  <a:lnTo>
                    <a:pt x="96012" y="235966"/>
                  </a:lnTo>
                  <a:lnTo>
                    <a:pt x="87502" y="227457"/>
                  </a:lnTo>
                  <a:lnTo>
                    <a:pt x="58674" y="190881"/>
                  </a:lnTo>
                  <a:lnTo>
                    <a:pt x="52577" y="180848"/>
                  </a:lnTo>
                  <a:lnTo>
                    <a:pt x="46100" y="171069"/>
                  </a:lnTo>
                  <a:lnTo>
                    <a:pt x="40894" y="160528"/>
                  </a:lnTo>
                  <a:lnTo>
                    <a:pt x="35559" y="150368"/>
                  </a:lnTo>
                  <a:lnTo>
                    <a:pt x="30352" y="139826"/>
                  </a:lnTo>
                  <a:lnTo>
                    <a:pt x="13716" y="94869"/>
                  </a:lnTo>
                  <a:lnTo>
                    <a:pt x="8000" y="72136"/>
                  </a:lnTo>
                  <a:lnTo>
                    <a:pt x="5588" y="60451"/>
                  </a:lnTo>
                  <a:lnTo>
                    <a:pt x="380" y="12192"/>
                  </a:lnTo>
                  <a:lnTo>
                    <a:pt x="0" y="0"/>
                  </a:lnTo>
                  <a:lnTo>
                    <a:pt x="3937" y="0"/>
                  </a:lnTo>
                  <a:lnTo>
                    <a:pt x="3937" y="12192"/>
                  </a:lnTo>
                  <a:lnTo>
                    <a:pt x="4825" y="24764"/>
                  </a:lnTo>
                  <a:lnTo>
                    <a:pt x="5588" y="36068"/>
                  </a:lnTo>
                  <a:lnTo>
                    <a:pt x="7239" y="47879"/>
                  </a:lnTo>
                  <a:lnTo>
                    <a:pt x="9651" y="59562"/>
                  </a:lnTo>
                  <a:lnTo>
                    <a:pt x="11683" y="71374"/>
                  </a:lnTo>
                  <a:lnTo>
                    <a:pt x="14097" y="82676"/>
                  </a:lnTo>
                  <a:lnTo>
                    <a:pt x="17399" y="94487"/>
                  </a:lnTo>
                  <a:lnTo>
                    <a:pt x="20954" y="105791"/>
                  </a:lnTo>
                  <a:lnTo>
                    <a:pt x="25019" y="116332"/>
                  </a:lnTo>
                  <a:lnTo>
                    <a:pt x="29082" y="127762"/>
                  </a:lnTo>
                  <a:lnTo>
                    <a:pt x="49783" y="169037"/>
                  </a:lnTo>
                  <a:lnTo>
                    <a:pt x="75310" y="207137"/>
                  </a:lnTo>
                  <a:lnTo>
                    <a:pt x="90677" y="224536"/>
                  </a:lnTo>
                  <a:lnTo>
                    <a:pt x="98044" y="232664"/>
                  </a:lnTo>
                  <a:lnTo>
                    <a:pt x="106552" y="240792"/>
                  </a:lnTo>
                  <a:lnTo>
                    <a:pt x="115062" y="248539"/>
                  </a:lnTo>
                  <a:lnTo>
                    <a:pt x="123571" y="256159"/>
                  </a:lnTo>
                  <a:lnTo>
                    <a:pt x="132460" y="262636"/>
                  </a:lnTo>
                  <a:lnTo>
                    <a:pt x="141350" y="269621"/>
                  </a:lnTo>
                  <a:lnTo>
                    <a:pt x="151129" y="275717"/>
                  </a:lnTo>
                  <a:lnTo>
                    <a:pt x="160400" y="281813"/>
                  </a:lnTo>
                  <a:lnTo>
                    <a:pt x="170560" y="287020"/>
                  </a:lnTo>
                  <a:lnTo>
                    <a:pt x="181482" y="291846"/>
                  </a:lnTo>
                  <a:lnTo>
                    <a:pt x="191134" y="296799"/>
                  </a:lnTo>
                  <a:lnTo>
                    <a:pt x="192404" y="297561"/>
                  </a:lnTo>
                  <a:lnTo>
                    <a:pt x="191134" y="296799"/>
                  </a:lnTo>
                  <a:lnTo>
                    <a:pt x="192024" y="297180"/>
                  </a:lnTo>
                  <a:lnTo>
                    <a:pt x="192404" y="297561"/>
                  </a:lnTo>
                  <a:lnTo>
                    <a:pt x="189102" y="2999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2" name="object 90"/>
            <p:cNvSpPr txBox="1"/>
            <p:nvPr/>
          </p:nvSpPr>
          <p:spPr>
            <a:xfrm>
              <a:off x="228634" y="1955022"/>
              <a:ext cx="1549400" cy="403928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715" algn="ctr">
                <a:lnSpc>
                  <a:spcPct val="100400"/>
                </a:lnSpc>
              </a:pPr>
              <a:r>
                <a:rPr sz="20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成像面在视 网膜后方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12700" algn="ctr">
                <a:lnSpc>
                  <a:spcPct val="100000"/>
                </a:lnSpc>
              </a:pPr>
              <a:r>
                <a:rPr sz="20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（远视）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5"/>
                </a:spcBef>
              </a:pPr>
              <a:endParaRPr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12700" marR="5715" algn="ctr">
                <a:lnSpc>
                  <a:spcPct val="100400"/>
                </a:lnSpc>
              </a:pPr>
              <a:r>
                <a:rPr sz="20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成像面在视 网膜上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12700" algn="ctr">
                <a:lnSpc>
                  <a:spcPct val="100000"/>
                </a:lnSpc>
                <a:spcBef>
                  <a:spcPts val="25"/>
                </a:spcBef>
              </a:pPr>
              <a:r>
                <a:rPr sz="2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In focus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12700" marR="5715" algn="ctr">
                <a:lnSpc>
                  <a:spcPct val="100400"/>
                </a:lnSpc>
                <a:spcBef>
                  <a:spcPts val="2075"/>
                </a:spcBef>
              </a:pPr>
              <a:r>
                <a:rPr sz="20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成像面在视 网膜前方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12700" algn="ctr">
                <a:lnSpc>
                  <a:spcPct val="100000"/>
                </a:lnSpc>
              </a:pPr>
              <a:r>
                <a:rPr sz="20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（近视）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990829" y="4851133"/>
            <a:ext cx="7018459" cy="1309035"/>
          </a:xfrm>
          <a:prstGeom prst="rect">
            <a:avLst/>
          </a:prstGeom>
          <a:solidFill>
            <a:srgbClr val="C0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25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7007596" y="1521019"/>
            <a:ext cx="1437768" cy="15694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791413" y="4796337"/>
            <a:ext cx="911229" cy="11832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00184" y="4665604"/>
            <a:ext cx="1198602" cy="15199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33476" y="4684446"/>
            <a:ext cx="1441683" cy="1570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45549" y="3297912"/>
            <a:ext cx="602955" cy="8729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90324" y="3297912"/>
            <a:ext cx="607566" cy="8729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24300" y="3290208"/>
            <a:ext cx="604361" cy="8729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85101" y="1664429"/>
            <a:ext cx="908886" cy="1181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58221" y="1556676"/>
            <a:ext cx="1199101" cy="1515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4" name="object 3"/>
          <p:cNvSpPr txBox="1">
            <a:spLocks noGrp="1"/>
          </p:cNvSpPr>
          <p:nvPr>
            <p:ph type="title"/>
          </p:nvPr>
        </p:nvSpPr>
        <p:spPr>
          <a:xfrm>
            <a:off x="342770" y="1047851"/>
            <a:ext cx="240474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sz="32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瞳孔的作用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2"/>
          <p:cNvSpPr txBox="1">
            <a:spLocks/>
          </p:cNvSpPr>
          <p:nvPr/>
        </p:nvSpPr>
        <p:spPr>
          <a:xfrm>
            <a:off x="2329978" y="889451"/>
            <a:ext cx="7886700" cy="690689"/>
          </a:xfrm>
          <a:prstGeom prst="rect">
            <a:avLst/>
          </a:prstGeom>
        </p:spPr>
        <p:txBody>
          <a:bodyPr vert="horz" wrap="square" lIns="0" tIns="11917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86460">
              <a:lnSpc>
                <a:spcPts val="5280"/>
              </a:lnSpc>
            </a:pP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光学入射孔径大小决定景深</a:t>
            </a:r>
            <a:endParaRPr lang="zh-TW" altLang="en-US" sz="2800" dirty="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48730" y="5883935"/>
            <a:ext cx="84514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5935">
              <a:lnSpc>
                <a:spcPct val="100000"/>
              </a:lnSpc>
              <a:spcBef>
                <a:spcPts val="1889"/>
              </a:spcBef>
            </a:pPr>
            <a:r>
              <a:rPr lang="zh-CN" altLang="en-US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视网膜不在成像面上时，瞳孔越小，成像越清楚</a:t>
            </a:r>
          </a:p>
        </p:txBody>
      </p:sp>
      <p:sp>
        <p:nvSpPr>
          <p:cNvPr id="28" name="object 2"/>
          <p:cNvSpPr txBox="1"/>
          <p:nvPr/>
        </p:nvSpPr>
        <p:spPr>
          <a:xfrm>
            <a:off x="2539135" y="6302266"/>
            <a:ext cx="162710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</a:t>
            </a:r>
            <a:r>
              <a:rPr sz="2400" spc="-6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2mm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90"/>
          <p:cNvSpPr txBox="1"/>
          <p:nvPr/>
        </p:nvSpPr>
        <p:spPr>
          <a:xfrm>
            <a:off x="648792" y="2010506"/>
            <a:ext cx="1462839" cy="38395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algn="ctr">
              <a:lnSpc>
                <a:spcPct val="1004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成像面在视 网膜后方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（远视）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715" algn="ctr">
              <a:lnSpc>
                <a:spcPct val="1004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成像面在视 网膜上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25"/>
              </a:spcBef>
            </a:pP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 focus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715" algn="ctr">
              <a:lnSpc>
                <a:spcPct val="100400"/>
              </a:lnSpc>
              <a:spcBef>
                <a:spcPts val="2075"/>
              </a:spcBef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成像面在视 网膜前方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</a:pP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（近视）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3"/>
          <p:cNvSpPr txBox="1"/>
          <p:nvPr/>
        </p:nvSpPr>
        <p:spPr>
          <a:xfrm>
            <a:off x="4810108" y="6302266"/>
            <a:ext cx="162710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</a:t>
            </a:r>
            <a:r>
              <a:rPr sz="2400" spc="-6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4mm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4"/>
          <p:cNvSpPr txBox="1"/>
          <p:nvPr/>
        </p:nvSpPr>
        <p:spPr>
          <a:xfrm>
            <a:off x="7167909" y="6287183"/>
            <a:ext cx="162710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</a:t>
            </a:r>
            <a:r>
              <a:rPr sz="2400" spc="-62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6mm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61976" y="4235365"/>
            <a:ext cx="8003406" cy="411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1828800">
              <a:lnSpc>
                <a:spcPts val="2825"/>
              </a:lnSpc>
            </a:pPr>
            <a:r>
              <a:rPr lang="zh-CN" altLang="en-US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视网膜在完美对焦的成像面，瞳孔影响不大</a:t>
            </a:r>
          </a:p>
        </p:txBody>
      </p:sp>
    </p:spTree>
    <p:extLst>
      <p:ext uri="{BB962C8B-B14F-4D97-AF65-F5344CB8AC3E}">
        <p14:creationId xmlns:p14="http://schemas.microsoft.com/office/powerpoint/2010/main" val="62394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4" name="object 3"/>
          <p:cNvSpPr txBox="1">
            <a:spLocks noGrp="1"/>
          </p:cNvSpPr>
          <p:nvPr>
            <p:ph type="title"/>
          </p:nvPr>
        </p:nvSpPr>
        <p:spPr>
          <a:xfrm>
            <a:off x="342770" y="872922"/>
            <a:ext cx="6717988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sz="32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几何光学计算成像到底多模糊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3"/>
          <p:cNvSpPr txBox="1"/>
          <p:nvPr/>
        </p:nvSpPr>
        <p:spPr>
          <a:xfrm>
            <a:off x="475201" y="3470705"/>
            <a:ext cx="8904351" cy="1869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模糊就是问视角变多大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考虑一个远方的点光源（例如星光）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若视网膜就在理想成像面</a:t>
            </a:r>
            <a:r>
              <a:rPr sz="2400" spc="-60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sz="2400" i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2400" i="1" spc="7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，视角</a:t>
            </a:r>
            <a:r>
              <a:rPr 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sz="2400" spc="-6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若视网膜不在理想成像面，由上图</a:t>
            </a:r>
            <a:r>
              <a:rPr sz="24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知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4"/>
          <p:cNvSpPr/>
          <p:nvPr/>
        </p:nvSpPr>
        <p:spPr>
          <a:xfrm>
            <a:off x="1144491" y="1539170"/>
            <a:ext cx="152400" cy="1524000"/>
          </a:xfrm>
          <a:custGeom>
            <a:avLst/>
            <a:gdLst/>
            <a:ahLst/>
            <a:cxnLst/>
            <a:rect l="l" t="t" r="r" b="b"/>
            <a:pathLst>
              <a:path w="152400" h="1524000">
                <a:moveTo>
                  <a:pt x="76200" y="0"/>
                </a:moveTo>
                <a:lnTo>
                  <a:pt x="52113" y="38843"/>
                </a:lnTo>
                <a:lnTo>
                  <a:pt x="41180" y="85046"/>
                </a:lnTo>
                <a:lnTo>
                  <a:pt x="31195" y="147011"/>
                </a:lnTo>
                <a:lnTo>
                  <a:pt x="22317" y="223170"/>
                </a:lnTo>
                <a:lnTo>
                  <a:pt x="18341" y="266083"/>
                </a:lnTo>
                <a:lnTo>
                  <a:pt x="14701" y="311956"/>
                </a:lnTo>
                <a:lnTo>
                  <a:pt x="11415" y="360594"/>
                </a:lnTo>
                <a:lnTo>
                  <a:pt x="8504" y="411800"/>
                </a:lnTo>
                <a:lnTo>
                  <a:pt x="5987" y="465379"/>
                </a:lnTo>
                <a:lnTo>
                  <a:pt x="3884" y="521134"/>
                </a:lnTo>
                <a:lnTo>
                  <a:pt x="2214" y="578870"/>
                </a:lnTo>
                <a:lnTo>
                  <a:pt x="997" y="638390"/>
                </a:lnTo>
                <a:lnTo>
                  <a:pt x="252" y="699499"/>
                </a:lnTo>
                <a:lnTo>
                  <a:pt x="0" y="762000"/>
                </a:lnTo>
                <a:lnTo>
                  <a:pt x="252" y="824500"/>
                </a:lnTo>
                <a:lnTo>
                  <a:pt x="997" y="885609"/>
                </a:lnTo>
                <a:lnTo>
                  <a:pt x="2214" y="945129"/>
                </a:lnTo>
                <a:lnTo>
                  <a:pt x="3884" y="1002865"/>
                </a:lnTo>
                <a:lnTo>
                  <a:pt x="5987" y="1058620"/>
                </a:lnTo>
                <a:lnTo>
                  <a:pt x="8504" y="1112199"/>
                </a:lnTo>
                <a:lnTo>
                  <a:pt x="11415" y="1163405"/>
                </a:lnTo>
                <a:lnTo>
                  <a:pt x="14701" y="1212043"/>
                </a:lnTo>
                <a:lnTo>
                  <a:pt x="18341" y="1257916"/>
                </a:lnTo>
                <a:lnTo>
                  <a:pt x="22317" y="1300829"/>
                </a:lnTo>
                <a:lnTo>
                  <a:pt x="26608" y="1340585"/>
                </a:lnTo>
                <a:lnTo>
                  <a:pt x="36059" y="1409843"/>
                </a:lnTo>
                <a:lnTo>
                  <a:pt x="46537" y="1464123"/>
                </a:lnTo>
                <a:lnTo>
                  <a:pt x="57887" y="1501856"/>
                </a:lnTo>
                <a:lnTo>
                  <a:pt x="76200" y="1524000"/>
                </a:lnTo>
                <a:lnTo>
                  <a:pt x="82443" y="1521474"/>
                </a:lnTo>
                <a:lnTo>
                  <a:pt x="100267" y="1485156"/>
                </a:lnTo>
                <a:lnTo>
                  <a:pt x="111197" y="1438953"/>
                </a:lnTo>
                <a:lnTo>
                  <a:pt x="121182" y="1376988"/>
                </a:lnTo>
                <a:lnTo>
                  <a:pt x="130063" y="1300829"/>
                </a:lnTo>
                <a:lnTo>
                  <a:pt x="134041" y="1257916"/>
                </a:lnTo>
                <a:lnTo>
                  <a:pt x="137684" y="1212043"/>
                </a:lnTo>
                <a:lnTo>
                  <a:pt x="140972" y="1163405"/>
                </a:lnTo>
                <a:lnTo>
                  <a:pt x="143885" y="1112199"/>
                </a:lnTo>
                <a:lnTo>
                  <a:pt x="146405" y="1058620"/>
                </a:lnTo>
                <a:lnTo>
                  <a:pt x="148510" y="1002865"/>
                </a:lnTo>
                <a:lnTo>
                  <a:pt x="150182" y="945129"/>
                </a:lnTo>
                <a:lnTo>
                  <a:pt x="151401" y="885609"/>
                </a:lnTo>
                <a:lnTo>
                  <a:pt x="152147" y="824500"/>
                </a:lnTo>
                <a:lnTo>
                  <a:pt x="152400" y="762000"/>
                </a:lnTo>
                <a:lnTo>
                  <a:pt x="152147" y="699499"/>
                </a:lnTo>
                <a:lnTo>
                  <a:pt x="151401" y="638390"/>
                </a:lnTo>
                <a:lnTo>
                  <a:pt x="150182" y="578870"/>
                </a:lnTo>
                <a:lnTo>
                  <a:pt x="148510" y="521134"/>
                </a:lnTo>
                <a:lnTo>
                  <a:pt x="146405" y="465379"/>
                </a:lnTo>
                <a:lnTo>
                  <a:pt x="143885" y="411800"/>
                </a:lnTo>
                <a:lnTo>
                  <a:pt x="140972" y="360594"/>
                </a:lnTo>
                <a:lnTo>
                  <a:pt x="137684" y="311956"/>
                </a:lnTo>
                <a:lnTo>
                  <a:pt x="134041" y="266083"/>
                </a:lnTo>
                <a:lnTo>
                  <a:pt x="130063" y="223170"/>
                </a:lnTo>
                <a:lnTo>
                  <a:pt x="125770" y="183414"/>
                </a:lnTo>
                <a:lnTo>
                  <a:pt x="116318" y="114156"/>
                </a:lnTo>
                <a:lnTo>
                  <a:pt x="105840" y="59876"/>
                </a:lnTo>
                <a:lnTo>
                  <a:pt x="94496" y="22143"/>
                </a:lnTo>
                <a:lnTo>
                  <a:pt x="762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5"/>
          <p:cNvSpPr/>
          <p:nvPr/>
        </p:nvSpPr>
        <p:spPr>
          <a:xfrm>
            <a:off x="1144491" y="1539170"/>
            <a:ext cx="152400" cy="1524000"/>
          </a:xfrm>
          <a:custGeom>
            <a:avLst/>
            <a:gdLst/>
            <a:ahLst/>
            <a:cxnLst/>
            <a:rect l="l" t="t" r="r" b="b"/>
            <a:pathLst>
              <a:path w="152400" h="1524000">
                <a:moveTo>
                  <a:pt x="0" y="762000"/>
                </a:moveTo>
                <a:lnTo>
                  <a:pt x="252" y="699499"/>
                </a:lnTo>
                <a:lnTo>
                  <a:pt x="997" y="638390"/>
                </a:lnTo>
                <a:lnTo>
                  <a:pt x="2214" y="578870"/>
                </a:lnTo>
                <a:lnTo>
                  <a:pt x="3884" y="521134"/>
                </a:lnTo>
                <a:lnTo>
                  <a:pt x="5987" y="465379"/>
                </a:lnTo>
                <a:lnTo>
                  <a:pt x="8504" y="411800"/>
                </a:lnTo>
                <a:lnTo>
                  <a:pt x="11415" y="360594"/>
                </a:lnTo>
                <a:lnTo>
                  <a:pt x="14701" y="311956"/>
                </a:lnTo>
                <a:lnTo>
                  <a:pt x="18341" y="266083"/>
                </a:lnTo>
                <a:lnTo>
                  <a:pt x="22317" y="223170"/>
                </a:lnTo>
                <a:lnTo>
                  <a:pt x="26608" y="183414"/>
                </a:lnTo>
                <a:lnTo>
                  <a:pt x="36059" y="114156"/>
                </a:lnTo>
                <a:lnTo>
                  <a:pt x="46537" y="59876"/>
                </a:lnTo>
                <a:lnTo>
                  <a:pt x="57887" y="22143"/>
                </a:lnTo>
                <a:lnTo>
                  <a:pt x="76200" y="0"/>
                </a:lnTo>
                <a:lnTo>
                  <a:pt x="82443" y="2525"/>
                </a:lnTo>
                <a:lnTo>
                  <a:pt x="100267" y="38843"/>
                </a:lnTo>
                <a:lnTo>
                  <a:pt x="111197" y="85046"/>
                </a:lnTo>
                <a:lnTo>
                  <a:pt x="121182" y="147011"/>
                </a:lnTo>
                <a:lnTo>
                  <a:pt x="130063" y="223170"/>
                </a:lnTo>
                <a:lnTo>
                  <a:pt x="134041" y="266083"/>
                </a:lnTo>
                <a:lnTo>
                  <a:pt x="137684" y="311956"/>
                </a:lnTo>
                <a:lnTo>
                  <a:pt x="140972" y="360594"/>
                </a:lnTo>
                <a:lnTo>
                  <a:pt x="143885" y="411800"/>
                </a:lnTo>
                <a:lnTo>
                  <a:pt x="146405" y="465379"/>
                </a:lnTo>
                <a:lnTo>
                  <a:pt x="148510" y="521134"/>
                </a:lnTo>
                <a:lnTo>
                  <a:pt x="150182" y="578870"/>
                </a:lnTo>
                <a:lnTo>
                  <a:pt x="151401" y="638390"/>
                </a:lnTo>
                <a:lnTo>
                  <a:pt x="152147" y="699499"/>
                </a:lnTo>
                <a:lnTo>
                  <a:pt x="152400" y="762000"/>
                </a:lnTo>
                <a:lnTo>
                  <a:pt x="152147" y="824500"/>
                </a:lnTo>
                <a:lnTo>
                  <a:pt x="151401" y="885609"/>
                </a:lnTo>
                <a:lnTo>
                  <a:pt x="150182" y="945129"/>
                </a:lnTo>
                <a:lnTo>
                  <a:pt x="148510" y="1002865"/>
                </a:lnTo>
                <a:lnTo>
                  <a:pt x="146405" y="1058620"/>
                </a:lnTo>
                <a:lnTo>
                  <a:pt x="143885" y="1112199"/>
                </a:lnTo>
                <a:lnTo>
                  <a:pt x="140972" y="1163405"/>
                </a:lnTo>
                <a:lnTo>
                  <a:pt x="137684" y="1212043"/>
                </a:lnTo>
                <a:lnTo>
                  <a:pt x="134041" y="1257916"/>
                </a:lnTo>
                <a:lnTo>
                  <a:pt x="130063" y="1300829"/>
                </a:lnTo>
                <a:lnTo>
                  <a:pt x="125770" y="1340585"/>
                </a:lnTo>
                <a:lnTo>
                  <a:pt x="116318" y="1409843"/>
                </a:lnTo>
                <a:lnTo>
                  <a:pt x="105840" y="1464123"/>
                </a:lnTo>
                <a:lnTo>
                  <a:pt x="94496" y="1501856"/>
                </a:lnTo>
                <a:lnTo>
                  <a:pt x="76200" y="1524000"/>
                </a:lnTo>
                <a:lnTo>
                  <a:pt x="69949" y="1521474"/>
                </a:lnTo>
                <a:lnTo>
                  <a:pt x="52113" y="1485156"/>
                </a:lnTo>
                <a:lnTo>
                  <a:pt x="41180" y="1438953"/>
                </a:lnTo>
                <a:lnTo>
                  <a:pt x="31195" y="1376988"/>
                </a:lnTo>
                <a:lnTo>
                  <a:pt x="22317" y="1300829"/>
                </a:lnTo>
                <a:lnTo>
                  <a:pt x="18341" y="1257916"/>
                </a:lnTo>
                <a:lnTo>
                  <a:pt x="14701" y="1212043"/>
                </a:lnTo>
                <a:lnTo>
                  <a:pt x="11415" y="1163405"/>
                </a:lnTo>
                <a:lnTo>
                  <a:pt x="8504" y="1112199"/>
                </a:lnTo>
                <a:lnTo>
                  <a:pt x="5987" y="1058620"/>
                </a:lnTo>
                <a:lnTo>
                  <a:pt x="3884" y="1002865"/>
                </a:lnTo>
                <a:lnTo>
                  <a:pt x="2214" y="945129"/>
                </a:lnTo>
                <a:lnTo>
                  <a:pt x="997" y="885609"/>
                </a:lnTo>
                <a:lnTo>
                  <a:pt x="252" y="824500"/>
                </a:lnTo>
                <a:lnTo>
                  <a:pt x="0" y="7620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6"/>
          <p:cNvSpPr/>
          <p:nvPr/>
        </p:nvSpPr>
        <p:spPr>
          <a:xfrm>
            <a:off x="611091" y="2301170"/>
            <a:ext cx="3657600" cy="0"/>
          </a:xfrm>
          <a:custGeom>
            <a:avLst/>
            <a:gdLst/>
            <a:ahLst/>
            <a:cxnLst/>
            <a:rect l="l" t="t" r="r" b="b"/>
            <a:pathLst>
              <a:path w="3657600">
                <a:moveTo>
                  <a:pt x="0" y="0"/>
                </a:moveTo>
                <a:lnTo>
                  <a:pt x="3657600" y="0"/>
                </a:lnTo>
              </a:path>
            </a:pathLst>
          </a:custGeom>
          <a:ln w="127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object 7"/>
          <p:cNvSpPr/>
          <p:nvPr/>
        </p:nvSpPr>
        <p:spPr>
          <a:xfrm>
            <a:off x="1220691" y="1539170"/>
            <a:ext cx="2590800" cy="1295400"/>
          </a:xfrm>
          <a:custGeom>
            <a:avLst/>
            <a:gdLst/>
            <a:ahLst/>
            <a:cxnLst/>
            <a:rect l="l" t="t" r="r" b="b"/>
            <a:pathLst>
              <a:path w="2590800" h="1295400">
                <a:moveTo>
                  <a:pt x="0" y="0"/>
                </a:moveTo>
                <a:lnTo>
                  <a:pt x="2590800" y="1295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object 8"/>
          <p:cNvSpPr/>
          <p:nvPr/>
        </p:nvSpPr>
        <p:spPr>
          <a:xfrm>
            <a:off x="1220691" y="1767770"/>
            <a:ext cx="2590800" cy="1295400"/>
          </a:xfrm>
          <a:custGeom>
            <a:avLst/>
            <a:gdLst/>
            <a:ahLst/>
            <a:cxnLst/>
            <a:rect l="l" t="t" r="r" b="b"/>
            <a:pathLst>
              <a:path w="2590800" h="1295400">
                <a:moveTo>
                  <a:pt x="0" y="1295400"/>
                </a:moveTo>
                <a:lnTo>
                  <a:pt x="2590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3811491" y="1539170"/>
            <a:ext cx="0" cy="1447800"/>
          </a:xfrm>
          <a:custGeom>
            <a:avLst/>
            <a:gdLst/>
            <a:ahLst/>
            <a:cxnLst/>
            <a:rect l="l" t="t" r="r" b="b"/>
            <a:pathLst>
              <a:path h="1447800">
                <a:moveTo>
                  <a:pt x="0" y="0"/>
                </a:moveTo>
                <a:lnTo>
                  <a:pt x="0" y="1447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object 10"/>
          <p:cNvSpPr/>
          <p:nvPr/>
        </p:nvSpPr>
        <p:spPr>
          <a:xfrm>
            <a:off x="1220691" y="3177470"/>
            <a:ext cx="2590800" cy="76200"/>
          </a:xfrm>
          <a:custGeom>
            <a:avLst/>
            <a:gdLst/>
            <a:ahLst/>
            <a:cxnLst/>
            <a:rect l="l" t="t" r="r" b="b"/>
            <a:pathLst>
              <a:path w="2590800" h="76200">
                <a:moveTo>
                  <a:pt x="2514600" y="0"/>
                </a:moveTo>
                <a:lnTo>
                  <a:pt x="2514600" y="76200"/>
                </a:lnTo>
                <a:lnTo>
                  <a:pt x="2578100" y="44450"/>
                </a:lnTo>
                <a:lnTo>
                  <a:pt x="2527300" y="44450"/>
                </a:lnTo>
                <a:lnTo>
                  <a:pt x="2527300" y="31750"/>
                </a:lnTo>
                <a:lnTo>
                  <a:pt x="2578100" y="31750"/>
                </a:lnTo>
                <a:lnTo>
                  <a:pt x="2514600" y="0"/>
                </a:lnTo>
                <a:close/>
              </a:path>
              <a:path w="2590800" h="76200">
                <a:moveTo>
                  <a:pt x="2514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514600" y="44450"/>
                </a:lnTo>
                <a:lnTo>
                  <a:pt x="2514600" y="31750"/>
                </a:lnTo>
                <a:close/>
              </a:path>
              <a:path w="2590800" h="76200">
                <a:moveTo>
                  <a:pt x="2578100" y="31750"/>
                </a:moveTo>
                <a:lnTo>
                  <a:pt x="2527300" y="31750"/>
                </a:lnTo>
                <a:lnTo>
                  <a:pt x="2527300" y="44450"/>
                </a:lnTo>
                <a:lnTo>
                  <a:pt x="2578100" y="44450"/>
                </a:lnTo>
                <a:lnTo>
                  <a:pt x="2590800" y="38100"/>
                </a:lnTo>
                <a:lnTo>
                  <a:pt x="2578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object 11"/>
          <p:cNvSpPr txBox="1"/>
          <p:nvPr/>
        </p:nvSpPr>
        <p:spPr>
          <a:xfrm>
            <a:off x="2296889" y="2856513"/>
            <a:ext cx="11048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400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8" name="object 12"/>
          <p:cNvSpPr/>
          <p:nvPr/>
        </p:nvSpPr>
        <p:spPr>
          <a:xfrm>
            <a:off x="2744691" y="2872670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06680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066800" h="76200">
                <a:moveTo>
                  <a:pt x="106680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066800" y="44450"/>
                </a:lnTo>
                <a:lnTo>
                  <a:pt x="10668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" name="object 13"/>
          <p:cNvSpPr txBox="1"/>
          <p:nvPr/>
        </p:nvSpPr>
        <p:spPr>
          <a:xfrm>
            <a:off x="3227163" y="2831240"/>
            <a:ext cx="16129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" name="object 14"/>
          <p:cNvSpPr/>
          <p:nvPr/>
        </p:nvSpPr>
        <p:spPr>
          <a:xfrm>
            <a:off x="1220691" y="2301170"/>
            <a:ext cx="2590800" cy="533400"/>
          </a:xfrm>
          <a:custGeom>
            <a:avLst/>
            <a:gdLst/>
            <a:ahLst/>
            <a:cxnLst/>
            <a:rect l="l" t="t" r="r" b="b"/>
            <a:pathLst>
              <a:path w="2590800" h="533400">
                <a:moveTo>
                  <a:pt x="0" y="0"/>
                </a:moveTo>
                <a:lnTo>
                  <a:pt x="2590800" y="533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" name="object 15"/>
          <p:cNvSpPr/>
          <p:nvPr/>
        </p:nvSpPr>
        <p:spPr>
          <a:xfrm>
            <a:off x="1220691" y="1767770"/>
            <a:ext cx="2590800" cy="533400"/>
          </a:xfrm>
          <a:custGeom>
            <a:avLst/>
            <a:gdLst/>
            <a:ahLst/>
            <a:cxnLst/>
            <a:rect l="l" t="t" r="r" b="b"/>
            <a:pathLst>
              <a:path w="2590800" h="533400">
                <a:moveTo>
                  <a:pt x="0" y="533400"/>
                </a:moveTo>
                <a:lnTo>
                  <a:pt x="2590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" name="object 17"/>
          <p:cNvSpPr txBox="1"/>
          <p:nvPr/>
        </p:nvSpPr>
        <p:spPr>
          <a:xfrm>
            <a:off x="475201" y="2085270"/>
            <a:ext cx="31369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" name="object 18"/>
          <p:cNvSpPr/>
          <p:nvPr/>
        </p:nvSpPr>
        <p:spPr>
          <a:xfrm>
            <a:off x="877791" y="1539170"/>
            <a:ext cx="76200" cy="1524000"/>
          </a:xfrm>
          <a:custGeom>
            <a:avLst/>
            <a:gdLst/>
            <a:ahLst/>
            <a:cxnLst/>
            <a:rect l="l" t="t" r="r" b="b"/>
            <a:pathLst>
              <a:path w="76200" h="1524000">
                <a:moveTo>
                  <a:pt x="31750" y="1447800"/>
                </a:moveTo>
                <a:lnTo>
                  <a:pt x="0" y="1447800"/>
                </a:lnTo>
                <a:lnTo>
                  <a:pt x="38100" y="1524000"/>
                </a:lnTo>
                <a:lnTo>
                  <a:pt x="69850" y="1460500"/>
                </a:lnTo>
                <a:lnTo>
                  <a:pt x="31750" y="1460500"/>
                </a:lnTo>
                <a:lnTo>
                  <a:pt x="31750" y="1447800"/>
                </a:lnTo>
                <a:close/>
              </a:path>
              <a:path w="76200" h="1524000">
                <a:moveTo>
                  <a:pt x="44450" y="63500"/>
                </a:moveTo>
                <a:lnTo>
                  <a:pt x="31750" y="63500"/>
                </a:lnTo>
                <a:lnTo>
                  <a:pt x="31750" y="1460500"/>
                </a:lnTo>
                <a:lnTo>
                  <a:pt x="44450" y="1460500"/>
                </a:lnTo>
                <a:lnTo>
                  <a:pt x="44450" y="63500"/>
                </a:lnTo>
                <a:close/>
              </a:path>
              <a:path w="76200" h="1524000">
                <a:moveTo>
                  <a:pt x="76200" y="1447800"/>
                </a:moveTo>
                <a:lnTo>
                  <a:pt x="44450" y="1447800"/>
                </a:lnTo>
                <a:lnTo>
                  <a:pt x="44450" y="1460500"/>
                </a:lnTo>
                <a:lnTo>
                  <a:pt x="69850" y="1460500"/>
                </a:lnTo>
                <a:lnTo>
                  <a:pt x="76200" y="1447800"/>
                </a:lnTo>
                <a:close/>
              </a:path>
              <a:path w="76200" h="15240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5240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" name="object 19"/>
          <p:cNvSpPr txBox="1"/>
          <p:nvPr/>
        </p:nvSpPr>
        <p:spPr>
          <a:xfrm>
            <a:off x="3972146" y="1931838"/>
            <a:ext cx="19494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5" name="object 20"/>
          <p:cNvSpPr/>
          <p:nvPr/>
        </p:nvSpPr>
        <p:spPr>
          <a:xfrm>
            <a:off x="3849591" y="1767770"/>
            <a:ext cx="76200" cy="1066800"/>
          </a:xfrm>
          <a:custGeom>
            <a:avLst/>
            <a:gdLst/>
            <a:ahLst/>
            <a:cxnLst/>
            <a:rect l="l" t="t" r="r" b="b"/>
            <a:pathLst>
              <a:path w="76200" h="1066800">
                <a:moveTo>
                  <a:pt x="31750" y="990600"/>
                </a:moveTo>
                <a:lnTo>
                  <a:pt x="0" y="990600"/>
                </a:lnTo>
                <a:lnTo>
                  <a:pt x="38100" y="1066800"/>
                </a:lnTo>
                <a:lnTo>
                  <a:pt x="69850" y="1003300"/>
                </a:lnTo>
                <a:lnTo>
                  <a:pt x="31750" y="1003300"/>
                </a:lnTo>
                <a:lnTo>
                  <a:pt x="31750" y="990600"/>
                </a:lnTo>
                <a:close/>
              </a:path>
              <a:path w="76200" h="1066800">
                <a:moveTo>
                  <a:pt x="44450" y="63500"/>
                </a:moveTo>
                <a:lnTo>
                  <a:pt x="31750" y="63500"/>
                </a:lnTo>
                <a:lnTo>
                  <a:pt x="31750" y="1003300"/>
                </a:lnTo>
                <a:lnTo>
                  <a:pt x="44450" y="1003300"/>
                </a:lnTo>
                <a:lnTo>
                  <a:pt x="44450" y="63500"/>
                </a:lnTo>
                <a:close/>
              </a:path>
              <a:path w="76200" h="1066800">
                <a:moveTo>
                  <a:pt x="76200" y="990600"/>
                </a:moveTo>
                <a:lnTo>
                  <a:pt x="44450" y="990600"/>
                </a:lnTo>
                <a:lnTo>
                  <a:pt x="44450" y="1003300"/>
                </a:lnTo>
                <a:lnTo>
                  <a:pt x="69850" y="1003300"/>
                </a:lnTo>
                <a:lnTo>
                  <a:pt x="76200" y="990600"/>
                </a:lnTo>
                <a:close/>
              </a:path>
              <a:path w="76200" h="10668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0668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6" name="object 21"/>
          <p:cNvSpPr txBox="1"/>
          <p:nvPr/>
        </p:nvSpPr>
        <p:spPr>
          <a:xfrm>
            <a:off x="4624291" y="1557616"/>
            <a:ext cx="3685540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400" spc="-4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瞳孔大小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</a:pP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: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视角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（模糊角度）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等效薄透镜到视网膜距离 </a:t>
            </a:r>
            <a:r>
              <a:rPr sz="2400" i="1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:理想成像面到视网膜距离 b:视网膜上成像大小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" name="object 23"/>
          <p:cNvSpPr/>
          <p:nvPr/>
        </p:nvSpPr>
        <p:spPr>
          <a:xfrm>
            <a:off x="1449534" y="5452977"/>
            <a:ext cx="2200275" cy="993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object 16"/>
          <p:cNvSpPr txBox="1"/>
          <p:nvPr/>
        </p:nvSpPr>
        <p:spPr>
          <a:xfrm>
            <a:off x="1888393" y="2085270"/>
            <a:ext cx="1847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Symbol"/>
                <a:cs typeface="Symbol"/>
              </a:rPr>
              <a:t>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49" name="object 16"/>
          <p:cNvSpPr txBox="1"/>
          <p:nvPr/>
        </p:nvSpPr>
        <p:spPr>
          <a:xfrm>
            <a:off x="4646197" y="1932870"/>
            <a:ext cx="1847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Symbol"/>
                <a:cs typeface="Symbol"/>
              </a:rPr>
              <a:t>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50" name="object 16"/>
          <p:cNvSpPr txBox="1"/>
          <p:nvPr/>
        </p:nvSpPr>
        <p:spPr>
          <a:xfrm>
            <a:off x="6323868" y="4449325"/>
            <a:ext cx="1847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Symbol"/>
                <a:cs typeface="Symbol"/>
              </a:rPr>
              <a:t></a:t>
            </a:r>
            <a:endParaRPr sz="24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4181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4" name="object 3"/>
          <p:cNvSpPr txBox="1">
            <a:spLocks noGrp="1"/>
          </p:cNvSpPr>
          <p:nvPr>
            <p:ph type="title"/>
          </p:nvPr>
        </p:nvSpPr>
        <p:spPr>
          <a:xfrm>
            <a:off x="342770" y="872922"/>
            <a:ext cx="6717988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sz="32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几何光学计算成像到底多模糊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3"/>
          <p:cNvSpPr txBox="1"/>
          <p:nvPr/>
        </p:nvSpPr>
        <p:spPr>
          <a:xfrm>
            <a:off x="633951" y="3420692"/>
            <a:ext cx="422148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8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若视网膜不在理想成像面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25"/>
          <p:cNvSpPr/>
          <p:nvPr/>
        </p:nvSpPr>
        <p:spPr>
          <a:xfrm>
            <a:off x="953991" y="3933099"/>
            <a:ext cx="6035612" cy="23059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21"/>
          <p:cNvSpPr txBox="1"/>
          <p:nvPr/>
        </p:nvSpPr>
        <p:spPr>
          <a:xfrm>
            <a:off x="3150014" y="5962173"/>
            <a:ext cx="3720465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solidFill>
                  <a:srgbClr val="FF993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失焦系</a:t>
            </a:r>
            <a:r>
              <a:rPr sz="2400" spc="-10" smtClean="0">
                <a:solidFill>
                  <a:srgbClr val="FF993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</a:t>
            </a:r>
            <a:r>
              <a:rPr sz="2400" i="1" smtClean="0">
                <a:solidFill>
                  <a:srgbClr val="FF993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i="1" spc="5" smtClean="0">
                <a:solidFill>
                  <a:srgbClr val="FF993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solidFill>
                  <a:srgbClr val="FF993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(单位为</a:t>
            </a:r>
            <a:r>
              <a:rPr sz="2400" spc="-620" smtClean="0">
                <a:solidFill>
                  <a:srgbClr val="FF993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FF993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diopters)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22"/>
          <p:cNvSpPr/>
          <p:nvPr/>
        </p:nvSpPr>
        <p:spPr>
          <a:xfrm>
            <a:off x="1621693" y="6239017"/>
            <a:ext cx="1295400" cy="0"/>
          </a:xfrm>
          <a:custGeom>
            <a:avLst/>
            <a:gdLst/>
            <a:ahLst/>
            <a:cxnLst/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38100">
            <a:solidFill>
              <a:srgbClr val="FF9933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4"/>
          <p:cNvSpPr/>
          <p:nvPr/>
        </p:nvSpPr>
        <p:spPr>
          <a:xfrm>
            <a:off x="1144491" y="1539170"/>
            <a:ext cx="152400" cy="1524000"/>
          </a:xfrm>
          <a:custGeom>
            <a:avLst/>
            <a:gdLst/>
            <a:ahLst/>
            <a:cxnLst/>
            <a:rect l="l" t="t" r="r" b="b"/>
            <a:pathLst>
              <a:path w="152400" h="1524000">
                <a:moveTo>
                  <a:pt x="76200" y="0"/>
                </a:moveTo>
                <a:lnTo>
                  <a:pt x="52113" y="38843"/>
                </a:lnTo>
                <a:lnTo>
                  <a:pt x="41180" y="85046"/>
                </a:lnTo>
                <a:lnTo>
                  <a:pt x="31195" y="147011"/>
                </a:lnTo>
                <a:lnTo>
                  <a:pt x="22317" y="223170"/>
                </a:lnTo>
                <a:lnTo>
                  <a:pt x="18341" y="266083"/>
                </a:lnTo>
                <a:lnTo>
                  <a:pt x="14701" y="311956"/>
                </a:lnTo>
                <a:lnTo>
                  <a:pt x="11415" y="360594"/>
                </a:lnTo>
                <a:lnTo>
                  <a:pt x="8504" y="411800"/>
                </a:lnTo>
                <a:lnTo>
                  <a:pt x="5987" y="465379"/>
                </a:lnTo>
                <a:lnTo>
                  <a:pt x="3884" y="521134"/>
                </a:lnTo>
                <a:lnTo>
                  <a:pt x="2214" y="578870"/>
                </a:lnTo>
                <a:lnTo>
                  <a:pt x="997" y="638390"/>
                </a:lnTo>
                <a:lnTo>
                  <a:pt x="252" y="699499"/>
                </a:lnTo>
                <a:lnTo>
                  <a:pt x="0" y="762000"/>
                </a:lnTo>
                <a:lnTo>
                  <a:pt x="252" y="824500"/>
                </a:lnTo>
                <a:lnTo>
                  <a:pt x="997" y="885609"/>
                </a:lnTo>
                <a:lnTo>
                  <a:pt x="2214" y="945129"/>
                </a:lnTo>
                <a:lnTo>
                  <a:pt x="3884" y="1002865"/>
                </a:lnTo>
                <a:lnTo>
                  <a:pt x="5987" y="1058620"/>
                </a:lnTo>
                <a:lnTo>
                  <a:pt x="8504" y="1112199"/>
                </a:lnTo>
                <a:lnTo>
                  <a:pt x="11415" y="1163405"/>
                </a:lnTo>
                <a:lnTo>
                  <a:pt x="14701" y="1212043"/>
                </a:lnTo>
                <a:lnTo>
                  <a:pt x="18341" y="1257916"/>
                </a:lnTo>
                <a:lnTo>
                  <a:pt x="22317" y="1300829"/>
                </a:lnTo>
                <a:lnTo>
                  <a:pt x="26608" y="1340585"/>
                </a:lnTo>
                <a:lnTo>
                  <a:pt x="36059" y="1409843"/>
                </a:lnTo>
                <a:lnTo>
                  <a:pt x="46537" y="1464123"/>
                </a:lnTo>
                <a:lnTo>
                  <a:pt x="57887" y="1501856"/>
                </a:lnTo>
                <a:lnTo>
                  <a:pt x="76200" y="1524000"/>
                </a:lnTo>
                <a:lnTo>
                  <a:pt x="82443" y="1521474"/>
                </a:lnTo>
                <a:lnTo>
                  <a:pt x="100267" y="1485156"/>
                </a:lnTo>
                <a:lnTo>
                  <a:pt x="111197" y="1438953"/>
                </a:lnTo>
                <a:lnTo>
                  <a:pt x="121182" y="1376988"/>
                </a:lnTo>
                <a:lnTo>
                  <a:pt x="130063" y="1300829"/>
                </a:lnTo>
                <a:lnTo>
                  <a:pt x="134041" y="1257916"/>
                </a:lnTo>
                <a:lnTo>
                  <a:pt x="137684" y="1212043"/>
                </a:lnTo>
                <a:lnTo>
                  <a:pt x="140972" y="1163405"/>
                </a:lnTo>
                <a:lnTo>
                  <a:pt x="143885" y="1112199"/>
                </a:lnTo>
                <a:lnTo>
                  <a:pt x="146405" y="1058620"/>
                </a:lnTo>
                <a:lnTo>
                  <a:pt x="148510" y="1002865"/>
                </a:lnTo>
                <a:lnTo>
                  <a:pt x="150182" y="945129"/>
                </a:lnTo>
                <a:lnTo>
                  <a:pt x="151401" y="885609"/>
                </a:lnTo>
                <a:lnTo>
                  <a:pt x="152147" y="824500"/>
                </a:lnTo>
                <a:lnTo>
                  <a:pt x="152400" y="762000"/>
                </a:lnTo>
                <a:lnTo>
                  <a:pt x="152147" y="699499"/>
                </a:lnTo>
                <a:lnTo>
                  <a:pt x="151401" y="638390"/>
                </a:lnTo>
                <a:lnTo>
                  <a:pt x="150182" y="578870"/>
                </a:lnTo>
                <a:lnTo>
                  <a:pt x="148510" y="521134"/>
                </a:lnTo>
                <a:lnTo>
                  <a:pt x="146405" y="465379"/>
                </a:lnTo>
                <a:lnTo>
                  <a:pt x="143885" y="411800"/>
                </a:lnTo>
                <a:lnTo>
                  <a:pt x="140972" y="360594"/>
                </a:lnTo>
                <a:lnTo>
                  <a:pt x="137684" y="311956"/>
                </a:lnTo>
                <a:lnTo>
                  <a:pt x="134041" y="266083"/>
                </a:lnTo>
                <a:lnTo>
                  <a:pt x="130063" y="223170"/>
                </a:lnTo>
                <a:lnTo>
                  <a:pt x="125770" y="183414"/>
                </a:lnTo>
                <a:lnTo>
                  <a:pt x="116318" y="114156"/>
                </a:lnTo>
                <a:lnTo>
                  <a:pt x="105840" y="59876"/>
                </a:lnTo>
                <a:lnTo>
                  <a:pt x="94496" y="22143"/>
                </a:lnTo>
                <a:lnTo>
                  <a:pt x="762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5"/>
          <p:cNvSpPr/>
          <p:nvPr/>
        </p:nvSpPr>
        <p:spPr>
          <a:xfrm>
            <a:off x="1144491" y="1539170"/>
            <a:ext cx="152400" cy="1524000"/>
          </a:xfrm>
          <a:custGeom>
            <a:avLst/>
            <a:gdLst/>
            <a:ahLst/>
            <a:cxnLst/>
            <a:rect l="l" t="t" r="r" b="b"/>
            <a:pathLst>
              <a:path w="152400" h="1524000">
                <a:moveTo>
                  <a:pt x="0" y="762000"/>
                </a:moveTo>
                <a:lnTo>
                  <a:pt x="252" y="699499"/>
                </a:lnTo>
                <a:lnTo>
                  <a:pt x="997" y="638390"/>
                </a:lnTo>
                <a:lnTo>
                  <a:pt x="2214" y="578870"/>
                </a:lnTo>
                <a:lnTo>
                  <a:pt x="3884" y="521134"/>
                </a:lnTo>
                <a:lnTo>
                  <a:pt x="5987" y="465379"/>
                </a:lnTo>
                <a:lnTo>
                  <a:pt x="8504" y="411800"/>
                </a:lnTo>
                <a:lnTo>
                  <a:pt x="11415" y="360594"/>
                </a:lnTo>
                <a:lnTo>
                  <a:pt x="14701" y="311956"/>
                </a:lnTo>
                <a:lnTo>
                  <a:pt x="18341" y="266083"/>
                </a:lnTo>
                <a:lnTo>
                  <a:pt x="22317" y="223170"/>
                </a:lnTo>
                <a:lnTo>
                  <a:pt x="26608" y="183414"/>
                </a:lnTo>
                <a:lnTo>
                  <a:pt x="36059" y="114156"/>
                </a:lnTo>
                <a:lnTo>
                  <a:pt x="46537" y="59876"/>
                </a:lnTo>
                <a:lnTo>
                  <a:pt x="57887" y="22143"/>
                </a:lnTo>
                <a:lnTo>
                  <a:pt x="76200" y="0"/>
                </a:lnTo>
                <a:lnTo>
                  <a:pt x="82443" y="2525"/>
                </a:lnTo>
                <a:lnTo>
                  <a:pt x="100267" y="38843"/>
                </a:lnTo>
                <a:lnTo>
                  <a:pt x="111197" y="85046"/>
                </a:lnTo>
                <a:lnTo>
                  <a:pt x="121182" y="147011"/>
                </a:lnTo>
                <a:lnTo>
                  <a:pt x="130063" y="223170"/>
                </a:lnTo>
                <a:lnTo>
                  <a:pt x="134041" y="266083"/>
                </a:lnTo>
                <a:lnTo>
                  <a:pt x="137684" y="311956"/>
                </a:lnTo>
                <a:lnTo>
                  <a:pt x="140972" y="360594"/>
                </a:lnTo>
                <a:lnTo>
                  <a:pt x="143885" y="411800"/>
                </a:lnTo>
                <a:lnTo>
                  <a:pt x="146405" y="465379"/>
                </a:lnTo>
                <a:lnTo>
                  <a:pt x="148510" y="521134"/>
                </a:lnTo>
                <a:lnTo>
                  <a:pt x="150182" y="578870"/>
                </a:lnTo>
                <a:lnTo>
                  <a:pt x="151401" y="638390"/>
                </a:lnTo>
                <a:lnTo>
                  <a:pt x="152147" y="699499"/>
                </a:lnTo>
                <a:lnTo>
                  <a:pt x="152400" y="762000"/>
                </a:lnTo>
                <a:lnTo>
                  <a:pt x="152147" y="824500"/>
                </a:lnTo>
                <a:lnTo>
                  <a:pt x="151401" y="885609"/>
                </a:lnTo>
                <a:lnTo>
                  <a:pt x="150182" y="945129"/>
                </a:lnTo>
                <a:lnTo>
                  <a:pt x="148510" y="1002865"/>
                </a:lnTo>
                <a:lnTo>
                  <a:pt x="146405" y="1058620"/>
                </a:lnTo>
                <a:lnTo>
                  <a:pt x="143885" y="1112199"/>
                </a:lnTo>
                <a:lnTo>
                  <a:pt x="140972" y="1163405"/>
                </a:lnTo>
                <a:lnTo>
                  <a:pt x="137684" y="1212043"/>
                </a:lnTo>
                <a:lnTo>
                  <a:pt x="134041" y="1257916"/>
                </a:lnTo>
                <a:lnTo>
                  <a:pt x="130063" y="1300829"/>
                </a:lnTo>
                <a:lnTo>
                  <a:pt x="125770" y="1340585"/>
                </a:lnTo>
                <a:lnTo>
                  <a:pt x="116318" y="1409843"/>
                </a:lnTo>
                <a:lnTo>
                  <a:pt x="105840" y="1464123"/>
                </a:lnTo>
                <a:lnTo>
                  <a:pt x="94496" y="1501856"/>
                </a:lnTo>
                <a:lnTo>
                  <a:pt x="76200" y="1524000"/>
                </a:lnTo>
                <a:lnTo>
                  <a:pt x="69949" y="1521474"/>
                </a:lnTo>
                <a:lnTo>
                  <a:pt x="52113" y="1485156"/>
                </a:lnTo>
                <a:lnTo>
                  <a:pt x="41180" y="1438953"/>
                </a:lnTo>
                <a:lnTo>
                  <a:pt x="31195" y="1376988"/>
                </a:lnTo>
                <a:lnTo>
                  <a:pt x="22317" y="1300829"/>
                </a:lnTo>
                <a:lnTo>
                  <a:pt x="18341" y="1257916"/>
                </a:lnTo>
                <a:lnTo>
                  <a:pt x="14701" y="1212043"/>
                </a:lnTo>
                <a:lnTo>
                  <a:pt x="11415" y="1163405"/>
                </a:lnTo>
                <a:lnTo>
                  <a:pt x="8504" y="1112199"/>
                </a:lnTo>
                <a:lnTo>
                  <a:pt x="5987" y="1058620"/>
                </a:lnTo>
                <a:lnTo>
                  <a:pt x="3884" y="1002865"/>
                </a:lnTo>
                <a:lnTo>
                  <a:pt x="2214" y="945129"/>
                </a:lnTo>
                <a:lnTo>
                  <a:pt x="997" y="885609"/>
                </a:lnTo>
                <a:lnTo>
                  <a:pt x="252" y="824500"/>
                </a:lnTo>
                <a:lnTo>
                  <a:pt x="0" y="7620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" name="object 6"/>
          <p:cNvSpPr/>
          <p:nvPr/>
        </p:nvSpPr>
        <p:spPr>
          <a:xfrm>
            <a:off x="611091" y="2301170"/>
            <a:ext cx="3657600" cy="0"/>
          </a:xfrm>
          <a:custGeom>
            <a:avLst/>
            <a:gdLst/>
            <a:ahLst/>
            <a:cxnLst/>
            <a:rect l="l" t="t" r="r" b="b"/>
            <a:pathLst>
              <a:path w="3657600">
                <a:moveTo>
                  <a:pt x="0" y="0"/>
                </a:moveTo>
                <a:lnTo>
                  <a:pt x="3657600" y="0"/>
                </a:lnTo>
              </a:path>
            </a:pathLst>
          </a:custGeom>
          <a:ln w="127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" name="object 7"/>
          <p:cNvSpPr/>
          <p:nvPr/>
        </p:nvSpPr>
        <p:spPr>
          <a:xfrm>
            <a:off x="1220691" y="1539170"/>
            <a:ext cx="2590800" cy="1295400"/>
          </a:xfrm>
          <a:custGeom>
            <a:avLst/>
            <a:gdLst/>
            <a:ahLst/>
            <a:cxnLst/>
            <a:rect l="l" t="t" r="r" b="b"/>
            <a:pathLst>
              <a:path w="2590800" h="1295400">
                <a:moveTo>
                  <a:pt x="0" y="0"/>
                </a:moveTo>
                <a:lnTo>
                  <a:pt x="2590800" y="1295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" name="object 8"/>
          <p:cNvSpPr/>
          <p:nvPr/>
        </p:nvSpPr>
        <p:spPr>
          <a:xfrm>
            <a:off x="1220691" y="1767770"/>
            <a:ext cx="2590800" cy="1295400"/>
          </a:xfrm>
          <a:custGeom>
            <a:avLst/>
            <a:gdLst/>
            <a:ahLst/>
            <a:cxnLst/>
            <a:rect l="l" t="t" r="r" b="b"/>
            <a:pathLst>
              <a:path w="2590800" h="1295400">
                <a:moveTo>
                  <a:pt x="0" y="1295400"/>
                </a:moveTo>
                <a:lnTo>
                  <a:pt x="2590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object 9"/>
          <p:cNvSpPr/>
          <p:nvPr/>
        </p:nvSpPr>
        <p:spPr>
          <a:xfrm>
            <a:off x="3811491" y="1539170"/>
            <a:ext cx="0" cy="1447800"/>
          </a:xfrm>
          <a:custGeom>
            <a:avLst/>
            <a:gdLst/>
            <a:ahLst/>
            <a:cxnLst/>
            <a:rect l="l" t="t" r="r" b="b"/>
            <a:pathLst>
              <a:path h="1447800">
                <a:moveTo>
                  <a:pt x="0" y="0"/>
                </a:moveTo>
                <a:lnTo>
                  <a:pt x="0" y="1447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object 10"/>
          <p:cNvSpPr/>
          <p:nvPr/>
        </p:nvSpPr>
        <p:spPr>
          <a:xfrm>
            <a:off x="1220691" y="3177470"/>
            <a:ext cx="2590800" cy="76200"/>
          </a:xfrm>
          <a:custGeom>
            <a:avLst/>
            <a:gdLst/>
            <a:ahLst/>
            <a:cxnLst/>
            <a:rect l="l" t="t" r="r" b="b"/>
            <a:pathLst>
              <a:path w="2590800" h="76200">
                <a:moveTo>
                  <a:pt x="2514600" y="0"/>
                </a:moveTo>
                <a:lnTo>
                  <a:pt x="2514600" y="76200"/>
                </a:lnTo>
                <a:lnTo>
                  <a:pt x="2578100" y="44450"/>
                </a:lnTo>
                <a:lnTo>
                  <a:pt x="2527300" y="44450"/>
                </a:lnTo>
                <a:lnTo>
                  <a:pt x="2527300" y="31750"/>
                </a:lnTo>
                <a:lnTo>
                  <a:pt x="2578100" y="31750"/>
                </a:lnTo>
                <a:lnTo>
                  <a:pt x="2514600" y="0"/>
                </a:lnTo>
                <a:close/>
              </a:path>
              <a:path w="2590800" h="76200">
                <a:moveTo>
                  <a:pt x="2514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514600" y="44450"/>
                </a:lnTo>
                <a:lnTo>
                  <a:pt x="2514600" y="31750"/>
                </a:lnTo>
                <a:close/>
              </a:path>
              <a:path w="2590800" h="76200">
                <a:moveTo>
                  <a:pt x="2578100" y="31750"/>
                </a:moveTo>
                <a:lnTo>
                  <a:pt x="2527300" y="31750"/>
                </a:lnTo>
                <a:lnTo>
                  <a:pt x="2527300" y="44450"/>
                </a:lnTo>
                <a:lnTo>
                  <a:pt x="2578100" y="44450"/>
                </a:lnTo>
                <a:lnTo>
                  <a:pt x="2590800" y="38100"/>
                </a:lnTo>
                <a:lnTo>
                  <a:pt x="2578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" name="object 11"/>
          <p:cNvSpPr txBox="1"/>
          <p:nvPr/>
        </p:nvSpPr>
        <p:spPr>
          <a:xfrm>
            <a:off x="2296889" y="2856513"/>
            <a:ext cx="11048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400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" name="object 12"/>
          <p:cNvSpPr/>
          <p:nvPr/>
        </p:nvSpPr>
        <p:spPr>
          <a:xfrm>
            <a:off x="2744691" y="2872670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06680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066800" h="76200">
                <a:moveTo>
                  <a:pt x="106680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066800" y="44450"/>
                </a:lnTo>
                <a:lnTo>
                  <a:pt x="10668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object 13"/>
          <p:cNvSpPr txBox="1"/>
          <p:nvPr/>
        </p:nvSpPr>
        <p:spPr>
          <a:xfrm>
            <a:off x="3227163" y="2831240"/>
            <a:ext cx="16129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" name="object 14"/>
          <p:cNvSpPr/>
          <p:nvPr/>
        </p:nvSpPr>
        <p:spPr>
          <a:xfrm>
            <a:off x="1220691" y="2301170"/>
            <a:ext cx="2590800" cy="533400"/>
          </a:xfrm>
          <a:custGeom>
            <a:avLst/>
            <a:gdLst/>
            <a:ahLst/>
            <a:cxnLst/>
            <a:rect l="l" t="t" r="r" b="b"/>
            <a:pathLst>
              <a:path w="2590800" h="533400">
                <a:moveTo>
                  <a:pt x="0" y="0"/>
                </a:moveTo>
                <a:lnTo>
                  <a:pt x="2590800" y="533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8" name="object 15"/>
          <p:cNvSpPr/>
          <p:nvPr/>
        </p:nvSpPr>
        <p:spPr>
          <a:xfrm>
            <a:off x="1220691" y="1767770"/>
            <a:ext cx="2590800" cy="533400"/>
          </a:xfrm>
          <a:custGeom>
            <a:avLst/>
            <a:gdLst/>
            <a:ahLst/>
            <a:cxnLst/>
            <a:rect l="l" t="t" r="r" b="b"/>
            <a:pathLst>
              <a:path w="2590800" h="533400">
                <a:moveTo>
                  <a:pt x="0" y="533400"/>
                </a:moveTo>
                <a:lnTo>
                  <a:pt x="2590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9" name="object 17"/>
          <p:cNvSpPr txBox="1"/>
          <p:nvPr/>
        </p:nvSpPr>
        <p:spPr>
          <a:xfrm>
            <a:off x="475201" y="2085270"/>
            <a:ext cx="31369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object 18"/>
          <p:cNvSpPr/>
          <p:nvPr/>
        </p:nvSpPr>
        <p:spPr>
          <a:xfrm>
            <a:off x="877791" y="1539170"/>
            <a:ext cx="76200" cy="1524000"/>
          </a:xfrm>
          <a:custGeom>
            <a:avLst/>
            <a:gdLst/>
            <a:ahLst/>
            <a:cxnLst/>
            <a:rect l="l" t="t" r="r" b="b"/>
            <a:pathLst>
              <a:path w="76200" h="1524000">
                <a:moveTo>
                  <a:pt x="31750" y="1447800"/>
                </a:moveTo>
                <a:lnTo>
                  <a:pt x="0" y="1447800"/>
                </a:lnTo>
                <a:lnTo>
                  <a:pt x="38100" y="1524000"/>
                </a:lnTo>
                <a:lnTo>
                  <a:pt x="69850" y="1460500"/>
                </a:lnTo>
                <a:lnTo>
                  <a:pt x="31750" y="1460500"/>
                </a:lnTo>
                <a:lnTo>
                  <a:pt x="31750" y="1447800"/>
                </a:lnTo>
                <a:close/>
              </a:path>
              <a:path w="76200" h="1524000">
                <a:moveTo>
                  <a:pt x="44450" y="63500"/>
                </a:moveTo>
                <a:lnTo>
                  <a:pt x="31750" y="63500"/>
                </a:lnTo>
                <a:lnTo>
                  <a:pt x="31750" y="1460500"/>
                </a:lnTo>
                <a:lnTo>
                  <a:pt x="44450" y="1460500"/>
                </a:lnTo>
                <a:lnTo>
                  <a:pt x="44450" y="63500"/>
                </a:lnTo>
                <a:close/>
              </a:path>
              <a:path w="76200" h="1524000">
                <a:moveTo>
                  <a:pt x="76200" y="1447800"/>
                </a:moveTo>
                <a:lnTo>
                  <a:pt x="44450" y="1447800"/>
                </a:lnTo>
                <a:lnTo>
                  <a:pt x="44450" y="1460500"/>
                </a:lnTo>
                <a:lnTo>
                  <a:pt x="69850" y="1460500"/>
                </a:lnTo>
                <a:lnTo>
                  <a:pt x="76200" y="1447800"/>
                </a:lnTo>
                <a:close/>
              </a:path>
              <a:path w="76200" h="15240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5240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object 19"/>
          <p:cNvSpPr txBox="1"/>
          <p:nvPr/>
        </p:nvSpPr>
        <p:spPr>
          <a:xfrm>
            <a:off x="3972146" y="1931838"/>
            <a:ext cx="19494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object 20"/>
          <p:cNvSpPr/>
          <p:nvPr/>
        </p:nvSpPr>
        <p:spPr>
          <a:xfrm>
            <a:off x="3849591" y="1767770"/>
            <a:ext cx="76200" cy="1066800"/>
          </a:xfrm>
          <a:custGeom>
            <a:avLst/>
            <a:gdLst/>
            <a:ahLst/>
            <a:cxnLst/>
            <a:rect l="l" t="t" r="r" b="b"/>
            <a:pathLst>
              <a:path w="76200" h="1066800">
                <a:moveTo>
                  <a:pt x="31750" y="990600"/>
                </a:moveTo>
                <a:lnTo>
                  <a:pt x="0" y="990600"/>
                </a:lnTo>
                <a:lnTo>
                  <a:pt x="38100" y="1066800"/>
                </a:lnTo>
                <a:lnTo>
                  <a:pt x="69850" y="1003300"/>
                </a:lnTo>
                <a:lnTo>
                  <a:pt x="31750" y="1003300"/>
                </a:lnTo>
                <a:lnTo>
                  <a:pt x="31750" y="990600"/>
                </a:lnTo>
                <a:close/>
              </a:path>
              <a:path w="76200" h="1066800">
                <a:moveTo>
                  <a:pt x="44450" y="63500"/>
                </a:moveTo>
                <a:lnTo>
                  <a:pt x="31750" y="63500"/>
                </a:lnTo>
                <a:lnTo>
                  <a:pt x="31750" y="1003300"/>
                </a:lnTo>
                <a:lnTo>
                  <a:pt x="44450" y="1003300"/>
                </a:lnTo>
                <a:lnTo>
                  <a:pt x="44450" y="63500"/>
                </a:lnTo>
                <a:close/>
              </a:path>
              <a:path w="76200" h="1066800">
                <a:moveTo>
                  <a:pt x="76200" y="990600"/>
                </a:moveTo>
                <a:lnTo>
                  <a:pt x="44450" y="990600"/>
                </a:lnTo>
                <a:lnTo>
                  <a:pt x="44450" y="1003300"/>
                </a:lnTo>
                <a:lnTo>
                  <a:pt x="69850" y="1003300"/>
                </a:lnTo>
                <a:lnTo>
                  <a:pt x="76200" y="990600"/>
                </a:lnTo>
                <a:close/>
              </a:path>
              <a:path w="76200" h="10668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0668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object 21"/>
          <p:cNvSpPr txBox="1"/>
          <p:nvPr/>
        </p:nvSpPr>
        <p:spPr>
          <a:xfrm>
            <a:off x="4624291" y="1557616"/>
            <a:ext cx="3685540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400" spc="-4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瞳孔大小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</a:pP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: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视角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（模糊角度）</a:t>
            </a:r>
          </a:p>
          <a:p>
            <a:pPr marL="12700" marR="5080" algn="just">
              <a:lnSpc>
                <a:spcPct val="100000"/>
              </a:lnSpc>
            </a:pPr>
            <a:r>
              <a:rPr sz="2400" i="1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等效薄透镜到视网膜距离 </a:t>
            </a:r>
            <a:r>
              <a:rPr sz="2400" i="1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:理想成像面到视网膜距离 b:视网膜上成像大小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object 16"/>
          <p:cNvSpPr txBox="1"/>
          <p:nvPr/>
        </p:nvSpPr>
        <p:spPr>
          <a:xfrm>
            <a:off x="1888393" y="2085270"/>
            <a:ext cx="1847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Symbol"/>
                <a:cs typeface="Symbol"/>
              </a:rPr>
              <a:t>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65" name="object 16"/>
          <p:cNvSpPr txBox="1"/>
          <p:nvPr/>
        </p:nvSpPr>
        <p:spPr>
          <a:xfrm>
            <a:off x="4646197" y="1932870"/>
            <a:ext cx="1847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mtClean="0">
                <a:latin typeface="Symbol"/>
                <a:cs typeface="Symbol"/>
              </a:rPr>
              <a:t></a:t>
            </a:r>
            <a:endParaRPr sz="24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10647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65972" y="2169612"/>
            <a:ext cx="0" cy="347345"/>
          </a:xfrm>
          <a:custGeom>
            <a:avLst/>
            <a:gdLst/>
            <a:ahLst/>
            <a:cxnLst/>
            <a:rect l="l" t="t" r="r" b="b"/>
            <a:pathLst>
              <a:path h="347344">
                <a:moveTo>
                  <a:pt x="0" y="0"/>
                </a:moveTo>
                <a:lnTo>
                  <a:pt x="0" y="34734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65972" y="2748604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83933" y="2314391"/>
            <a:ext cx="3581400" cy="636905"/>
          </a:xfrm>
          <a:custGeom>
            <a:avLst/>
            <a:gdLst/>
            <a:ahLst/>
            <a:cxnLst/>
            <a:rect l="l" t="t" r="r" b="b"/>
            <a:pathLst>
              <a:path w="3581400" h="636905">
                <a:moveTo>
                  <a:pt x="1273428" y="0"/>
                </a:moveTo>
                <a:lnTo>
                  <a:pt x="0" y="0"/>
                </a:lnTo>
                <a:lnTo>
                  <a:pt x="0" y="636905"/>
                </a:lnTo>
                <a:lnTo>
                  <a:pt x="1273428" y="636905"/>
                </a:lnTo>
                <a:lnTo>
                  <a:pt x="3581400" y="318389"/>
                </a:lnTo>
                <a:lnTo>
                  <a:pt x="1273428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85911" y="3085790"/>
            <a:ext cx="652145" cy="367030"/>
          </a:xfrm>
          <a:custGeom>
            <a:avLst/>
            <a:gdLst/>
            <a:ahLst/>
            <a:cxnLst/>
            <a:rect l="l" t="t" r="r" b="b"/>
            <a:pathLst>
              <a:path w="652145" h="367030">
                <a:moveTo>
                  <a:pt x="651763" y="366649"/>
                </a:moveTo>
                <a:lnTo>
                  <a:pt x="626618" y="366013"/>
                </a:lnTo>
                <a:lnTo>
                  <a:pt x="603250" y="364871"/>
                </a:lnTo>
                <a:lnTo>
                  <a:pt x="578612" y="362331"/>
                </a:lnTo>
                <a:lnTo>
                  <a:pt x="554609" y="360553"/>
                </a:lnTo>
                <a:lnTo>
                  <a:pt x="530606" y="356235"/>
                </a:lnTo>
                <a:lnTo>
                  <a:pt x="507111" y="351917"/>
                </a:lnTo>
                <a:lnTo>
                  <a:pt x="483743" y="346329"/>
                </a:lnTo>
                <a:lnTo>
                  <a:pt x="460375" y="340741"/>
                </a:lnTo>
                <a:lnTo>
                  <a:pt x="414274" y="327279"/>
                </a:lnTo>
                <a:lnTo>
                  <a:pt x="369316" y="311150"/>
                </a:lnTo>
                <a:lnTo>
                  <a:pt x="324993" y="291464"/>
                </a:lnTo>
                <a:lnTo>
                  <a:pt x="281939" y="268097"/>
                </a:lnTo>
                <a:lnTo>
                  <a:pt x="261620" y="255778"/>
                </a:lnTo>
                <a:lnTo>
                  <a:pt x="240030" y="244094"/>
                </a:lnTo>
                <a:lnTo>
                  <a:pt x="219710" y="230505"/>
                </a:lnTo>
                <a:lnTo>
                  <a:pt x="200660" y="216281"/>
                </a:lnTo>
                <a:lnTo>
                  <a:pt x="180975" y="202184"/>
                </a:lnTo>
                <a:lnTo>
                  <a:pt x="143383" y="170687"/>
                </a:lnTo>
                <a:lnTo>
                  <a:pt x="107696" y="137413"/>
                </a:lnTo>
                <a:lnTo>
                  <a:pt x="91059" y="119634"/>
                </a:lnTo>
                <a:lnTo>
                  <a:pt x="73787" y="101726"/>
                </a:lnTo>
                <a:lnTo>
                  <a:pt x="43052" y="64135"/>
                </a:lnTo>
                <a:lnTo>
                  <a:pt x="13462" y="23495"/>
                </a:lnTo>
                <a:lnTo>
                  <a:pt x="0" y="3175"/>
                </a:lnTo>
                <a:lnTo>
                  <a:pt x="4825" y="0"/>
                </a:lnTo>
                <a:lnTo>
                  <a:pt x="18414" y="20320"/>
                </a:lnTo>
                <a:lnTo>
                  <a:pt x="32638" y="40767"/>
                </a:lnTo>
                <a:lnTo>
                  <a:pt x="46736" y="59817"/>
                </a:lnTo>
                <a:lnTo>
                  <a:pt x="62737" y="78867"/>
                </a:lnTo>
                <a:lnTo>
                  <a:pt x="78739" y="98044"/>
                </a:lnTo>
                <a:lnTo>
                  <a:pt x="94742" y="115316"/>
                </a:lnTo>
                <a:lnTo>
                  <a:pt x="112013" y="132461"/>
                </a:lnTo>
                <a:lnTo>
                  <a:pt x="129286" y="149098"/>
                </a:lnTo>
                <a:lnTo>
                  <a:pt x="147066" y="166370"/>
                </a:lnTo>
                <a:lnTo>
                  <a:pt x="165608" y="181863"/>
                </a:lnTo>
                <a:lnTo>
                  <a:pt x="184023" y="197231"/>
                </a:lnTo>
                <a:lnTo>
                  <a:pt x="203708" y="210820"/>
                </a:lnTo>
                <a:lnTo>
                  <a:pt x="223393" y="225551"/>
                </a:lnTo>
                <a:lnTo>
                  <a:pt x="264033" y="251460"/>
                </a:lnTo>
                <a:lnTo>
                  <a:pt x="305308" y="274828"/>
                </a:lnTo>
                <a:lnTo>
                  <a:pt x="348996" y="295783"/>
                </a:lnTo>
                <a:lnTo>
                  <a:pt x="371094" y="304419"/>
                </a:lnTo>
                <a:lnTo>
                  <a:pt x="392684" y="313689"/>
                </a:lnTo>
                <a:lnTo>
                  <a:pt x="415417" y="321691"/>
                </a:lnTo>
                <a:lnTo>
                  <a:pt x="438276" y="328422"/>
                </a:lnTo>
                <a:lnTo>
                  <a:pt x="461010" y="335280"/>
                </a:lnTo>
                <a:lnTo>
                  <a:pt x="484377" y="340741"/>
                </a:lnTo>
                <a:lnTo>
                  <a:pt x="508381" y="346329"/>
                </a:lnTo>
                <a:lnTo>
                  <a:pt x="531749" y="350647"/>
                </a:lnTo>
                <a:lnTo>
                  <a:pt x="555244" y="353695"/>
                </a:lnTo>
                <a:lnTo>
                  <a:pt x="578612" y="356870"/>
                </a:lnTo>
                <a:lnTo>
                  <a:pt x="603250" y="358648"/>
                </a:lnTo>
                <a:lnTo>
                  <a:pt x="626618" y="360553"/>
                </a:lnTo>
                <a:lnTo>
                  <a:pt x="651763" y="360553"/>
                </a:lnTo>
                <a:lnTo>
                  <a:pt x="651763" y="366649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42628" y="2628590"/>
            <a:ext cx="786765" cy="824230"/>
          </a:xfrm>
          <a:custGeom>
            <a:avLst/>
            <a:gdLst/>
            <a:ahLst/>
            <a:cxnLst/>
            <a:rect l="l" t="t" r="r" b="b"/>
            <a:pathLst>
              <a:path w="786764" h="824230">
                <a:moveTo>
                  <a:pt x="786638" y="0"/>
                </a:moveTo>
                <a:lnTo>
                  <a:pt x="784859" y="42545"/>
                </a:lnTo>
                <a:lnTo>
                  <a:pt x="781812" y="83820"/>
                </a:lnTo>
                <a:lnTo>
                  <a:pt x="776858" y="125095"/>
                </a:lnTo>
                <a:lnTo>
                  <a:pt x="769492" y="166370"/>
                </a:lnTo>
                <a:lnTo>
                  <a:pt x="761491" y="205867"/>
                </a:lnTo>
                <a:lnTo>
                  <a:pt x="750951" y="245237"/>
                </a:lnTo>
                <a:lnTo>
                  <a:pt x="738631" y="283463"/>
                </a:lnTo>
                <a:lnTo>
                  <a:pt x="723900" y="321056"/>
                </a:lnTo>
                <a:lnTo>
                  <a:pt x="708532" y="357378"/>
                </a:lnTo>
                <a:lnTo>
                  <a:pt x="690626" y="392557"/>
                </a:lnTo>
                <a:lnTo>
                  <a:pt x="672210" y="427609"/>
                </a:lnTo>
                <a:lnTo>
                  <a:pt x="629665" y="492379"/>
                </a:lnTo>
                <a:lnTo>
                  <a:pt x="606297" y="524383"/>
                </a:lnTo>
                <a:lnTo>
                  <a:pt x="555878" y="582295"/>
                </a:lnTo>
                <a:lnTo>
                  <a:pt x="528192" y="610108"/>
                </a:lnTo>
                <a:lnTo>
                  <a:pt x="499237" y="635888"/>
                </a:lnTo>
                <a:lnTo>
                  <a:pt x="438276" y="682751"/>
                </a:lnTo>
                <a:lnTo>
                  <a:pt x="374268" y="723392"/>
                </a:lnTo>
                <a:lnTo>
                  <a:pt x="339851" y="742569"/>
                </a:lnTo>
                <a:lnTo>
                  <a:pt x="268985" y="773303"/>
                </a:lnTo>
                <a:lnTo>
                  <a:pt x="232663" y="786257"/>
                </a:lnTo>
                <a:lnTo>
                  <a:pt x="195199" y="797941"/>
                </a:lnTo>
                <a:lnTo>
                  <a:pt x="156971" y="806576"/>
                </a:lnTo>
                <a:lnTo>
                  <a:pt x="118871" y="814070"/>
                </a:lnTo>
                <a:lnTo>
                  <a:pt x="80009" y="818896"/>
                </a:lnTo>
                <a:lnTo>
                  <a:pt x="40004" y="822071"/>
                </a:lnTo>
                <a:lnTo>
                  <a:pt x="0" y="823849"/>
                </a:lnTo>
                <a:lnTo>
                  <a:pt x="0" y="817118"/>
                </a:lnTo>
                <a:lnTo>
                  <a:pt x="40004" y="816483"/>
                </a:lnTo>
                <a:lnTo>
                  <a:pt x="78866" y="813435"/>
                </a:lnTo>
                <a:lnTo>
                  <a:pt x="118871" y="808482"/>
                </a:lnTo>
                <a:lnTo>
                  <a:pt x="156971" y="801116"/>
                </a:lnTo>
                <a:lnTo>
                  <a:pt x="194563" y="791845"/>
                </a:lnTo>
                <a:lnTo>
                  <a:pt x="232028" y="780796"/>
                </a:lnTo>
                <a:lnTo>
                  <a:pt x="302894" y="752983"/>
                </a:lnTo>
                <a:lnTo>
                  <a:pt x="371220" y="719074"/>
                </a:lnTo>
                <a:lnTo>
                  <a:pt x="403859" y="699388"/>
                </a:lnTo>
                <a:lnTo>
                  <a:pt x="465963" y="655701"/>
                </a:lnTo>
                <a:lnTo>
                  <a:pt x="495553" y="631063"/>
                </a:lnTo>
                <a:lnTo>
                  <a:pt x="523875" y="605155"/>
                </a:lnTo>
                <a:lnTo>
                  <a:pt x="550926" y="577976"/>
                </a:lnTo>
                <a:lnTo>
                  <a:pt x="576833" y="549656"/>
                </a:lnTo>
                <a:lnTo>
                  <a:pt x="601979" y="520064"/>
                </a:lnTo>
                <a:lnTo>
                  <a:pt x="624839" y="489331"/>
                </a:lnTo>
                <a:lnTo>
                  <a:pt x="646938" y="456564"/>
                </a:lnTo>
                <a:lnTo>
                  <a:pt x="667257" y="423925"/>
                </a:lnTo>
                <a:lnTo>
                  <a:pt x="685800" y="390017"/>
                </a:lnTo>
                <a:lnTo>
                  <a:pt x="702944" y="354964"/>
                </a:lnTo>
                <a:lnTo>
                  <a:pt x="718312" y="318643"/>
                </a:lnTo>
                <a:lnTo>
                  <a:pt x="733170" y="281050"/>
                </a:lnTo>
                <a:lnTo>
                  <a:pt x="745489" y="243459"/>
                </a:lnTo>
                <a:lnTo>
                  <a:pt x="755903" y="204597"/>
                </a:lnTo>
                <a:lnTo>
                  <a:pt x="764539" y="165226"/>
                </a:lnTo>
                <a:lnTo>
                  <a:pt x="771270" y="124460"/>
                </a:lnTo>
                <a:lnTo>
                  <a:pt x="776224" y="83820"/>
                </a:lnTo>
                <a:lnTo>
                  <a:pt x="779271" y="42545"/>
                </a:lnTo>
                <a:lnTo>
                  <a:pt x="779906" y="0"/>
                </a:lnTo>
                <a:lnTo>
                  <a:pt x="78663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42628" y="1800549"/>
            <a:ext cx="786765" cy="823594"/>
          </a:xfrm>
          <a:custGeom>
            <a:avLst/>
            <a:gdLst/>
            <a:ahLst/>
            <a:cxnLst/>
            <a:rect l="l" t="t" r="r" b="b"/>
            <a:pathLst>
              <a:path w="786764" h="823594">
                <a:moveTo>
                  <a:pt x="0" y="0"/>
                </a:moveTo>
                <a:lnTo>
                  <a:pt x="40004" y="508"/>
                </a:lnTo>
                <a:lnTo>
                  <a:pt x="80009" y="4190"/>
                </a:lnTo>
                <a:lnTo>
                  <a:pt x="118871" y="9778"/>
                </a:lnTo>
                <a:lnTo>
                  <a:pt x="156971" y="17145"/>
                </a:lnTo>
                <a:lnTo>
                  <a:pt x="195199" y="25781"/>
                </a:lnTo>
                <a:lnTo>
                  <a:pt x="232663" y="36322"/>
                </a:lnTo>
                <a:lnTo>
                  <a:pt x="268985" y="49784"/>
                </a:lnTo>
                <a:lnTo>
                  <a:pt x="305307" y="64008"/>
                </a:lnTo>
                <a:lnTo>
                  <a:pt x="339851" y="81279"/>
                </a:lnTo>
                <a:lnTo>
                  <a:pt x="374268" y="99187"/>
                </a:lnTo>
                <a:lnTo>
                  <a:pt x="406907" y="118872"/>
                </a:lnTo>
                <a:lnTo>
                  <a:pt x="469645" y="163829"/>
                </a:lnTo>
                <a:lnTo>
                  <a:pt x="499237" y="187833"/>
                </a:lnTo>
                <a:lnTo>
                  <a:pt x="528192" y="214375"/>
                </a:lnTo>
                <a:lnTo>
                  <a:pt x="555878" y="240919"/>
                </a:lnTo>
                <a:lnTo>
                  <a:pt x="581659" y="269239"/>
                </a:lnTo>
                <a:lnTo>
                  <a:pt x="606297" y="299338"/>
                </a:lnTo>
                <a:lnTo>
                  <a:pt x="629665" y="331470"/>
                </a:lnTo>
                <a:lnTo>
                  <a:pt x="651890" y="362838"/>
                </a:lnTo>
                <a:lnTo>
                  <a:pt x="672210" y="396748"/>
                </a:lnTo>
                <a:lnTo>
                  <a:pt x="690626" y="431291"/>
                </a:lnTo>
                <a:lnTo>
                  <a:pt x="708532" y="466344"/>
                </a:lnTo>
                <a:lnTo>
                  <a:pt x="723900" y="503300"/>
                </a:lnTo>
                <a:lnTo>
                  <a:pt x="738631" y="540385"/>
                </a:lnTo>
                <a:lnTo>
                  <a:pt x="750951" y="579120"/>
                </a:lnTo>
                <a:lnTo>
                  <a:pt x="761491" y="617982"/>
                </a:lnTo>
                <a:lnTo>
                  <a:pt x="769492" y="657987"/>
                </a:lnTo>
                <a:lnTo>
                  <a:pt x="776858" y="697484"/>
                </a:lnTo>
                <a:lnTo>
                  <a:pt x="781812" y="739394"/>
                </a:lnTo>
                <a:lnTo>
                  <a:pt x="784859" y="780669"/>
                </a:lnTo>
                <a:lnTo>
                  <a:pt x="786638" y="823087"/>
                </a:lnTo>
                <a:lnTo>
                  <a:pt x="779906" y="823087"/>
                </a:lnTo>
                <a:lnTo>
                  <a:pt x="779271" y="780669"/>
                </a:lnTo>
                <a:lnTo>
                  <a:pt x="776224" y="740028"/>
                </a:lnTo>
                <a:lnTo>
                  <a:pt x="771270" y="698626"/>
                </a:lnTo>
                <a:lnTo>
                  <a:pt x="764539" y="658622"/>
                </a:lnTo>
                <a:lnTo>
                  <a:pt x="755903" y="618616"/>
                </a:lnTo>
                <a:lnTo>
                  <a:pt x="745489" y="580389"/>
                </a:lnTo>
                <a:lnTo>
                  <a:pt x="733170" y="542163"/>
                </a:lnTo>
                <a:lnTo>
                  <a:pt x="718312" y="504571"/>
                </a:lnTo>
                <a:lnTo>
                  <a:pt x="702944" y="468884"/>
                </a:lnTo>
                <a:lnTo>
                  <a:pt x="685800" y="433704"/>
                </a:lnTo>
                <a:lnTo>
                  <a:pt x="667257" y="399796"/>
                </a:lnTo>
                <a:lnTo>
                  <a:pt x="646938" y="366522"/>
                </a:lnTo>
                <a:lnTo>
                  <a:pt x="624839" y="334518"/>
                </a:lnTo>
                <a:lnTo>
                  <a:pt x="601979" y="303657"/>
                </a:lnTo>
                <a:lnTo>
                  <a:pt x="576833" y="273558"/>
                </a:lnTo>
                <a:lnTo>
                  <a:pt x="550926" y="245237"/>
                </a:lnTo>
                <a:lnTo>
                  <a:pt x="523875" y="218059"/>
                </a:lnTo>
                <a:lnTo>
                  <a:pt x="465963" y="168783"/>
                </a:lnTo>
                <a:lnTo>
                  <a:pt x="435228" y="145923"/>
                </a:lnTo>
                <a:lnTo>
                  <a:pt x="371220" y="104648"/>
                </a:lnTo>
                <a:lnTo>
                  <a:pt x="337312" y="86233"/>
                </a:lnTo>
                <a:lnTo>
                  <a:pt x="267842" y="55372"/>
                </a:lnTo>
                <a:lnTo>
                  <a:pt x="194563" y="32003"/>
                </a:lnTo>
                <a:lnTo>
                  <a:pt x="156971" y="22733"/>
                </a:lnTo>
                <a:lnTo>
                  <a:pt x="118871" y="15366"/>
                </a:lnTo>
                <a:lnTo>
                  <a:pt x="78866" y="9778"/>
                </a:lnTo>
                <a:lnTo>
                  <a:pt x="40004" y="6731"/>
                </a:lnTo>
                <a:lnTo>
                  <a:pt x="0" y="6731"/>
                </a:ln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85911" y="1800549"/>
            <a:ext cx="652145" cy="367030"/>
          </a:xfrm>
          <a:custGeom>
            <a:avLst/>
            <a:gdLst/>
            <a:ahLst/>
            <a:cxnLst/>
            <a:rect l="l" t="t" r="r" b="b"/>
            <a:pathLst>
              <a:path w="652145" h="367030">
                <a:moveTo>
                  <a:pt x="1777" y="361061"/>
                </a:moveTo>
                <a:lnTo>
                  <a:pt x="0" y="361696"/>
                </a:lnTo>
                <a:lnTo>
                  <a:pt x="13462" y="341249"/>
                </a:lnTo>
                <a:lnTo>
                  <a:pt x="27686" y="320294"/>
                </a:lnTo>
                <a:lnTo>
                  <a:pt x="43052" y="301878"/>
                </a:lnTo>
                <a:lnTo>
                  <a:pt x="58420" y="282701"/>
                </a:lnTo>
                <a:lnTo>
                  <a:pt x="91059" y="245237"/>
                </a:lnTo>
                <a:lnTo>
                  <a:pt x="125475" y="211327"/>
                </a:lnTo>
                <a:lnTo>
                  <a:pt x="162433" y="179197"/>
                </a:lnTo>
                <a:lnTo>
                  <a:pt x="200660" y="149098"/>
                </a:lnTo>
                <a:lnTo>
                  <a:pt x="240030" y="122554"/>
                </a:lnTo>
                <a:lnTo>
                  <a:pt x="281939" y="97916"/>
                </a:lnTo>
                <a:lnTo>
                  <a:pt x="324993" y="75057"/>
                </a:lnTo>
                <a:lnTo>
                  <a:pt x="369316" y="55372"/>
                </a:lnTo>
                <a:lnTo>
                  <a:pt x="414274" y="38735"/>
                </a:lnTo>
                <a:lnTo>
                  <a:pt x="460375" y="25146"/>
                </a:lnTo>
                <a:lnTo>
                  <a:pt x="507111" y="14732"/>
                </a:lnTo>
                <a:lnTo>
                  <a:pt x="530606" y="9778"/>
                </a:lnTo>
                <a:lnTo>
                  <a:pt x="554609" y="6096"/>
                </a:lnTo>
                <a:lnTo>
                  <a:pt x="578612" y="3048"/>
                </a:lnTo>
                <a:lnTo>
                  <a:pt x="603250" y="1777"/>
                </a:lnTo>
                <a:lnTo>
                  <a:pt x="626618" y="0"/>
                </a:lnTo>
                <a:lnTo>
                  <a:pt x="651763" y="0"/>
                </a:lnTo>
                <a:lnTo>
                  <a:pt x="651763" y="6096"/>
                </a:lnTo>
                <a:lnTo>
                  <a:pt x="626618" y="6096"/>
                </a:lnTo>
                <a:lnTo>
                  <a:pt x="603250" y="7365"/>
                </a:lnTo>
                <a:lnTo>
                  <a:pt x="555244" y="12319"/>
                </a:lnTo>
                <a:lnTo>
                  <a:pt x="508381" y="20320"/>
                </a:lnTo>
                <a:lnTo>
                  <a:pt x="461010" y="30734"/>
                </a:lnTo>
                <a:lnTo>
                  <a:pt x="438276" y="38100"/>
                </a:lnTo>
                <a:lnTo>
                  <a:pt x="415417" y="44958"/>
                </a:lnTo>
                <a:lnTo>
                  <a:pt x="371094" y="61595"/>
                </a:lnTo>
                <a:lnTo>
                  <a:pt x="326771" y="80645"/>
                </a:lnTo>
                <a:lnTo>
                  <a:pt x="284352" y="102235"/>
                </a:lnTo>
                <a:lnTo>
                  <a:pt x="243712" y="127508"/>
                </a:lnTo>
                <a:lnTo>
                  <a:pt x="203708" y="155194"/>
                </a:lnTo>
                <a:lnTo>
                  <a:pt x="165608" y="184150"/>
                </a:lnTo>
                <a:lnTo>
                  <a:pt x="129286" y="216153"/>
                </a:lnTo>
                <a:lnTo>
                  <a:pt x="112013" y="233425"/>
                </a:lnTo>
                <a:lnTo>
                  <a:pt x="94742" y="250062"/>
                </a:lnTo>
                <a:lnTo>
                  <a:pt x="78739" y="267970"/>
                </a:lnTo>
                <a:lnTo>
                  <a:pt x="62737" y="286512"/>
                </a:lnTo>
                <a:lnTo>
                  <a:pt x="46736" y="304926"/>
                </a:lnTo>
                <a:lnTo>
                  <a:pt x="32638" y="324612"/>
                </a:lnTo>
                <a:lnTo>
                  <a:pt x="18414" y="345059"/>
                </a:lnTo>
                <a:lnTo>
                  <a:pt x="4825" y="364744"/>
                </a:lnTo>
                <a:lnTo>
                  <a:pt x="3048" y="366522"/>
                </a:lnTo>
                <a:lnTo>
                  <a:pt x="4825" y="364744"/>
                </a:lnTo>
                <a:lnTo>
                  <a:pt x="4318" y="365887"/>
                </a:lnTo>
                <a:lnTo>
                  <a:pt x="3048" y="366522"/>
                </a:lnTo>
                <a:lnTo>
                  <a:pt x="1777" y="36106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93556" y="2167071"/>
            <a:ext cx="290830" cy="456565"/>
          </a:xfrm>
          <a:custGeom>
            <a:avLst/>
            <a:gdLst/>
            <a:ahLst/>
            <a:cxnLst/>
            <a:rect l="l" t="t" r="r" b="b"/>
            <a:pathLst>
              <a:path w="290829" h="456564">
                <a:moveTo>
                  <a:pt x="0" y="456564"/>
                </a:moveTo>
                <a:lnTo>
                  <a:pt x="3048" y="401827"/>
                </a:lnTo>
                <a:lnTo>
                  <a:pt x="12191" y="347599"/>
                </a:lnTo>
                <a:lnTo>
                  <a:pt x="26415" y="294513"/>
                </a:lnTo>
                <a:lnTo>
                  <a:pt x="46100" y="244601"/>
                </a:lnTo>
                <a:lnTo>
                  <a:pt x="54101" y="229235"/>
                </a:lnTo>
                <a:lnTo>
                  <a:pt x="62102" y="213232"/>
                </a:lnTo>
                <a:lnTo>
                  <a:pt x="89153" y="167639"/>
                </a:lnTo>
                <a:lnTo>
                  <a:pt x="121158" y="124460"/>
                </a:lnTo>
                <a:lnTo>
                  <a:pt x="145796" y="98678"/>
                </a:lnTo>
                <a:lnTo>
                  <a:pt x="157479" y="86867"/>
                </a:lnTo>
                <a:lnTo>
                  <a:pt x="170434" y="75184"/>
                </a:lnTo>
                <a:lnTo>
                  <a:pt x="184023" y="64135"/>
                </a:lnTo>
                <a:lnTo>
                  <a:pt x="198120" y="52450"/>
                </a:lnTo>
                <a:lnTo>
                  <a:pt x="211709" y="41910"/>
                </a:lnTo>
                <a:lnTo>
                  <a:pt x="227075" y="32638"/>
                </a:lnTo>
                <a:lnTo>
                  <a:pt x="241173" y="23494"/>
                </a:lnTo>
                <a:lnTo>
                  <a:pt x="256666" y="15493"/>
                </a:lnTo>
                <a:lnTo>
                  <a:pt x="272668" y="6857"/>
                </a:lnTo>
                <a:lnTo>
                  <a:pt x="288671" y="0"/>
                </a:lnTo>
                <a:lnTo>
                  <a:pt x="290449" y="5587"/>
                </a:lnTo>
                <a:lnTo>
                  <a:pt x="275081" y="12953"/>
                </a:lnTo>
                <a:lnTo>
                  <a:pt x="259079" y="20319"/>
                </a:lnTo>
                <a:lnTo>
                  <a:pt x="243712" y="28955"/>
                </a:lnTo>
                <a:lnTo>
                  <a:pt x="201167" y="57403"/>
                </a:lnTo>
                <a:lnTo>
                  <a:pt x="174751" y="79501"/>
                </a:lnTo>
                <a:lnTo>
                  <a:pt x="161798" y="91186"/>
                </a:lnTo>
                <a:lnTo>
                  <a:pt x="148843" y="103504"/>
                </a:lnTo>
                <a:lnTo>
                  <a:pt x="137795" y="115824"/>
                </a:lnTo>
                <a:lnTo>
                  <a:pt x="125475" y="128777"/>
                </a:lnTo>
                <a:lnTo>
                  <a:pt x="94106" y="170687"/>
                </a:lnTo>
                <a:lnTo>
                  <a:pt x="67055" y="215137"/>
                </a:lnTo>
                <a:lnTo>
                  <a:pt x="51688" y="247776"/>
                </a:lnTo>
                <a:lnTo>
                  <a:pt x="44196" y="263143"/>
                </a:lnTo>
                <a:lnTo>
                  <a:pt x="26415" y="314325"/>
                </a:lnTo>
                <a:lnTo>
                  <a:pt x="14731" y="366013"/>
                </a:lnTo>
                <a:lnTo>
                  <a:pt x="11049" y="383921"/>
                </a:lnTo>
                <a:lnTo>
                  <a:pt x="8509" y="402463"/>
                </a:lnTo>
                <a:lnTo>
                  <a:pt x="7365" y="420242"/>
                </a:lnTo>
                <a:lnTo>
                  <a:pt x="6096" y="438785"/>
                </a:lnTo>
                <a:lnTo>
                  <a:pt x="6096" y="456564"/>
                </a:lnTo>
                <a:lnTo>
                  <a:pt x="0" y="45656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93556" y="2628590"/>
            <a:ext cx="292735" cy="456565"/>
          </a:xfrm>
          <a:custGeom>
            <a:avLst/>
            <a:gdLst/>
            <a:ahLst/>
            <a:cxnLst/>
            <a:rect l="l" t="t" r="r" b="b"/>
            <a:pathLst>
              <a:path w="292735" h="456564">
                <a:moveTo>
                  <a:pt x="287400" y="456057"/>
                </a:moveTo>
                <a:lnTo>
                  <a:pt x="289178" y="456564"/>
                </a:lnTo>
                <a:lnTo>
                  <a:pt x="273176" y="449834"/>
                </a:lnTo>
                <a:lnTo>
                  <a:pt x="256666" y="441198"/>
                </a:lnTo>
                <a:lnTo>
                  <a:pt x="241808" y="433197"/>
                </a:lnTo>
                <a:lnTo>
                  <a:pt x="227075" y="423925"/>
                </a:lnTo>
                <a:lnTo>
                  <a:pt x="211709" y="414782"/>
                </a:lnTo>
                <a:lnTo>
                  <a:pt x="198120" y="404875"/>
                </a:lnTo>
                <a:lnTo>
                  <a:pt x="184658" y="393192"/>
                </a:lnTo>
                <a:lnTo>
                  <a:pt x="170434" y="382016"/>
                </a:lnTo>
                <a:lnTo>
                  <a:pt x="157479" y="370332"/>
                </a:lnTo>
                <a:lnTo>
                  <a:pt x="145796" y="358648"/>
                </a:lnTo>
                <a:lnTo>
                  <a:pt x="132841" y="345694"/>
                </a:lnTo>
                <a:lnTo>
                  <a:pt x="99695" y="305054"/>
                </a:lnTo>
                <a:lnTo>
                  <a:pt x="80010" y="274828"/>
                </a:lnTo>
                <a:lnTo>
                  <a:pt x="70103" y="260096"/>
                </a:lnTo>
                <a:lnTo>
                  <a:pt x="62102" y="244094"/>
                </a:lnTo>
                <a:lnTo>
                  <a:pt x="54101" y="228600"/>
                </a:lnTo>
                <a:lnTo>
                  <a:pt x="46100" y="212598"/>
                </a:lnTo>
                <a:lnTo>
                  <a:pt x="26415" y="162051"/>
                </a:lnTo>
                <a:lnTo>
                  <a:pt x="12191" y="109728"/>
                </a:lnTo>
                <a:lnTo>
                  <a:pt x="3048" y="54863"/>
                </a:lnTo>
                <a:lnTo>
                  <a:pt x="0" y="0"/>
                </a:lnTo>
                <a:lnTo>
                  <a:pt x="6096" y="0"/>
                </a:lnTo>
                <a:lnTo>
                  <a:pt x="6096" y="18542"/>
                </a:lnTo>
                <a:lnTo>
                  <a:pt x="7365" y="37592"/>
                </a:lnTo>
                <a:lnTo>
                  <a:pt x="8509" y="54863"/>
                </a:lnTo>
                <a:lnTo>
                  <a:pt x="11049" y="72771"/>
                </a:lnTo>
                <a:lnTo>
                  <a:pt x="14731" y="90678"/>
                </a:lnTo>
                <a:lnTo>
                  <a:pt x="17779" y="108458"/>
                </a:lnTo>
                <a:lnTo>
                  <a:pt x="21462" y="125730"/>
                </a:lnTo>
                <a:lnTo>
                  <a:pt x="26415" y="143637"/>
                </a:lnTo>
                <a:lnTo>
                  <a:pt x="32003" y="160909"/>
                </a:lnTo>
                <a:lnTo>
                  <a:pt x="38100" y="176911"/>
                </a:lnTo>
                <a:lnTo>
                  <a:pt x="44196" y="194183"/>
                </a:lnTo>
                <a:lnTo>
                  <a:pt x="51688" y="210185"/>
                </a:lnTo>
                <a:lnTo>
                  <a:pt x="59054" y="226187"/>
                </a:lnTo>
                <a:lnTo>
                  <a:pt x="67055" y="241554"/>
                </a:lnTo>
                <a:lnTo>
                  <a:pt x="94106" y="287147"/>
                </a:lnTo>
                <a:lnTo>
                  <a:pt x="125475" y="328422"/>
                </a:lnTo>
                <a:lnTo>
                  <a:pt x="137795" y="341375"/>
                </a:lnTo>
                <a:lnTo>
                  <a:pt x="148843" y="353695"/>
                </a:lnTo>
                <a:lnTo>
                  <a:pt x="161798" y="366013"/>
                </a:lnTo>
                <a:lnTo>
                  <a:pt x="174751" y="377698"/>
                </a:lnTo>
                <a:lnTo>
                  <a:pt x="187705" y="389509"/>
                </a:lnTo>
                <a:lnTo>
                  <a:pt x="201167" y="399288"/>
                </a:lnTo>
                <a:lnTo>
                  <a:pt x="214756" y="409829"/>
                </a:lnTo>
                <a:lnTo>
                  <a:pt x="229488" y="419100"/>
                </a:lnTo>
                <a:lnTo>
                  <a:pt x="243712" y="428244"/>
                </a:lnTo>
                <a:lnTo>
                  <a:pt x="259079" y="436245"/>
                </a:lnTo>
                <a:lnTo>
                  <a:pt x="275716" y="443738"/>
                </a:lnTo>
                <a:lnTo>
                  <a:pt x="290449" y="451104"/>
                </a:lnTo>
                <a:lnTo>
                  <a:pt x="292353" y="452374"/>
                </a:lnTo>
                <a:lnTo>
                  <a:pt x="290449" y="451104"/>
                </a:lnTo>
                <a:lnTo>
                  <a:pt x="291718" y="451738"/>
                </a:lnTo>
                <a:lnTo>
                  <a:pt x="292353" y="452374"/>
                </a:lnTo>
                <a:lnTo>
                  <a:pt x="287400" y="45605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5500" y="3565648"/>
            <a:ext cx="7747000" cy="23852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41069">
              <a:lnSpc>
                <a:spcPct val="100000"/>
              </a:lnSpc>
            </a:pPr>
            <a:r>
              <a:rPr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模糊程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r>
              <a:rPr sz="2800" spc="-6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视角大小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mra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])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41069">
              <a:lnSpc>
                <a:spcPct val="100000"/>
              </a:lnSpc>
            </a:pP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瞳孔直径</a:t>
            </a:r>
            <a:r>
              <a:rPr sz="2800" spc="-6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[mm]</a:t>
            </a:r>
            <a:r>
              <a:rPr sz="28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x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失焦系数</a:t>
            </a:r>
            <a:r>
              <a:rPr sz="2800" spc="-60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 [d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</a:t>
            </a:r>
            <a:r>
              <a:rPr sz="2800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]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  <a:tabLst>
                <a:tab pos="354965" algn="l"/>
              </a:tabLst>
            </a:pPr>
            <a:r>
              <a:rPr sz="25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 </a:t>
            </a:r>
            <a:r>
              <a:rPr sz="2500" spc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5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5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5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pt</a:t>
            </a:r>
            <a:r>
              <a:rPr sz="2500" spc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5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sz="25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</a:t>
            </a:r>
            <a:r>
              <a:rPr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焦，瞳孔为</a:t>
            </a:r>
            <a:r>
              <a:rPr sz="2500" spc="-59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5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 </a:t>
            </a:r>
            <a:r>
              <a:rPr sz="25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r>
              <a:rPr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</a:t>
            </a:r>
            <a:r>
              <a:rPr lang="zh-CN" altLang="en-US"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（晚上瞳孔开大）</a:t>
            </a:r>
            <a:r>
              <a:rPr sz="25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，点光源的模糊程度为</a:t>
            </a:r>
            <a:r>
              <a:rPr sz="2500" spc="-6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5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 mr</a:t>
            </a:r>
            <a:r>
              <a:rPr sz="25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5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500" spc="2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5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~ 0</a:t>
            </a:r>
            <a:r>
              <a:rPr sz="25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5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 </a:t>
            </a:r>
            <a:r>
              <a:rPr sz="2500" spc="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5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5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25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25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5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es</a:t>
            </a:r>
            <a:endParaRPr sz="25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265">
              <a:lnSpc>
                <a:spcPct val="100000"/>
              </a:lnSpc>
              <a:spcBef>
                <a:spcPts val="590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远方的星光看来会和月亮一样大！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5" name="object 3"/>
          <p:cNvSpPr txBox="1">
            <a:spLocks/>
          </p:cNvSpPr>
          <p:nvPr/>
        </p:nvSpPr>
        <p:spPr>
          <a:xfrm>
            <a:off x="342770" y="872922"/>
            <a:ext cx="6717988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lang="en-US" altLang="zh-CN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几何光学计算成像到底多模糊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0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5" name="object 3"/>
          <p:cNvSpPr txBox="1">
            <a:spLocks/>
          </p:cNvSpPr>
          <p:nvPr/>
        </p:nvSpPr>
        <p:spPr>
          <a:xfrm>
            <a:off x="359703" y="1067656"/>
            <a:ext cx="6717988" cy="4873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3840"/>
              </a:lnSpc>
              <a:tabLst>
                <a:tab pos="355600" algn="l"/>
              </a:tabLst>
            </a:pPr>
            <a:r>
              <a:rPr lang="zh-CN" altLang="en-US" sz="3200" spc="-1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孔径光阑</a:t>
            </a:r>
            <a:r>
              <a:rPr lang="zh-CN" altLang="en-US" sz="3200" spc="-87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(aperture</a:t>
            </a:r>
            <a:r>
              <a:rPr lang="en-US" altLang="zh-CN" sz="3200" spc="3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stop)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3"/>
          <p:cNvSpPr txBox="1"/>
          <p:nvPr/>
        </p:nvSpPr>
        <p:spPr>
          <a:xfrm>
            <a:off x="552873" y="1890152"/>
            <a:ext cx="5616816" cy="2254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控制入射光直径的孔洞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可影响进光量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影响景深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6285" indent="-28638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影响视野范围</a:t>
            </a:r>
            <a:r>
              <a:rPr sz="2400" spc="-60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(f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ew)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155700" lvl="1" indent="-22860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1156335" algn="l"/>
              </a:tabLst>
            </a:pP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渐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晕</a:t>
            </a:r>
            <a:r>
              <a:rPr sz="2000" spc="-5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(vi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5"/>
          <p:cNvSpPr/>
          <p:nvPr/>
        </p:nvSpPr>
        <p:spPr>
          <a:xfrm>
            <a:off x="5549900" y="1195955"/>
            <a:ext cx="3336930" cy="53789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06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35940" y="1494541"/>
            <a:ext cx="5577840" cy="4433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40"/>
              </a:lnSpc>
              <a:tabLst>
                <a:tab pos="467995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影像外围进光量减少</a:t>
            </a:r>
            <a:r>
              <a:rPr sz="2800" spc="-76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渐晕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116667" y="2124877"/>
            <a:ext cx="5300132" cy="4150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57660" y="6482212"/>
            <a:ext cx="478218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ro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100" u="sng" spc="-3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1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id</a:t>
            </a:r>
            <a:r>
              <a:rPr sz="11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1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Ball </a:t>
            </a:r>
            <a:endParaRPr lang="en-US" sz="1100" u="sng" smtClean="0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1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1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1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1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ikipedi</a:t>
            </a:r>
            <a:r>
              <a:rPr sz="11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11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sz="11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sz="11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iki/</a:t>
            </a:r>
            <a:r>
              <a:rPr sz="11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ile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Ba</a:t>
            </a:r>
            <a:r>
              <a:rPr sz="1100" u="sng" spc="-1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kli</a:t>
            </a:r>
            <a:r>
              <a:rPr sz="11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</a:t>
            </a:r>
            <a:r>
              <a:rPr sz="1100" u="sng" spc="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11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eddin</a:t>
            </a:r>
            <a:r>
              <a:rPr sz="1100" u="sng" spc="-20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.j</a:t>
            </a:r>
            <a:r>
              <a:rPr sz="1100" u="sng" spc="-15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1100" u="sng" dirty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</a:t>
            </a:r>
            <a:endParaRPr sz="11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0576" y="841149"/>
            <a:ext cx="30617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视野范围与渐晕</a:t>
            </a:r>
            <a:endParaRPr lang="zh-CN" altLang="en-US" sz="3200"/>
          </a:p>
        </p:txBody>
      </p:sp>
    </p:spTree>
    <p:extLst>
      <p:ext uri="{BB962C8B-B14F-4D97-AF65-F5344CB8AC3E}">
        <p14:creationId xmlns:p14="http://schemas.microsoft.com/office/powerpoint/2010/main" val="397372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35940" y="1494541"/>
            <a:ext cx="8354060" cy="102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孔径不够大或位置不好</a:t>
            </a:r>
            <a:r>
              <a:rPr lang="zh-CN" altLang="en-US" sz="2800" spc="-15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的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话，</a:t>
            </a:r>
            <a:r>
              <a:rPr lang="zh-CN" altLang="en-US" sz="2800" spc="-15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视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野范</a:t>
            </a:r>
            <a:r>
              <a:rPr lang="zh-CN" altLang="en-US" sz="2800" spc="-15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围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受限</a:t>
            </a:r>
          </a:p>
          <a:p>
            <a:pPr marL="12700">
              <a:lnSpc>
                <a:spcPts val="3840"/>
              </a:lnSpc>
              <a:spcBef>
                <a:spcPts val="765"/>
              </a:spcBef>
              <a:tabLst>
                <a:tab pos="355600" algn="l"/>
              </a:tabLst>
            </a:pP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渐晕也可以同时观察到</a:t>
            </a:r>
          </a:p>
        </p:txBody>
      </p:sp>
      <p:sp>
        <p:nvSpPr>
          <p:cNvPr id="9" name="object 6"/>
          <p:cNvSpPr txBox="1"/>
          <p:nvPr/>
        </p:nvSpPr>
        <p:spPr>
          <a:xfrm>
            <a:off x="57660" y="6482212"/>
            <a:ext cx="631774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F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ro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m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:</a:t>
            </a:r>
            <a:r>
              <a:rPr lang="de-DE" altLang="zh-CN" sz="1100" u="sng" spc="-25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lang="de-DE" altLang="zh-CN" sz="1100" u="sng" spc="-5">
                <a:solidFill>
                  <a:srgbClr val="0033CC"/>
                </a:solidFill>
                <a:latin typeface="Arial"/>
                <a:cs typeface="Arial"/>
              </a:rPr>
              <a:t>eigene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lang="de-DE" altLang="zh-CN" sz="1100" u="sng" spc="-25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lang="de-DE" altLang="zh-CN" sz="1100" u="sng" spc="-5">
                <a:solidFill>
                  <a:srgbClr val="0033CC"/>
                </a:solidFill>
                <a:latin typeface="Arial"/>
                <a:cs typeface="Arial"/>
              </a:rPr>
              <a:t>Bild 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http: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/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/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c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lang="de-DE" altLang="zh-CN" sz="1100" u="sng" spc="-20">
                <a:solidFill>
                  <a:srgbClr val="0033CC"/>
                </a:solidFill>
                <a:latin typeface="Arial"/>
                <a:cs typeface="Arial"/>
              </a:rPr>
              <a:t>m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m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n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lang="de-DE" altLang="zh-CN" sz="1100" u="sng" spc="-2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iki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m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edia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rg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/</a:t>
            </a:r>
            <a:r>
              <a:rPr lang="de-DE" altLang="zh-CN" sz="1100" u="sng" spc="-20">
                <a:solidFill>
                  <a:srgbClr val="0033CC"/>
                </a:solidFill>
                <a:latin typeface="Arial"/>
                <a:cs typeface="Arial"/>
              </a:rPr>
              <a:t>w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iki/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F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il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e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: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R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a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n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d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a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b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c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h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a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tt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un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g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_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M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k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r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s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k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o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p_K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a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m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e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r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a</a:t>
            </a:r>
            <a:r>
              <a:rPr lang="de-DE" altLang="zh-CN" sz="1100" u="sng" spc="-15">
                <a:solidFill>
                  <a:srgbClr val="0033CC"/>
                </a:solidFill>
                <a:latin typeface="Arial"/>
                <a:cs typeface="Arial"/>
              </a:rPr>
              <a:t>_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6</a:t>
            </a:r>
            <a:r>
              <a:rPr lang="de-DE" altLang="zh-CN" sz="1100" u="sng" spc="-1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lang="de-DE" altLang="zh-CN" sz="1100" u="sng">
                <a:solidFill>
                  <a:srgbClr val="0033CC"/>
                </a:solidFill>
                <a:latin typeface="Arial"/>
                <a:cs typeface="Arial"/>
              </a:rPr>
              <a:t>JPG</a:t>
            </a:r>
          </a:p>
        </p:txBody>
      </p:sp>
      <p:sp>
        <p:nvSpPr>
          <p:cNvPr id="2" name="矩形 1"/>
          <p:cNvSpPr/>
          <p:nvPr/>
        </p:nvSpPr>
        <p:spPr>
          <a:xfrm>
            <a:off x="350576" y="841149"/>
            <a:ext cx="30617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视野范围与渐晕</a:t>
            </a:r>
            <a:endParaRPr lang="zh-CN" altLang="en-US" sz="3200"/>
          </a:p>
        </p:txBody>
      </p:sp>
      <p:sp>
        <p:nvSpPr>
          <p:cNvPr id="10" name="object 4"/>
          <p:cNvSpPr/>
          <p:nvPr/>
        </p:nvSpPr>
        <p:spPr>
          <a:xfrm>
            <a:off x="2161404" y="2583950"/>
            <a:ext cx="4978400" cy="373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318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瞳孔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2"/>
          <p:cNvSpPr/>
          <p:nvPr/>
        </p:nvSpPr>
        <p:spPr>
          <a:xfrm>
            <a:off x="3315293" y="2698156"/>
            <a:ext cx="498475" cy="2662555"/>
          </a:xfrm>
          <a:custGeom>
            <a:avLst/>
            <a:gdLst/>
            <a:ahLst/>
            <a:cxnLst/>
            <a:rect l="l" t="t" r="r" b="b"/>
            <a:pathLst>
              <a:path w="498475" h="2662554">
                <a:moveTo>
                  <a:pt x="498475" y="2662301"/>
                </a:moveTo>
                <a:lnTo>
                  <a:pt x="467060" y="2613272"/>
                </a:lnTo>
                <a:lnTo>
                  <a:pt x="434615" y="2560357"/>
                </a:lnTo>
                <a:lnTo>
                  <a:pt x="401425" y="2503878"/>
                </a:lnTo>
                <a:lnTo>
                  <a:pt x="367775" y="2444158"/>
                </a:lnTo>
                <a:lnTo>
                  <a:pt x="333952" y="2381521"/>
                </a:lnTo>
                <a:lnTo>
                  <a:pt x="300241" y="2316290"/>
                </a:lnTo>
                <a:lnTo>
                  <a:pt x="266927" y="2248788"/>
                </a:lnTo>
                <a:lnTo>
                  <a:pt x="234296" y="2179339"/>
                </a:lnTo>
                <a:lnTo>
                  <a:pt x="202635" y="2108265"/>
                </a:lnTo>
                <a:lnTo>
                  <a:pt x="172227" y="2035889"/>
                </a:lnTo>
                <a:lnTo>
                  <a:pt x="143360" y="1962535"/>
                </a:lnTo>
                <a:lnTo>
                  <a:pt x="116319" y="1888526"/>
                </a:lnTo>
                <a:lnTo>
                  <a:pt x="91390" y="1814185"/>
                </a:lnTo>
                <a:lnTo>
                  <a:pt x="68857" y="1739836"/>
                </a:lnTo>
                <a:lnTo>
                  <a:pt x="49008" y="1665801"/>
                </a:lnTo>
                <a:lnTo>
                  <a:pt x="32126" y="1592404"/>
                </a:lnTo>
                <a:lnTo>
                  <a:pt x="18499" y="1519967"/>
                </a:lnTo>
                <a:lnTo>
                  <a:pt x="8412" y="1448815"/>
                </a:lnTo>
                <a:lnTo>
                  <a:pt x="2150" y="1379270"/>
                </a:lnTo>
                <a:lnTo>
                  <a:pt x="0" y="1311656"/>
                </a:lnTo>
                <a:lnTo>
                  <a:pt x="1594" y="1244865"/>
                </a:lnTo>
                <a:lnTo>
                  <a:pt x="6303" y="1177672"/>
                </a:lnTo>
                <a:lnTo>
                  <a:pt x="14018" y="1110167"/>
                </a:lnTo>
                <a:lnTo>
                  <a:pt x="24628" y="1042436"/>
                </a:lnTo>
                <a:lnTo>
                  <a:pt x="38024" y="974568"/>
                </a:lnTo>
                <a:lnTo>
                  <a:pt x="54095" y="906651"/>
                </a:lnTo>
                <a:lnTo>
                  <a:pt x="72732" y="838773"/>
                </a:lnTo>
                <a:lnTo>
                  <a:pt x="93825" y="771022"/>
                </a:lnTo>
                <a:lnTo>
                  <a:pt x="117264" y="703486"/>
                </a:lnTo>
                <a:lnTo>
                  <a:pt x="142938" y="636254"/>
                </a:lnTo>
                <a:lnTo>
                  <a:pt x="170738" y="569413"/>
                </a:lnTo>
                <a:lnTo>
                  <a:pt x="200555" y="503052"/>
                </a:lnTo>
                <a:lnTo>
                  <a:pt x="232277" y="437258"/>
                </a:lnTo>
                <a:lnTo>
                  <a:pt x="265796" y="372120"/>
                </a:lnTo>
                <a:lnTo>
                  <a:pt x="301001" y="307726"/>
                </a:lnTo>
                <a:lnTo>
                  <a:pt x="337783" y="244165"/>
                </a:lnTo>
                <a:lnTo>
                  <a:pt x="376031" y="181523"/>
                </a:lnTo>
                <a:lnTo>
                  <a:pt x="415635" y="119889"/>
                </a:lnTo>
                <a:lnTo>
                  <a:pt x="456487" y="59352"/>
                </a:lnTo>
                <a:lnTo>
                  <a:pt x="4984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3891492" y="2502958"/>
            <a:ext cx="0" cy="861060"/>
          </a:xfrm>
          <a:custGeom>
            <a:avLst/>
            <a:gdLst/>
            <a:ahLst/>
            <a:cxnLst/>
            <a:rect l="l" t="t" r="r" b="b"/>
            <a:pathLst>
              <a:path h="861060">
                <a:moveTo>
                  <a:pt x="0" y="0"/>
                </a:moveTo>
                <a:lnTo>
                  <a:pt x="0" y="861060"/>
                </a:lnTo>
              </a:path>
            </a:pathLst>
          </a:custGeom>
          <a:ln w="381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4"/>
          <p:cNvSpPr/>
          <p:nvPr/>
        </p:nvSpPr>
        <p:spPr>
          <a:xfrm>
            <a:off x="3891492" y="4694723"/>
            <a:ext cx="0" cy="861060"/>
          </a:xfrm>
          <a:custGeom>
            <a:avLst/>
            <a:gdLst/>
            <a:ahLst/>
            <a:cxnLst/>
            <a:rect l="l" t="t" r="r" b="b"/>
            <a:pathLst>
              <a:path h="861060">
                <a:moveTo>
                  <a:pt x="0" y="0"/>
                </a:moveTo>
                <a:lnTo>
                  <a:pt x="0" y="861059"/>
                </a:lnTo>
              </a:path>
            </a:pathLst>
          </a:custGeom>
          <a:ln w="381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934168" y="4055533"/>
            <a:ext cx="3992879" cy="0"/>
          </a:xfrm>
          <a:custGeom>
            <a:avLst/>
            <a:gdLst/>
            <a:ahLst/>
            <a:cxnLst/>
            <a:rect l="l" t="t" r="r" b="b"/>
            <a:pathLst>
              <a:path w="3992879">
                <a:moveTo>
                  <a:pt x="0" y="0"/>
                </a:moveTo>
                <a:lnTo>
                  <a:pt x="3992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9"/>
          <p:cNvSpPr/>
          <p:nvPr/>
        </p:nvSpPr>
        <p:spPr>
          <a:xfrm>
            <a:off x="3421592" y="2725208"/>
            <a:ext cx="498475" cy="2660650"/>
          </a:xfrm>
          <a:custGeom>
            <a:avLst/>
            <a:gdLst/>
            <a:ahLst/>
            <a:cxnLst/>
            <a:rect l="l" t="t" r="r" b="b"/>
            <a:pathLst>
              <a:path w="498475" h="2660650">
                <a:moveTo>
                  <a:pt x="498475" y="2660650"/>
                </a:moveTo>
                <a:lnTo>
                  <a:pt x="467077" y="2611643"/>
                </a:lnTo>
                <a:lnTo>
                  <a:pt x="434646" y="2558754"/>
                </a:lnTo>
                <a:lnTo>
                  <a:pt x="401466" y="2502307"/>
                </a:lnTo>
                <a:lnTo>
                  <a:pt x="367824" y="2442623"/>
                </a:lnTo>
                <a:lnTo>
                  <a:pt x="334006" y="2380025"/>
                </a:lnTo>
                <a:lnTo>
                  <a:pt x="300297" y="2314836"/>
                </a:lnTo>
                <a:lnTo>
                  <a:pt x="266983" y="2247378"/>
                </a:lnTo>
                <a:lnTo>
                  <a:pt x="234351" y="2177974"/>
                </a:lnTo>
                <a:lnTo>
                  <a:pt x="202686" y="2106947"/>
                </a:lnTo>
                <a:lnTo>
                  <a:pt x="172275" y="2034619"/>
                </a:lnTo>
                <a:lnTo>
                  <a:pt x="143403" y="1961313"/>
                </a:lnTo>
                <a:lnTo>
                  <a:pt x="116356" y="1887351"/>
                </a:lnTo>
                <a:lnTo>
                  <a:pt x="91420" y="1813056"/>
                </a:lnTo>
                <a:lnTo>
                  <a:pt x="68881" y="1738750"/>
                </a:lnTo>
                <a:lnTo>
                  <a:pt x="49025" y="1664757"/>
                </a:lnTo>
                <a:lnTo>
                  <a:pt x="32139" y="1591399"/>
                </a:lnTo>
                <a:lnTo>
                  <a:pt x="18507" y="1518998"/>
                </a:lnTo>
                <a:lnTo>
                  <a:pt x="8416" y="1447877"/>
                </a:lnTo>
                <a:lnTo>
                  <a:pt x="2151" y="1378359"/>
                </a:lnTo>
                <a:lnTo>
                  <a:pt x="0" y="1310767"/>
                </a:lnTo>
                <a:lnTo>
                  <a:pt x="1594" y="1244015"/>
                </a:lnTo>
                <a:lnTo>
                  <a:pt x="6303" y="1176863"/>
                </a:lnTo>
                <a:lnTo>
                  <a:pt x="14018" y="1109400"/>
                </a:lnTo>
                <a:lnTo>
                  <a:pt x="24628" y="1041712"/>
                </a:lnTo>
                <a:lnTo>
                  <a:pt x="38024" y="973889"/>
                </a:lnTo>
                <a:lnTo>
                  <a:pt x="54095" y="906018"/>
                </a:lnTo>
                <a:lnTo>
                  <a:pt x="72732" y="838186"/>
                </a:lnTo>
                <a:lnTo>
                  <a:pt x="93825" y="770482"/>
                </a:lnTo>
                <a:lnTo>
                  <a:pt x="117264" y="702994"/>
                </a:lnTo>
                <a:lnTo>
                  <a:pt x="142938" y="635809"/>
                </a:lnTo>
                <a:lnTo>
                  <a:pt x="170738" y="569016"/>
                </a:lnTo>
                <a:lnTo>
                  <a:pt x="200555" y="502702"/>
                </a:lnTo>
                <a:lnTo>
                  <a:pt x="232277" y="436956"/>
                </a:lnTo>
                <a:lnTo>
                  <a:pt x="265796" y="371864"/>
                </a:lnTo>
                <a:lnTo>
                  <a:pt x="301001" y="307516"/>
                </a:lnTo>
                <a:lnTo>
                  <a:pt x="337783" y="243999"/>
                </a:lnTo>
                <a:lnTo>
                  <a:pt x="376031" y="181401"/>
                </a:lnTo>
                <a:lnTo>
                  <a:pt x="415635" y="119810"/>
                </a:lnTo>
                <a:lnTo>
                  <a:pt x="456487" y="59313"/>
                </a:lnTo>
                <a:lnTo>
                  <a:pt x="4984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10"/>
          <p:cNvSpPr txBox="1">
            <a:spLocks noGrp="1"/>
          </p:cNvSpPr>
          <p:nvPr>
            <p:ph type="title"/>
          </p:nvPr>
        </p:nvSpPr>
        <p:spPr>
          <a:xfrm>
            <a:off x="3102948" y="1005270"/>
            <a:ext cx="71348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3765">
              <a:lnSpc>
                <a:spcPct val="100000"/>
              </a:lnSpc>
              <a:spcBef>
                <a:spcPts val="1330"/>
              </a:spcBef>
            </a:pP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使眼睛的</a:t>
            </a:r>
            <a:r>
              <a:rPr sz="28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视野最大化</a:t>
            </a:r>
            <a:endParaRPr sz="28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11"/>
          <p:cNvSpPr txBox="1"/>
          <p:nvPr/>
        </p:nvSpPr>
        <p:spPr>
          <a:xfrm>
            <a:off x="6223974" y="3339776"/>
            <a:ext cx="246380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2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视野范围：由入射 孔径的中心连结到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成像孔径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视网膜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 边缘的角度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12"/>
          <p:cNvSpPr txBox="1"/>
          <p:nvPr/>
        </p:nvSpPr>
        <p:spPr>
          <a:xfrm>
            <a:off x="4047194" y="2379490"/>
            <a:ext cx="136525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</a:t>
            </a:r>
            <a:r>
              <a:rPr sz="18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rance</a:t>
            </a:r>
            <a:r>
              <a:rPr sz="1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pupil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519007" y="2859716"/>
            <a:ext cx="124460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40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非常宽的 视野范围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64368" y="2150533"/>
            <a:ext cx="1712866" cy="3992880"/>
            <a:chOff x="2264368" y="2150533"/>
            <a:chExt cx="1712866" cy="3992880"/>
          </a:xfrm>
        </p:grpSpPr>
        <p:sp>
          <p:nvSpPr>
            <p:cNvPr id="15" name="object 6"/>
            <p:cNvSpPr/>
            <p:nvPr/>
          </p:nvSpPr>
          <p:spPr>
            <a:xfrm>
              <a:off x="3734393" y="4030133"/>
              <a:ext cx="79375" cy="2113280"/>
            </a:xfrm>
            <a:custGeom>
              <a:avLst/>
              <a:gdLst/>
              <a:ahLst/>
              <a:cxnLst/>
              <a:rect l="l" t="t" r="r" b="b"/>
              <a:pathLst>
                <a:path w="79375" h="2113279">
                  <a:moveTo>
                    <a:pt x="79375" y="0"/>
                  </a:moveTo>
                  <a:lnTo>
                    <a:pt x="0" y="2112962"/>
                  </a:lnTo>
                </a:path>
              </a:pathLst>
            </a:custGeom>
            <a:ln w="1905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object 7"/>
            <p:cNvSpPr/>
            <p:nvPr/>
          </p:nvSpPr>
          <p:spPr>
            <a:xfrm>
              <a:off x="3734393" y="2150533"/>
              <a:ext cx="79375" cy="1879600"/>
            </a:xfrm>
            <a:custGeom>
              <a:avLst/>
              <a:gdLst/>
              <a:ahLst/>
              <a:cxnLst/>
              <a:rect l="l" t="t" r="r" b="b"/>
              <a:pathLst>
                <a:path w="79375" h="1879600">
                  <a:moveTo>
                    <a:pt x="79375" y="18796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7" name="object 8"/>
            <p:cNvSpPr/>
            <p:nvPr/>
          </p:nvSpPr>
          <p:spPr>
            <a:xfrm>
              <a:off x="2264368" y="2422947"/>
              <a:ext cx="1470025" cy="3210560"/>
            </a:xfrm>
            <a:custGeom>
              <a:avLst/>
              <a:gdLst/>
              <a:ahLst/>
              <a:cxnLst/>
              <a:rect l="l" t="t" r="r" b="b"/>
              <a:pathLst>
                <a:path w="1470025" h="3210560">
                  <a:moveTo>
                    <a:pt x="1396894" y="25839"/>
                  </a:moveTo>
                  <a:lnTo>
                    <a:pt x="1367409" y="39624"/>
                  </a:lnTo>
                  <a:lnTo>
                    <a:pt x="1339469" y="53339"/>
                  </a:lnTo>
                  <a:lnTo>
                    <a:pt x="1347851" y="70358"/>
                  </a:lnTo>
                  <a:lnTo>
                    <a:pt x="1375410" y="56896"/>
                  </a:lnTo>
                  <a:lnTo>
                    <a:pt x="1404976" y="43116"/>
                  </a:lnTo>
                  <a:lnTo>
                    <a:pt x="1396894" y="25839"/>
                  </a:lnTo>
                  <a:close/>
                </a:path>
                <a:path w="1470025" h="3210560">
                  <a:moveTo>
                    <a:pt x="1455599" y="20447"/>
                  </a:moveTo>
                  <a:lnTo>
                    <a:pt x="1408429" y="20447"/>
                  </a:lnTo>
                  <a:lnTo>
                    <a:pt x="1416558" y="37719"/>
                  </a:lnTo>
                  <a:lnTo>
                    <a:pt x="1404976" y="43116"/>
                  </a:lnTo>
                  <a:lnTo>
                    <a:pt x="1417065" y="68961"/>
                  </a:lnTo>
                  <a:lnTo>
                    <a:pt x="1455599" y="20447"/>
                  </a:lnTo>
                  <a:close/>
                </a:path>
                <a:path w="1470025" h="3210560">
                  <a:moveTo>
                    <a:pt x="1408429" y="20447"/>
                  </a:moveTo>
                  <a:lnTo>
                    <a:pt x="1396894" y="25839"/>
                  </a:lnTo>
                  <a:lnTo>
                    <a:pt x="1404976" y="43116"/>
                  </a:lnTo>
                  <a:lnTo>
                    <a:pt x="1416558" y="37719"/>
                  </a:lnTo>
                  <a:lnTo>
                    <a:pt x="1408429" y="20447"/>
                  </a:lnTo>
                  <a:close/>
                </a:path>
                <a:path w="1470025" h="3210560">
                  <a:moveTo>
                    <a:pt x="1384808" y="0"/>
                  </a:moveTo>
                  <a:lnTo>
                    <a:pt x="1396894" y="25839"/>
                  </a:lnTo>
                  <a:lnTo>
                    <a:pt x="1408429" y="20447"/>
                  </a:lnTo>
                  <a:lnTo>
                    <a:pt x="1455599" y="20447"/>
                  </a:lnTo>
                  <a:lnTo>
                    <a:pt x="1470025" y="2286"/>
                  </a:lnTo>
                  <a:lnTo>
                    <a:pt x="1384808" y="0"/>
                  </a:lnTo>
                  <a:close/>
                </a:path>
                <a:path w="1470025" h="3210560">
                  <a:moveTo>
                    <a:pt x="1288161" y="78359"/>
                  </a:moveTo>
                  <a:lnTo>
                    <a:pt x="1272666" y="85979"/>
                  </a:lnTo>
                  <a:lnTo>
                    <a:pt x="1220089" y="113030"/>
                  </a:lnTo>
                  <a:lnTo>
                    <a:pt x="1228725" y="129921"/>
                  </a:lnTo>
                  <a:lnTo>
                    <a:pt x="1281049" y="103124"/>
                  </a:lnTo>
                  <a:lnTo>
                    <a:pt x="1296543" y="95504"/>
                  </a:lnTo>
                  <a:lnTo>
                    <a:pt x="1288161" y="78359"/>
                  </a:lnTo>
                  <a:close/>
                </a:path>
                <a:path w="1470025" h="3210560">
                  <a:moveTo>
                    <a:pt x="1169162" y="139446"/>
                  </a:moveTo>
                  <a:lnTo>
                    <a:pt x="1102106" y="175640"/>
                  </a:lnTo>
                  <a:lnTo>
                    <a:pt x="1111123" y="192405"/>
                  </a:lnTo>
                  <a:lnTo>
                    <a:pt x="1178178" y="156210"/>
                  </a:lnTo>
                  <a:lnTo>
                    <a:pt x="1169162" y="139446"/>
                  </a:lnTo>
                  <a:close/>
                </a:path>
                <a:path w="1470025" h="3210560">
                  <a:moveTo>
                    <a:pt x="1052195" y="203835"/>
                  </a:moveTo>
                  <a:lnTo>
                    <a:pt x="1011555" y="226822"/>
                  </a:lnTo>
                  <a:lnTo>
                    <a:pt x="986028" y="242062"/>
                  </a:lnTo>
                  <a:lnTo>
                    <a:pt x="995807" y="258445"/>
                  </a:lnTo>
                  <a:lnTo>
                    <a:pt x="1020953" y="243459"/>
                  </a:lnTo>
                  <a:lnTo>
                    <a:pt x="1061593" y="220345"/>
                  </a:lnTo>
                  <a:lnTo>
                    <a:pt x="1052195" y="203835"/>
                  </a:lnTo>
                  <a:close/>
                </a:path>
                <a:path w="1470025" h="3210560">
                  <a:moveTo>
                    <a:pt x="937006" y="271399"/>
                  </a:moveTo>
                  <a:lnTo>
                    <a:pt x="932053" y="274320"/>
                  </a:lnTo>
                  <a:lnTo>
                    <a:pt x="872236" y="311912"/>
                  </a:lnTo>
                  <a:lnTo>
                    <a:pt x="882396" y="328040"/>
                  </a:lnTo>
                  <a:lnTo>
                    <a:pt x="941832" y="290702"/>
                  </a:lnTo>
                  <a:lnTo>
                    <a:pt x="946657" y="287782"/>
                  </a:lnTo>
                  <a:lnTo>
                    <a:pt x="937006" y="271399"/>
                  </a:lnTo>
                  <a:close/>
                </a:path>
                <a:path w="1470025" h="3210560">
                  <a:moveTo>
                    <a:pt x="824103" y="343281"/>
                  </a:moveTo>
                  <a:lnTo>
                    <a:pt x="783971" y="369950"/>
                  </a:lnTo>
                  <a:lnTo>
                    <a:pt x="760857" y="386207"/>
                  </a:lnTo>
                  <a:lnTo>
                    <a:pt x="771906" y="401827"/>
                  </a:lnTo>
                  <a:lnTo>
                    <a:pt x="794512" y="385825"/>
                  </a:lnTo>
                  <a:lnTo>
                    <a:pt x="834644" y="359156"/>
                  </a:lnTo>
                  <a:lnTo>
                    <a:pt x="824103" y="343281"/>
                  </a:lnTo>
                  <a:close/>
                </a:path>
                <a:path w="1470025" h="3210560">
                  <a:moveTo>
                    <a:pt x="713994" y="419354"/>
                  </a:moveTo>
                  <a:lnTo>
                    <a:pt x="652780" y="464820"/>
                  </a:lnTo>
                  <a:lnTo>
                    <a:pt x="664210" y="480060"/>
                  </a:lnTo>
                  <a:lnTo>
                    <a:pt x="725297" y="434594"/>
                  </a:lnTo>
                  <a:lnTo>
                    <a:pt x="713994" y="419354"/>
                  </a:lnTo>
                  <a:close/>
                </a:path>
                <a:path w="1470025" h="3210560">
                  <a:moveTo>
                    <a:pt x="607694" y="500252"/>
                  </a:moveTo>
                  <a:lnTo>
                    <a:pt x="588644" y="515238"/>
                  </a:lnTo>
                  <a:lnTo>
                    <a:pt x="548640" y="548894"/>
                  </a:lnTo>
                  <a:lnTo>
                    <a:pt x="560832" y="563372"/>
                  </a:lnTo>
                  <a:lnTo>
                    <a:pt x="600456" y="530225"/>
                  </a:lnTo>
                  <a:lnTo>
                    <a:pt x="619506" y="515238"/>
                  </a:lnTo>
                  <a:lnTo>
                    <a:pt x="607694" y="500252"/>
                  </a:lnTo>
                  <a:close/>
                </a:path>
                <a:path w="1470025" h="3210560">
                  <a:moveTo>
                    <a:pt x="505332" y="586613"/>
                  </a:moveTo>
                  <a:lnTo>
                    <a:pt x="475615" y="613156"/>
                  </a:lnTo>
                  <a:lnTo>
                    <a:pt x="449072" y="638429"/>
                  </a:lnTo>
                  <a:lnTo>
                    <a:pt x="462153" y="652145"/>
                  </a:lnTo>
                  <a:lnTo>
                    <a:pt x="488188" y="627380"/>
                  </a:lnTo>
                  <a:lnTo>
                    <a:pt x="518032" y="600710"/>
                  </a:lnTo>
                  <a:lnTo>
                    <a:pt x="505332" y="586613"/>
                  </a:lnTo>
                  <a:close/>
                </a:path>
                <a:path w="1470025" h="3210560">
                  <a:moveTo>
                    <a:pt x="408050" y="678688"/>
                  </a:moveTo>
                  <a:lnTo>
                    <a:pt x="375666" y="711708"/>
                  </a:lnTo>
                  <a:lnTo>
                    <a:pt x="355219" y="734060"/>
                  </a:lnTo>
                  <a:lnTo>
                    <a:pt x="369316" y="746887"/>
                  </a:lnTo>
                  <a:lnTo>
                    <a:pt x="389255" y="725043"/>
                  </a:lnTo>
                  <a:lnTo>
                    <a:pt x="421640" y="691896"/>
                  </a:lnTo>
                  <a:lnTo>
                    <a:pt x="408050" y="678688"/>
                  </a:lnTo>
                  <a:close/>
                </a:path>
                <a:path w="1470025" h="3210560">
                  <a:moveTo>
                    <a:pt x="317119" y="777113"/>
                  </a:moveTo>
                  <a:lnTo>
                    <a:pt x="288544" y="811022"/>
                  </a:lnTo>
                  <a:lnTo>
                    <a:pt x="268605" y="836422"/>
                  </a:lnTo>
                  <a:lnTo>
                    <a:pt x="283718" y="848106"/>
                  </a:lnTo>
                  <a:lnTo>
                    <a:pt x="303022" y="823213"/>
                  </a:lnTo>
                  <a:lnTo>
                    <a:pt x="331597" y="789432"/>
                  </a:lnTo>
                  <a:lnTo>
                    <a:pt x="317119" y="777113"/>
                  </a:lnTo>
                  <a:close/>
                </a:path>
                <a:path w="1470025" h="3210560">
                  <a:moveTo>
                    <a:pt x="234061" y="882396"/>
                  </a:moveTo>
                  <a:lnTo>
                    <a:pt x="213613" y="910844"/>
                  </a:lnTo>
                  <a:lnTo>
                    <a:pt x="190881" y="945514"/>
                  </a:lnTo>
                  <a:lnTo>
                    <a:pt x="206756" y="956056"/>
                  </a:lnTo>
                  <a:lnTo>
                    <a:pt x="229107" y="921893"/>
                  </a:lnTo>
                  <a:lnTo>
                    <a:pt x="249555" y="893445"/>
                  </a:lnTo>
                  <a:lnTo>
                    <a:pt x="234061" y="882396"/>
                  </a:lnTo>
                  <a:close/>
                </a:path>
                <a:path w="1470025" h="3210560">
                  <a:moveTo>
                    <a:pt x="160655" y="994537"/>
                  </a:moveTo>
                  <a:lnTo>
                    <a:pt x="150875" y="1011047"/>
                  </a:lnTo>
                  <a:lnTo>
                    <a:pt x="123698" y="1061339"/>
                  </a:lnTo>
                  <a:lnTo>
                    <a:pt x="123443" y="1061974"/>
                  </a:lnTo>
                  <a:lnTo>
                    <a:pt x="140588" y="1070356"/>
                  </a:lnTo>
                  <a:lnTo>
                    <a:pt x="167131" y="1020826"/>
                  </a:lnTo>
                  <a:lnTo>
                    <a:pt x="177037" y="1004315"/>
                  </a:lnTo>
                  <a:lnTo>
                    <a:pt x="160655" y="994537"/>
                  </a:lnTo>
                  <a:close/>
                </a:path>
                <a:path w="1470025" h="3210560">
                  <a:moveTo>
                    <a:pt x="98679" y="1113917"/>
                  </a:moveTo>
                  <a:lnTo>
                    <a:pt x="78105" y="1162177"/>
                  </a:lnTo>
                  <a:lnTo>
                    <a:pt x="69596" y="1184910"/>
                  </a:lnTo>
                  <a:lnTo>
                    <a:pt x="87503" y="1191514"/>
                  </a:lnTo>
                  <a:lnTo>
                    <a:pt x="95504" y="1169670"/>
                  </a:lnTo>
                  <a:lnTo>
                    <a:pt x="116205" y="1121410"/>
                  </a:lnTo>
                  <a:lnTo>
                    <a:pt x="98679" y="1113917"/>
                  </a:lnTo>
                  <a:close/>
                </a:path>
                <a:path w="1470025" h="3210560">
                  <a:moveTo>
                    <a:pt x="50800" y="1239393"/>
                  </a:moveTo>
                  <a:lnTo>
                    <a:pt x="43180" y="1263396"/>
                  </a:lnTo>
                  <a:lnTo>
                    <a:pt x="29972" y="1313052"/>
                  </a:lnTo>
                  <a:lnTo>
                    <a:pt x="48387" y="1318006"/>
                  </a:lnTo>
                  <a:lnTo>
                    <a:pt x="61341" y="1269111"/>
                  </a:lnTo>
                  <a:lnTo>
                    <a:pt x="68961" y="1245108"/>
                  </a:lnTo>
                  <a:lnTo>
                    <a:pt x="50800" y="1239393"/>
                  </a:lnTo>
                  <a:close/>
                </a:path>
                <a:path w="1470025" h="3210560">
                  <a:moveTo>
                    <a:pt x="18034" y="1369949"/>
                  </a:moveTo>
                  <a:lnTo>
                    <a:pt x="10541" y="1415288"/>
                  </a:lnTo>
                  <a:lnTo>
                    <a:pt x="6985" y="1445768"/>
                  </a:lnTo>
                  <a:lnTo>
                    <a:pt x="25907" y="1447927"/>
                  </a:lnTo>
                  <a:lnTo>
                    <a:pt x="29337" y="1418336"/>
                  </a:lnTo>
                  <a:lnTo>
                    <a:pt x="36830" y="1372997"/>
                  </a:lnTo>
                  <a:lnTo>
                    <a:pt x="18034" y="1369949"/>
                  </a:lnTo>
                  <a:close/>
                </a:path>
                <a:path w="1470025" h="3210560">
                  <a:moveTo>
                    <a:pt x="2031" y="1503045"/>
                  </a:moveTo>
                  <a:lnTo>
                    <a:pt x="1143" y="1516507"/>
                  </a:lnTo>
                  <a:lnTo>
                    <a:pt x="0" y="1567053"/>
                  </a:lnTo>
                  <a:lnTo>
                    <a:pt x="381" y="1580261"/>
                  </a:lnTo>
                  <a:lnTo>
                    <a:pt x="19431" y="1579499"/>
                  </a:lnTo>
                  <a:lnTo>
                    <a:pt x="18923" y="1567561"/>
                  </a:lnTo>
                  <a:lnTo>
                    <a:pt x="20066" y="1517904"/>
                  </a:lnTo>
                  <a:lnTo>
                    <a:pt x="21081" y="1504442"/>
                  </a:lnTo>
                  <a:lnTo>
                    <a:pt x="2031" y="1503045"/>
                  </a:lnTo>
                  <a:close/>
                </a:path>
                <a:path w="1470025" h="3210560">
                  <a:moveTo>
                    <a:pt x="22732" y="1635887"/>
                  </a:moveTo>
                  <a:lnTo>
                    <a:pt x="3810" y="1637919"/>
                  </a:lnTo>
                  <a:lnTo>
                    <a:pt x="7112" y="1669923"/>
                  </a:lnTo>
                  <a:lnTo>
                    <a:pt x="14605" y="1713865"/>
                  </a:lnTo>
                  <a:lnTo>
                    <a:pt x="33400" y="1710690"/>
                  </a:lnTo>
                  <a:lnTo>
                    <a:pt x="26035" y="1667891"/>
                  </a:lnTo>
                  <a:lnTo>
                    <a:pt x="22732" y="1635887"/>
                  </a:lnTo>
                  <a:close/>
                </a:path>
                <a:path w="1470025" h="3210560">
                  <a:moveTo>
                    <a:pt x="45719" y="1765935"/>
                  </a:moveTo>
                  <a:lnTo>
                    <a:pt x="27178" y="1770253"/>
                  </a:lnTo>
                  <a:lnTo>
                    <a:pt x="28321" y="1775079"/>
                  </a:lnTo>
                  <a:lnTo>
                    <a:pt x="43942" y="1828546"/>
                  </a:lnTo>
                  <a:lnTo>
                    <a:pt x="49530" y="1844167"/>
                  </a:lnTo>
                  <a:lnTo>
                    <a:pt x="67437" y="1837817"/>
                  </a:lnTo>
                  <a:lnTo>
                    <a:pt x="62230" y="1823085"/>
                  </a:lnTo>
                  <a:lnTo>
                    <a:pt x="46862" y="1770761"/>
                  </a:lnTo>
                  <a:lnTo>
                    <a:pt x="45719" y="1765935"/>
                  </a:lnTo>
                  <a:close/>
                </a:path>
                <a:path w="1470025" h="3210560">
                  <a:moveTo>
                    <a:pt x="87122" y="1891030"/>
                  </a:moveTo>
                  <a:lnTo>
                    <a:pt x="69468" y="1898269"/>
                  </a:lnTo>
                  <a:lnTo>
                    <a:pt x="85090" y="1936115"/>
                  </a:lnTo>
                  <a:lnTo>
                    <a:pt x="100075" y="1968500"/>
                  </a:lnTo>
                  <a:lnTo>
                    <a:pt x="117348" y="1960372"/>
                  </a:lnTo>
                  <a:lnTo>
                    <a:pt x="102616" y="1928876"/>
                  </a:lnTo>
                  <a:lnTo>
                    <a:pt x="87122" y="1891030"/>
                  </a:lnTo>
                  <a:close/>
                </a:path>
                <a:path w="1470025" h="3210560">
                  <a:moveTo>
                    <a:pt x="142621" y="2011172"/>
                  </a:moveTo>
                  <a:lnTo>
                    <a:pt x="125730" y="2020062"/>
                  </a:lnTo>
                  <a:lnTo>
                    <a:pt x="138684" y="2044954"/>
                  </a:lnTo>
                  <a:lnTo>
                    <a:pt x="162687" y="2086991"/>
                  </a:lnTo>
                  <a:lnTo>
                    <a:pt x="179197" y="2077593"/>
                  </a:lnTo>
                  <a:lnTo>
                    <a:pt x="155575" y="2036064"/>
                  </a:lnTo>
                  <a:lnTo>
                    <a:pt x="142621" y="2011172"/>
                  </a:lnTo>
                  <a:close/>
                </a:path>
                <a:path w="1470025" h="3210560">
                  <a:moveTo>
                    <a:pt x="208915" y="2125980"/>
                  </a:moveTo>
                  <a:lnTo>
                    <a:pt x="192659" y="2136013"/>
                  </a:lnTo>
                  <a:lnTo>
                    <a:pt x="204088" y="2154174"/>
                  </a:lnTo>
                  <a:lnTo>
                    <a:pt x="234950" y="2199894"/>
                  </a:lnTo>
                  <a:lnTo>
                    <a:pt x="250698" y="2189226"/>
                  </a:lnTo>
                  <a:lnTo>
                    <a:pt x="220218" y="2144141"/>
                  </a:lnTo>
                  <a:lnTo>
                    <a:pt x="208915" y="2125980"/>
                  </a:lnTo>
                  <a:close/>
                </a:path>
                <a:path w="1470025" h="3210560">
                  <a:moveTo>
                    <a:pt x="283844" y="2235454"/>
                  </a:moveTo>
                  <a:lnTo>
                    <a:pt x="268478" y="2246630"/>
                  </a:lnTo>
                  <a:lnTo>
                    <a:pt x="280797" y="2263648"/>
                  </a:lnTo>
                  <a:lnTo>
                    <a:pt x="314832" y="2307463"/>
                  </a:lnTo>
                  <a:lnTo>
                    <a:pt x="329946" y="2295779"/>
                  </a:lnTo>
                  <a:lnTo>
                    <a:pt x="296291" y="2252472"/>
                  </a:lnTo>
                  <a:lnTo>
                    <a:pt x="283844" y="2235454"/>
                  </a:lnTo>
                  <a:close/>
                </a:path>
                <a:path w="1470025" h="3210560">
                  <a:moveTo>
                    <a:pt x="365760" y="2339848"/>
                  </a:moveTo>
                  <a:lnTo>
                    <a:pt x="351155" y="2351913"/>
                  </a:lnTo>
                  <a:lnTo>
                    <a:pt x="368300" y="2372868"/>
                  </a:lnTo>
                  <a:lnTo>
                    <a:pt x="400938" y="2409952"/>
                  </a:lnTo>
                  <a:lnTo>
                    <a:pt x="415290" y="2397379"/>
                  </a:lnTo>
                  <a:lnTo>
                    <a:pt x="383031" y="2360676"/>
                  </a:lnTo>
                  <a:lnTo>
                    <a:pt x="365760" y="2339848"/>
                  </a:lnTo>
                  <a:close/>
                </a:path>
                <a:path w="1470025" h="3210560">
                  <a:moveTo>
                    <a:pt x="453517" y="2439543"/>
                  </a:moveTo>
                  <a:lnTo>
                    <a:pt x="439547" y="2452497"/>
                  </a:lnTo>
                  <a:lnTo>
                    <a:pt x="465963" y="2481072"/>
                  </a:lnTo>
                  <a:lnTo>
                    <a:pt x="492251" y="2507869"/>
                  </a:lnTo>
                  <a:lnTo>
                    <a:pt x="505841" y="2494534"/>
                  </a:lnTo>
                  <a:lnTo>
                    <a:pt x="479932" y="2468118"/>
                  </a:lnTo>
                  <a:lnTo>
                    <a:pt x="453517" y="2439543"/>
                  </a:lnTo>
                  <a:close/>
                </a:path>
                <a:path w="1470025" h="3210560">
                  <a:moveTo>
                    <a:pt x="545973" y="2534920"/>
                  </a:moveTo>
                  <a:lnTo>
                    <a:pt x="532638" y="2548509"/>
                  </a:lnTo>
                  <a:lnTo>
                    <a:pt x="573278" y="2588006"/>
                  </a:lnTo>
                  <a:lnTo>
                    <a:pt x="587756" y="2601468"/>
                  </a:lnTo>
                  <a:lnTo>
                    <a:pt x="600710" y="2587498"/>
                  </a:lnTo>
                  <a:lnTo>
                    <a:pt x="586613" y="2574417"/>
                  </a:lnTo>
                  <a:lnTo>
                    <a:pt x="545973" y="2534920"/>
                  </a:lnTo>
                  <a:close/>
                </a:path>
                <a:path w="1470025" h="3210560">
                  <a:moveTo>
                    <a:pt x="642619" y="2626360"/>
                  </a:moveTo>
                  <a:lnTo>
                    <a:pt x="629666" y="2640330"/>
                  </a:lnTo>
                  <a:lnTo>
                    <a:pt x="630301" y="2640965"/>
                  </a:lnTo>
                  <a:lnTo>
                    <a:pt x="686943" y="2690876"/>
                  </a:lnTo>
                  <a:lnTo>
                    <a:pt x="699643" y="2676652"/>
                  </a:lnTo>
                  <a:lnTo>
                    <a:pt x="643255" y="2626868"/>
                  </a:lnTo>
                  <a:lnTo>
                    <a:pt x="642619" y="2626360"/>
                  </a:lnTo>
                  <a:close/>
                </a:path>
                <a:path w="1470025" h="3210560">
                  <a:moveTo>
                    <a:pt x="743076" y="2713482"/>
                  </a:moveTo>
                  <a:lnTo>
                    <a:pt x="730757" y="2728087"/>
                  </a:lnTo>
                  <a:lnTo>
                    <a:pt x="750951" y="2745105"/>
                  </a:lnTo>
                  <a:lnTo>
                    <a:pt x="789813" y="2776474"/>
                  </a:lnTo>
                  <a:lnTo>
                    <a:pt x="801751" y="2761615"/>
                  </a:lnTo>
                  <a:lnTo>
                    <a:pt x="763269" y="2730500"/>
                  </a:lnTo>
                  <a:lnTo>
                    <a:pt x="743076" y="2713482"/>
                  </a:lnTo>
                  <a:close/>
                </a:path>
                <a:path w="1470025" h="3210560">
                  <a:moveTo>
                    <a:pt x="846455" y="2796921"/>
                  </a:moveTo>
                  <a:lnTo>
                    <a:pt x="834771" y="2812034"/>
                  </a:lnTo>
                  <a:lnTo>
                    <a:pt x="879729" y="2846705"/>
                  </a:lnTo>
                  <a:lnTo>
                    <a:pt x="895604" y="2858389"/>
                  </a:lnTo>
                  <a:lnTo>
                    <a:pt x="906907" y="2843022"/>
                  </a:lnTo>
                  <a:lnTo>
                    <a:pt x="891413" y="2831592"/>
                  </a:lnTo>
                  <a:lnTo>
                    <a:pt x="846455" y="2796921"/>
                  </a:lnTo>
                  <a:close/>
                </a:path>
                <a:path w="1470025" h="3210560">
                  <a:moveTo>
                    <a:pt x="952881" y="2877058"/>
                  </a:moveTo>
                  <a:lnTo>
                    <a:pt x="941451" y="2892298"/>
                  </a:lnTo>
                  <a:lnTo>
                    <a:pt x="947038" y="2896489"/>
                  </a:lnTo>
                  <a:lnTo>
                    <a:pt x="1003807" y="2936621"/>
                  </a:lnTo>
                  <a:lnTo>
                    <a:pt x="1014730" y="2921127"/>
                  </a:lnTo>
                  <a:lnTo>
                    <a:pt x="958342" y="2881122"/>
                  </a:lnTo>
                  <a:lnTo>
                    <a:pt x="952881" y="2877058"/>
                  </a:lnTo>
                  <a:close/>
                </a:path>
                <a:path w="1470025" h="3210560">
                  <a:moveTo>
                    <a:pt x="1061720" y="2953258"/>
                  </a:moveTo>
                  <a:lnTo>
                    <a:pt x="1051052" y="2969133"/>
                  </a:lnTo>
                  <a:lnTo>
                    <a:pt x="1087120" y="2993517"/>
                  </a:lnTo>
                  <a:lnTo>
                    <a:pt x="1114552" y="3011424"/>
                  </a:lnTo>
                  <a:lnTo>
                    <a:pt x="1124965" y="2995422"/>
                  </a:lnTo>
                  <a:lnTo>
                    <a:pt x="1097788" y="2977769"/>
                  </a:lnTo>
                  <a:lnTo>
                    <a:pt x="1061720" y="2953258"/>
                  </a:lnTo>
                  <a:close/>
                </a:path>
                <a:path w="1470025" h="3210560">
                  <a:moveTo>
                    <a:pt x="1172845" y="3026410"/>
                  </a:moveTo>
                  <a:lnTo>
                    <a:pt x="1162685" y="3042666"/>
                  </a:lnTo>
                  <a:lnTo>
                    <a:pt x="1227327" y="3082925"/>
                  </a:lnTo>
                  <a:lnTo>
                    <a:pt x="1237488" y="3066796"/>
                  </a:lnTo>
                  <a:lnTo>
                    <a:pt x="1172845" y="3026410"/>
                  </a:lnTo>
                  <a:close/>
                </a:path>
                <a:path w="1470025" h="3210560">
                  <a:moveTo>
                    <a:pt x="1286256" y="3096006"/>
                  </a:moveTo>
                  <a:lnTo>
                    <a:pt x="1276603" y="3112389"/>
                  </a:lnTo>
                  <a:lnTo>
                    <a:pt x="1309624" y="3132074"/>
                  </a:lnTo>
                  <a:lnTo>
                    <a:pt x="1342771" y="3150616"/>
                  </a:lnTo>
                  <a:lnTo>
                    <a:pt x="1352041" y="3133979"/>
                  </a:lnTo>
                  <a:lnTo>
                    <a:pt x="1319402" y="3115691"/>
                  </a:lnTo>
                  <a:lnTo>
                    <a:pt x="1286256" y="3096006"/>
                  </a:lnTo>
                  <a:close/>
                </a:path>
                <a:path w="1470025" h="3210560">
                  <a:moveTo>
                    <a:pt x="1398828" y="3181818"/>
                  </a:moveTo>
                  <a:lnTo>
                    <a:pt x="1384935" y="3206750"/>
                  </a:lnTo>
                  <a:lnTo>
                    <a:pt x="1470025" y="3210560"/>
                  </a:lnTo>
                  <a:lnTo>
                    <a:pt x="1454600" y="3187954"/>
                  </a:lnTo>
                  <a:lnTo>
                    <a:pt x="1409953" y="3187954"/>
                  </a:lnTo>
                  <a:lnTo>
                    <a:pt x="1398828" y="3181818"/>
                  </a:lnTo>
                  <a:close/>
                </a:path>
                <a:path w="1470025" h="3210560">
                  <a:moveTo>
                    <a:pt x="1408099" y="3165181"/>
                  </a:moveTo>
                  <a:lnTo>
                    <a:pt x="1398828" y="3181818"/>
                  </a:lnTo>
                  <a:lnTo>
                    <a:pt x="1409953" y="3187954"/>
                  </a:lnTo>
                  <a:lnTo>
                    <a:pt x="1419225" y="3171317"/>
                  </a:lnTo>
                  <a:lnTo>
                    <a:pt x="1408099" y="3165181"/>
                  </a:lnTo>
                  <a:close/>
                </a:path>
                <a:path w="1470025" h="3210560">
                  <a:moveTo>
                    <a:pt x="1422019" y="3140202"/>
                  </a:moveTo>
                  <a:lnTo>
                    <a:pt x="1408099" y="3165181"/>
                  </a:lnTo>
                  <a:lnTo>
                    <a:pt x="1419225" y="3171317"/>
                  </a:lnTo>
                  <a:lnTo>
                    <a:pt x="1409953" y="3187954"/>
                  </a:lnTo>
                  <a:lnTo>
                    <a:pt x="1454600" y="3187954"/>
                  </a:lnTo>
                  <a:lnTo>
                    <a:pt x="1422019" y="3140202"/>
                  </a:lnTo>
                  <a:close/>
                </a:path>
                <a:path w="1470025" h="3210560">
                  <a:moveTo>
                    <a:pt x="1401952" y="3161792"/>
                  </a:moveTo>
                  <a:lnTo>
                    <a:pt x="1392682" y="3178429"/>
                  </a:lnTo>
                  <a:lnTo>
                    <a:pt x="1398828" y="3181818"/>
                  </a:lnTo>
                  <a:lnTo>
                    <a:pt x="1408099" y="3165181"/>
                  </a:lnTo>
                  <a:lnTo>
                    <a:pt x="1401952" y="31617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object 14"/>
            <p:cNvSpPr txBox="1"/>
            <p:nvPr/>
          </p:nvSpPr>
          <p:spPr>
            <a:xfrm>
              <a:off x="3697199" y="3109920"/>
              <a:ext cx="280035" cy="12311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8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.</a:t>
              </a:r>
              <a:endParaRPr sz="8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object 15"/>
          <p:cNvSpPr txBox="1"/>
          <p:nvPr/>
        </p:nvSpPr>
        <p:spPr>
          <a:xfrm>
            <a:off x="2561428" y="3309575"/>
            <a:ext cx="92481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Cornea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8749" y="1014323"/>
            <a:ext cx="4876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瞳孔是一个位置非常好的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孔径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光阑</a:t>
            </a: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endParaRPr lang="zh-CN" altLang="en-US" sz="2400"/>
          </a:p>
        </p:txBody>
      </p:sp>
      <p:sp>
        <p:nvSpPr>
          <p:cNvPr id="25" name="object 10"/>
          <p:cNvSpPr txBox="1">
            <a:spLocks/>
          </p:cNvSpPr>
          <p:nvPr/>
        </p:nvSpPr>
        <p:spPr>
          <a:xfrm>
            <a:off x="1934168" y="5243916"/>
            <a:ext cx="7134859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83765">
              <a:lnSpc>
                <a:spcPct val="100000"/>
              </a:lnSpc>
              <a:spcBef>
                <a:spcPts val="1330"/>
              </a:spcBef>
            </a:pPr>
            <a:r>
              <a:rPr lang="zh-CN" altLang="en-US"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几乎在角膜曲率中心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6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495" y="3346773"/>
            <a:ext cx="3796748" cy="314333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</a:t>
            </a: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.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人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眼视觉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143000"/>
            <a:ext cx="784396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人眼各部分的光学特性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5.2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角膜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瞳孔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晶状体与玻璃体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视网膜</a:t>
            </a:r>
            <a:endParaRPr lang="en-US" altLang="zh-TW" sz="2800" u="sng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5.6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眼睛的简化光学模型</a:t>
            </a:r>
            <a:endParaRPr lang="en-US" altLang="zh-CN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5.7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人眼的视觉特性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5.8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衍射限制及视觉分辨力</a:t>
            </a: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TW" sz="24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zh-TW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" y="2686160"/>
            <a:ext cx="4453247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58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804" y="2189954"/>
            <a:ext cx="5368673" cy="4444741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3945727" y="5164828"/>
            <a:ext cx="762900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285990" y="6311530"/>
            <a:ext cx="13308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>
                <a:latin typeface="Arial" panose="020B0604020202020204" pitchFamily="34" charset="0"/>
                <a:ea typeface="新細明體" panose="02010600030101010101" charset="-120"/>
              </a:rPr>
              <a:t>vitreous body</a:t>
            </a:r>
            <a:endParaRPr lang="zh-CN" altLang="en-US" sz="1500"/>
          </a:p>
        </p:txBody>
      </p:sp>
      <p:sp>
        <p:nvSpPr>
          <p:cNvPr id="33" name="矩形 32"/>
          <p:cNvSpPr/>
          <p:nvPr/>
        </p:nvSpPr>
        <p:spPr>
          <a:xfrm>
            <a:off x="6212252" y="6295648"/>
            <a:ext cx="1404552" cy="37401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6285990" y="5024193"/>
            <a:ext cx="639549" cy="13199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ject 2"/>
          <p:cNvSpPr txBox="1"/>
          <p:nvPr/>
        </p:nvSpPr>
        <p:spPr>
          <a:xfrm>
            <a:off x="324274" y="1019418"/>
            <a:ext cx="4453255" cy="2649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4"/>
              </a:spcBef>
              <a:tabLst>
                <a:tab pos="355600" algn="l"/>
              </a:tabLst>
            </a:pP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	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晶状体</a:t>
            </a:r>
            <a:endParaRPr sz="320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–</a:t>
            </a:r>
            <a:r>
              <a:rPr sz="2800" spc="-80" smtClean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 </a:t>
            </a:r>
            <a:r>
              <a:rPr sz="2800" spc="-5" dirty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屈光力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800" spc="-5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–</a:t>
            </a:r>
            <a:r>
              <a:rPr sz="2800" spc="-8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 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调适作用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  <a:tabLst>
                <a:tab pos="355600" algn="l"/>
              </a:tabLst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•</a:t>
            </a:r>
            <a:r>
              <a:rPr sz="320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	</a:t>
            </a:r>
            <a:r>
              <a:rPr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玻璃体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（玻璃液）</a:t>
            </a:r>
            <a:endParaRPr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spc="-5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–</a:t>
            </a:r>
            <a:r>
              <a:rPr sz="2800" spc="-8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 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HAKUYOCaoShu3500"/>
              </a:rPr>
              <a:t>穿透光谱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</p:spTree>
    <p:extLst>
      <p:ext uri="{BB962C8B-B14F-4D97-AF65-F5344CB8AC3E}">
        <p14:creationId xmlns:p14="http://schemas.microsoft.com/office/powerpoint/2010/main" val="20795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2" name="object 28"/>
          <p:cNvSpPr txBox="1">
            <a:spLocks noGrp="1"/>
          </p:cNvSpPr>
          <p:nvPr>
            <p:ph type="title"/>
          </p:nvPr>
        </p:nvSpPr>
        <p:spPr>
          <a:xfrm>
            <a:off x="-599570" y="957573"/>
            <a:ext cx="7886700" cy="619777"/>
          </a:xfrm>
          <a:prstGeom prst="rect">
            <a:avLst/>
          </a:prstGeom>
        </p:spPr>
        <p:txBody>
          <a:bodyPr vert="horz" wrap="square" lIns="0" tIns="126103" rIns="0" bIns="0" rtlCol="0">
            <a:spAutoFit/>
          </a:bodyPr>
          <a:lstStyle/>
          <a:p>
            <a:pPr marL="1230630">
              <a:lnSpc>
                <a:spcPct val="100000"/>
              </a:lnSpc>
            </a:pP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晶状体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" name="object 29"/>
          <p:cNvSpPr txBox="1"/>
          <p:nvPr/>
        </p:nvSpPr>
        <p:spPr>
          <a:xfrm>
            <a:off x="572437" y="2430749"/>
            <a:ext cx="4396705" cy="1054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8"/>
              </a:spcBef>
            </a:pPr>
            <a:endParaRPr sz="405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要如何增加屈光力？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01037" y="2988734"/>
            <a:ext cx="4511942" cy="3654214"/>
            <a:chOff x="3965842" y="2157942"/>
            <a:chExt cx="5194300" cy="4256405"/>
          </a:xfrm>
        </p:grpSpPr>
        <p:sp>
          <p:nvSpPr>
            <p:cNvPr id="9" name="object 2"/>
            <p:cNvSpPr/>
            <p:nvPr/>
          </p:nvSpPr>
          <p:spPr>
            <a:xfrm>
              <a:off x="5161166" y="5131265"/>
              <a:ext cx="482600" cy="812800"/>
            </a:xfrm>
            <a:custGeom>
              <a:avLst/>
              <a:gdLst/>
              <a:ahLst/>
              <a:cxnLst/>
              <a:rect l="l" t="t" r="r" b="b"/>
              <a:pathLst>
                <a:path w="482600" h="812800">
                  <a:moveTo>
                    <a:pt x="247650" y="0"/>
                  </a:moveTo>
                  <a:lnTo>
                    <a:pt x="98425" y="0"/>
                  </a:lnTo>
                  <a:lnTo>
                    <a:pt x="0" y="365125"/>
                  </a:lnTo>
                  <a:lnTo>
                    <a:pt x="482600" y="812800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object 3"/>
            <p:cNvSpPr/>
            <p:nvPr/>
          </p:nvSpPr>
          <p:spPr>
            <a:xfrm>
              <a:off x="5161166" y="5131265"/>
              <a:ext cx="482600" cy="812800"/>
            </a:xfrm>
            <a:custGeom>
              <a:avLst/>
              <a:gdLst/>
              <a:ahLst/>
              <a:cxnLst/>
              <a:rect l="l" t="t" r="r" b="b"/>
              <a:pathLst>
                <a:path w="482600" h="812800">
                  <a:moveTo>
                    <a:pt x="0" y="365125"/>
                  </a:moveTo>
                  <a:lnTo>
                    <a:pt x="98425" y="0"/>
                  </a:lnTo>
                  <a:lnTo>
                    <a:pt x="247650" y="0"/>
                  </a:lnTo>
                  <a:lnTo>
                    <a:pt x="482600" y="812800"/>
                  </a:lnTo>
                  <a:lnTo>
                    <a:pt x="0" y="3651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object 4"/>
            <p:cNvSpPr/>
            <p:nvPr/>
          </p:nvSpPr>
          <p:spPr>
            <a:xfrm>
              <a:off x="5148466" y="2591393"/>
              <a:ext cx="495300" cy="876300"/>
            </a:xfrm>
            <a:custGeom>
              <a:avLst/>
              <a:gdLst/>
              <a:ahLst/>
              <a:cxnLst/>
              <a:rect l="l" t="t" r="r" b="b"/>
              <a:pathLst>
                <a:path w="495300" h="876300">
                  <a:moveTo>
                    <a:pt x="495300" y="0"/>
                  </a:moveTo>
                  <a:lnTo>
                    <a:pt x="0" y="482473"/>
                  </a:lnTo>
                  <a:lnTo>
                    <a:pt x="101600" y="876173"/>
                  </a:lnTo>
                  <a:lnTo>
                    <a:pt x="254000" y="876173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object 5"/>
            <p:cNvSpPr/>
            <p:nvPr/>
          </p:nvSpPr>
          <p:spPr>
            <a:xfrm>
              <a:off x="5148466" y="2591393"/>
              <a:ext cx="495300" cy="876300"/>
            </a:xfrm>
            <a:custGeom>
              <a:avLst/>
              <a:gdLst/>
              <a:ahLst/>
              <a:cxnLst/>
              <a:rect l="l" t="t" r="r" b="b"/>
              <a:pathLst>
                <a:path w="495300" h="876300">
                  <a:moveTo>
                    <a:pt x="0" y="482473"/>
                  </a:moveTo>
                  <a:lnTo>
                    <a:pt x="101600" y="876173"/>
                  </a:lnTo>
                  <a:lnTo>
                    <a:pt x="254000" y="876173"/>
                  </a:lnTo>
                  <a:lnTo>
                    <a:pt x="495300" y="0"/>
                  </a:lnTo>
                  <a:lnTo>
                    <a:pt x="0" y="48247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object 6"/>
            <p:cNvSpPr/>
            <p:nvPr/>
          </p:nvSpPr>
          <p:spPr>
            <a:xfrm>
              <a:off x="5040516" y="5469467"/>
              <a:ext cx="1681480" cy="944880"/>
            </a:xfrm>
            <a:custGeom>
              <a:avLst/>
              <a:gdLst/>
              <a:ahLst/>
              <a:cxnLst/>
              <a:rect l="l" t="t" r="r" b="b"/>
              <a:pathLst>
                <a:path w="1681479" h="944879">
                  <a:moveTo>
                    <a:pt x="1681226" y="944499"/>
                  </a:moveTo>
                  <a:lnTo>
                    <a:pt x="1616075" y="942975"/>
                  </a:lnTo>
                  <a:lnTo>
                    <a:pt x="1555750" y="939800"/>
                  </a:lnTo>
                  <a:lnTo>
                    <a:pt x="1492250" y="933450"/>
                  </a:lnTo>
                  <a:lnTo>
                    <a:pt x="1430401" y="928624"/>
                  </a:lnTo>
                  <a:lnTo>
                    <a:pt x="1368425" y="917575"/>
                  </a:lnTo>
                  <a:lnTo>
                    <a:pt x="1308100" y="906399"/>
                  </a:lnTo>
                  <a:lnTo>
                    <a:pt x="1247775" y="892175"/>
                  </a:lnTo>
                  <a:lnTo>
                    <a:pt x="1187450" y="877824"/>
                  </a:lnTo>
                  <a:lnTo>
                    <a:pt x="1128776" y="861949"/>
                  </a:lnTo>
                  <a:lnTo>
                    <a:pt x="1068451" y="842899"/>
                  </a:lnTo>
                  <a:lnTo>
                    <a:pt x="1009650" y="822325"/>
                  </a:lnTo>
                  <a:lnTo>
                    <a:pt x="952500" y="801624"/>
                  </a:lnTo>
                  <a:lnTo>
                    <a:pt x="893826" y="776224"/>
                  </a:lnTo>
                  <a:lnTo>
                    <a:pt x="838200" y="750824"/>
                  </a:lnTo>
                  <a:lnTo>
                    <a:pt x="781050" y="722249"/>
                  </a:lnTo>
                  <a:lnTo>
                    <a:pt x="727075" y="690499"/>
                  </a:lnTo>
                  <a:lnTo>
                    <a:pt x="674751" y="658749"/>
                  </a:lnTo>
                  <a:lnTo>
                    <a:pt x="619125" y="628650"/>
                  </a:lnTo>
                  <a:lnTo>
                    <a:pt x="566801" y="593725"/>
                  </a:lnTo>
                  <a:lnTo>
                    <a:pt x="517525" y="557149"/>
                  </a:lnTo>
                  <a:lnTo>
                    <a:pt x="466725" y="520700"/>
                  </a:lnTo>
                  <a:lnTo>
                    <a:pt x="419100" y="480949"/>
                  </a:lnTo>
                  <a:lnTo>
                    <a:pt x="369950" y="439674"/>
                  </a:lnTo>
                  <a:lnTo>
                    <a:pt x="323850" y="396875"/>
                  </a:lnTo>
                  <a:lnTo>
                    <a:pt x="277875" y="353949"/>
                  </a:lnTo>
                  <a:lnTo>
                    <a:pt x="234950" y="307975"/>
                  </a:lnTo>
                  <a:lnTo>
                    <a:pt x="190500" y="261874"/>
                  </a:lnTo>
                  <a:lnTo>
                    <a:pt x="150875" y="214249"/>
                  </a:lnTo>
                  <a:lnTo>
                    <a:pt x="111125" y="165100"/>
                  </a:lnTo>
                  <a:lnTo>
                    <a:pt x="71500" y="114300"/>
                  </a:lnTo>
                  <a:lnTo>
                    <a:pt x="34925" y="60325"/>
                  </a:lnTo>
                  <a:lnTo>
                    <a:pt x="0" y="7874"/>
                  </a:lnTo>
                  <a:lnTo>
                    <a:pt x="12700" y="0"/>
                  </a:lnTo>
                  <a:lnTo>
                    <a:pt x="47625" y="52324"/>
                  </a:lnTo>
                  <a:lnTo>
                    <a:pt x="84200" y="104775"/>
                  </a:lnTo>
                  <a:lnTo>
                    <a:pt x="120650" y="153924"/>
                  </a:lnTo>
                  <a:lnTo>
                    <a:pt x="161925" y="203200"/>
                  </a:lnTo>
                  <a:lnTo>
                    <a:pt x="203200" y="252349"/>
                  </a:lnTo>
                  <a:lnTo>
                    <a:pt x="244475" y="296799"/>
                  </a:lnTo>
                  <a:lnTo>
                    <a:pt x="288925" y="341249"/>
                  </a:lnTo>
                  <a:lnTo>
                    <a:pt x="333375" y="384175"/>
                  </a:lnTo>
                  <a:lnTo>
                    <a:pt x="379475" y="428625"/>
                  </a:lnTo>
                  <a:lnTo>
                    <a:pt x="427100" y="468249"/>
                  </a:lnTo>
                  <a:lnTo>
                    <a:pt x="474725" y="508000"/>
                  </a:lnTo>
                  <a:lnTo>
                    <a:pt x="525526" y="542925"/>
                  </a:lnTo>
                  <a:lnTo>
                    <a:pt x="576326" y="581025"/>
                  </a:lnTo>
                  <a:lnTo>
                    <a:pt x="628650" y="614299"/>
                  </a:lnTo>
                  <a:lnTo>
                    <a:pt x="681101" y="647700"/>
                  </a:lnTo>
                  <a:lnTo>
                    <a:pt x="733425" y="677799"/>
                  </a:lnTo>
                  <a:lnTo>
                    <a:pt x="787400" y="708025"/>
                  </a:lnTo>
                  <a:lnTo>
                    <a:pt x="843026" y="734949"/>
                  </a:lnTo>
                  <a:lnTo>
                    <a:pt x="900176" y="762000"/>
                  </a:lnTo>
                  <a:lnTo>
                    <a:pt x="957326" y="784225"/>
                  </a:lnTo>
                  <a:lnTo>
                    <a:pt x="1012825" y="807974"/>
                  </a:lnTo>
                  <a:lnTo>
                    <a:pt x="1071626" y="828675"/>
                  </a:lnTo>
                  <a:lnTo>
                    <a:pt x="1130300" y="846074"/>
                  </a:lnTo>
                  <a:lnTo>
                    <a:pt x="1189101" y="863600"/>
                  </a:lnTo>
                  <a:lnTo>
                    <a:pt x="1249426" y="877824"/>
                  </a:lnTo>
                  <a:lnTo>
                    <a:pt x="1311275" y="892175"/>
                  </a:lnTo>
                  <a:lnTo>
                    <a:pt x="1371600" y="903224"/>
                  </a:lnTo>
                  <a:lnTo>
                    <a:pt x="1431925" y="911225"/>
                  </a:lnTo>
                  <a:lnTo>
                    <a:pt x="1492250" y="919099"/>
                  </a:lnTo>
                  <a:lnTo>
                    <a:pt x="1555750" y="923925"/>
                  </a:lnTo>
                  <a:lnTo>
                    <a:pt x="1616075" y="928624"/>
                  </a:lnTo>
                  <a:lnTo>
                    <a:pt x="1681226" y="928624"/>
                  </a:lnTo>
                  <a:lnTo>
                    <a:pt x="1681226" y="94449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5" name="object 7"/>
            <p:cNvSpPr/>
            <p:nvPr/>
          </p:nvSpPr>
          <p:spPr>
            <a:xfrm>
              <a:off x="6734442" y="4291542"/>
              <a:ext cx="2028825" cy="2122805"/>
            </a:xfrm>
            <a:custGeom>
              <a:avLst/>
              <a:gdLst/>
              <a:ahLst/>
              <a:cxnLst/>
              <a:rect l="l" t="t" r="r" b="b"/>
              <a:pathLst>
                <a:path w="2028825" h="2122804">
                  <a:moveTo>
                    <a:pt x="2028825" y="0"/>
                  </a:moveTo>
                  <a:lnTo>
                    <a:pt x="2023999" y="109474"/>
                  </a:lnTo>
                  <a:lnTo>
                    <a:pt x="2016125" y="215900"/>
                  </a:lnTo>
                  <a:lnTo>
                    <a:pt x="2003425" y="322199"/>
                  </a:lnTo>
                  <a:lnTo>
                    <a:pt x="1984375" y="428625"/>
                  </a:lnTo>
                  <a:lnTo>
                    <a:pt x="1963674" y="530225"/>
                  </a:lnTo>
                  <a:lnTo>
                    <a:pt x="1936750" y="631825"/>
                  </a:lnTo>
                  <a:lnTo>
                    <a:pt x="1905000" y="730250"/>
                  </a:lnTo>
                  <a:lnTo>
                    <a:pt x="1866900" y="827024"/>
                  </a:lnTo>
                  <a:lnTo>
                    <a:pt x="1827149" y="920750"/>
                  </a:lnTo>
                  <a:lnTo>
                    <a:pt x="1781175" y="1011174"/>
                  </a:lnTo>
                  <a:lnTo>
                    <a:pt x="1733550" y="1101725"/>
                  </a:lnTo>
                  <a:lnTo>
                    <a:pt x="1681099" y="1184275"/>
                  </a:lnTo>
                  <a:lnTo>
                    <a:pt x="1623949" y="1268349"/>
                  </a:lnTo>
                  <a:lnTo>
                    <a:pt x="1563624" y="1350899"/>
                  </a:lnTo>
                  <a:lnTo>
                    <a:pt x="1500124" y="1425575"/>
                  </a:lnTo>
                  <a:lnTo>
                    <a:pt x="1433449" y="1500124"/>
                  </a:lnTo>
                  <a:lnTo>
                    <a:pt x="1362075" y="1571625"/>
                  </a:lnTo>
                  <a:lnTo>
                    <a:pt x="1287399" y="1638300"/>
                  </a:lnTo>
                  <a:lnTo>
                    <a:pt x="1211199" y="1698625"/>
                  </a:lnTo>
                  <a:lnTo>
                    <a:pt x="1130300" y="1758950"/>
                  </a:lnTo>
                  <a:lnTo>
                    <a:pt x="1049274" y="1814449"/>
                  </a:lnTo>
                  <a:lnTo>
                    <a:pt x="965200" y="1863725"/>
                  </a:lnTo>
                  <a:lnTo>
                    <a:pt x="876300" y="1912874"/>
                  </a:lnTo>
                  <a:lnTo>
                    <a:pt x="787400" y="1954149"/>
                  </a:lnTo>
                  <a:lnTo>
                    <a:pt x="693674" y="1992249"/>
                  </a:lnTo>
                  <a:lnTo>
                    <a:pt x="600075" y="2025650"/>
                  </a:lnTo>
                  <a:lnTo>
                    <a:pt x="503174" y="2055749"/>
                  </a:lnTo>
                  <a:lnTo>
                    <a:pt x="404749" y="2077974"/>
                  </a:lnTo>
                  <a:lnTo>
                    <a:pt x="306324" y="2097024"/>
                  </a:lnTo>
                  <a:lnTo>
                    <a:pt x="206375" y="2109724"/>
                  </a:lnTo>
                  <a:lnTo>
                    <a:pt x="103124" y="2117725"/>
                  </a:lnTo>
                  <a:lnTo>
                    <a:pt x="0" y="2122424"/>
                  </a:lnTo>
                  <a:lnTo>
                    <a:pt x="0" y="2105025"/>
                  </a:lnTo>
                  <a:lnTo>
                    <a:pt x="103124" y="2103374"/>
                  </a:lnTo>
                  <a:lnTo>
                    <a:pt x="203200" y="2095500"/>
                  </a:lnTo>
                  <a:lnTo>
                    <a:pt x="306324" y="2082800"/>
                  </a:lnTo>
                  <a:lnTo>
                    <a:pt x="404749" y="2063750"/>
                  </a:lnTo>
                  <a:lnTo>
                    <a:pt x="501650" y="2039874"/>
                  </a:lnTo>
                  <a:lnTo>
                    <a:pt x="598424" y="2011299"/>
                  </a:lnTo>
                  <a:lnTo>
                    <a:pt x="690499" y="1978025"/>
                  </a:lnTo>
                  <a:lnTo>
                    <a:pt x="781050" y="1939925"/>
                  </a:lnTo>
                  <a:lnTo>
                    <a:pt x="869950" y="1898650"/>
                  </a:lnTo>
                  <a:lnTo>
                    <a:pt x="957199" y="1852549"/>
                  </a:lnTo>
                  <a:lnTo>
                    <a:pt x="1041400" y="1801749"/>
                  </a:lnTo>
                  <a:lnTo>
                    <a:pt x="1122299" y="1747774"/>
                  </a:lnTo>
                  <a:lnTo>
                    <a:pt x="1201674" y="1689100"/>
                  </a:lnTo>
                  <a:lnTo>
                    <a:pt x="1277874" y="1625600"/>
                  </a:lnTo>
                  <a:lnTo>
                    <a:pt x="1350899" y="1558925"/>
                  </a:lnTo>
                  <a:lnTo>
                    <a:pt x="1420749" y="1489075"/>
                  </a:lnTo>
                  <a:lnTo>
                    <a:pt x="1487424" y="1416050"/>
                  </a:lnTo>
                  <a:lnTo>
                    <a:pt x="1552575" y="1339850"/>
                  </a:lnTo>
                  <a:lnTo>
                    <a:pt x="1611249" y="1260475"/>
                  </a:lnTo>
                  <a:lnTo>
                    <a:pt x="1668399" y="1176274"/>
                  </a:lnTo>
                  <a:lnTo>
                    <a:pt x="1720850" y="1092200"/>
                  </a:lnTo>
                  <a:lnTo>
                    <a:pt x="1768475" y="1004824"/>
                  </a:lnTo>
                  <a:lnTo>
                    <a:pt x="1812925" y="914400"/>
                  </a:lnTo>
                  <a:lnTo>
                    <a:pt x="1852549" y="820674"/>
                  </a:lnTo>
                  <a:lnTo>
                    <a:pt x="1890649" y="723900"/>
                  </a:lnTo>
                  <a:lnTo>
                    <a:pt x="1922399" y="626999"/>
                  </a:lnTo>
                  <a:lnTo>
                    <a:pt x="1949450" y="527050"/>
                  </a:lnTo>
                  <a:lnTo>
                    <a:pt x="1971675" y="425450"/>
                  </a:lnTo>
                  <a:lnTo>
                    <a:pt x="1989074" y="320675"/>
                  </a:lnTo>
                  <a:lnTo>
                    <a:pt x="2001774" y="215900"/>
                  </a:lnTo>
                  <a:lnTo>
                    <a:pt x="2009775" y="109474"/>
                  </a:lnTo>
                  <a:lnTo>
                    <a:pt x="2011299" y="0"/>
                  </a:lnTo>
                  <a:lnTo>
                    <a:pt x="2028825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object 8"/>
            <p:cNvSpPr/>
            <p:nvPr/>
          </p:nvSpPr>
          <p:spPr>
            <a:xfrm>
              <a:off x="6734442" y="2157942"/>
              <a:ext cx="2028825" cy="2120900"/>
            </a:xfrm>
            <a:custGeom>
              <a:avLst/>
              <a:gdLst/>
              <a:ahLst/>
              <a:cxnLst/>
              <a:rect l="l" t="t" r="r" b="b"/>
              <a:pathLst>
                <a:path w="2028825" h="2120900">
                  <a:moveTo>
                    <a:pt x="0" y="0"/>
                  </a:moveTo>
                  <a:lnTo>
                    <a:pt x="103124" y="1524"/>
                  </a:lnTo>
                  <a:lnTo>
                    <a:pt x="206375" y="11049"/>
                  </a:lnTo>
                  <a:lnTo>
                    <a:pt x="306324" y="25400"/>
                  </a:lnTo>
                  <a:lnTo>
                    <a:pt x="404749" y="44450"/>
                  </a:lnTo>
                  <a:lnTo>
                    <a:pt x="503174" y="66675"/>
                  </a:lnTo>
                  <a:lnTo>
                    <a:pt x="600075" y="93599"/>
                  </a:lnTo>
                  <a:lnTo>
                    <a:pt x="693674" y="128524"/>
                  </a:lnTo>
                  <a:lnTo>
                    <a:pt x="787400" y="165100"/>
                  </a:lnTo>
                  <a:lnTo>
                    <a:pt x="876300" y="209550"/>
                  </a:lnTo>
                  <a:lnTo>
                    <a:pt x="965200" y="255524"/>
                  </a:lnTo>
                  <a:lnTo>
                    <a:pt x="1049274" y="306324"/>
                  </a:lnTo>
                  <a:lnTo>
                    <a:pt x="1130300" y="360299"/>
                  </a:lnTo>
                  <a:lnTo>
                    <a:pt x="1211199" y="422275"/>
                  </a:lnTo>
                  <a:lnTo>
                    <a:pt x="1287399" y="484124"/>
                  </a:lnTo>
                  <a:lnTo>
                    <a:pt x="1362075" y="552450"/>
                  </a:lnTo>
                  <a:lnTo>
                    <a:pt x="1433449" y="620649"/>
                  </a:lnTo>
                  <a:lnTo>
                    <a:pt x="1500124" y="693674"/>
                  </a:lnTo>
                  <a:lnTo>
                    <a:pt x="1563624" y="771525"/>
                  </a:lnTo>
                  <a:lnTo>
                    <a:pt x="1623949" y="854075"/>
                  </a:lnTo>
                  <a:lnTo>
                    <a:pt x="1681099" y="934974"/>
                  </a:lnTo>
                  <a:lnTo>
                    <a:pt x="1733550" y="1022350"/>
                  </a:lnTo>
                  <a:lnTo>
                    <a:pt x="1781175" y="1111250"/>
                  </a:lnTo>
                  <a:lnTo>
                    <a:pt x="1827149" y="1201674"/>
                  </a:lnTo>
                  <a:lnTo>
                    <a:pt x="1866900" y="1296924"/>
                  </a:lnTo>
                  <a:lnTo>
                    <a:pt x="1905000" y="1392174"/>
                  </a:lnTo>
                  <a:lnTo>
                    <a:pt x="1936750" y="1492250"/>
                  </a:lnTo>
                  <a:lnTo>
                    <a:pt x="1963674" y="1592199"/>
                  </a:lnTo>
                  <a:lnTo>
                    <a:pt x="1984375" y="1695450"/>
                  </a:lnTo>
                  <a:lnTo>
                    <a:pt x="2003425" y="1797050"/>
                  </a:lnTo>
                  <a:lnTo>
                    <a:pt x="2016125" y="1905000"/>
                  </a:lnTo>
                  <a:lnTo>
                    <a:pt x="2023999" y="2011426"/>
                  </a:lnTo>
                  <a:lnTo>
                    <a:pt x="2028825" y="2120900"/>
                  </a:lnTo>
                  <a:lnTo>
                    <a:pt x="2011299" y="2120900"/>
                  </a:lnTo>
                  <a:lnTo>
                    <a:pt x="2009775" y="2011426"/>
                  </a:lnTo>
                  <a:lnTo>
                    <a:pt x="2001774" y="1906524"/>
                  </a:lnTo>
                  <a:lnTo>
                    <a:pt x="1989074" y="1800225"/>
                  </a:lnTo>
                  <a:lnTo>
                    <a:pt x="1971675" y="1696974"/>
                  </a:lnTo>
                  <a:lnTo>
                    <a:pt x="1949450" y="1593850"/>
                  </a:lnTo>
                  <a:lnTo>
                    <a:pt x="1922399" y="1495425"/>
                  </a:lnTo>
                  <a:lnTo>
                    <a:pt x="1890649" y="1397000"/>
                  </a:lnTo>
                  <a:lnTo>
                    <a:pt x="1852549" y="1300099"/>
                  </a:lnTo>
                  <a:lnTo>
                    <a:pt x="1812925" y="1208024"/>
                  </a:lnTo>
                  <a:lnTo>
                    <a:pt x="1768475" y="1117600"/>
                  </a:lnTo>
                  <a:lnTo>
                    <a:pt x="1720850" y="1030224"/>
                  </a:lnTo>
                  <a:lnTo>
                    <a:pt x="1668399" y="944499"/>
                  </a:lnTo>
                  <a:lnTo>
                    <a:pt x="1611249" y="861949"/>
                  </a:lnTo>
                  <a:lnTo>
                    <a:pt x="1552575" y="782574"/>
                  </a:lnTo>
                  <a:lnTo>
                    <a:pt x="1487424" y="704850"/>
                  </a:lnTo>
                  <a:lnTo>
                    <a:pt x="1420749" y="631825"/>
                  </a:lnTo>
                  <a:lnTo>
                    <a:pt x="1350899" y="561975"/>
                  </a:lnTo>
                  <a:lnTo>
                    <a:pt x="1277874" y="496824"/>
                  </a:lnTo>
                  <a:lnTo>
                    <a:pt x="1201674" y="434975"/>
                  </a:lnTo>
                  <a:lnTo>
                    <a:pt x="1122299" y="376174"/>
                  </a:lnTo>
                  <a:lnTo>
                    <a:pt x="1041400" y="320675"/>
                  </a:lnTo>
                  <a:lnTo>
                    <a:pt x="957199" y="269875"/>
                  </a:lnTo>
                  <a:lnTo>
                    <a:pt x="869950" y="222250"/>
                  </a:lnTo>
                  <a:lnTo>
                    <a:pt x="781050" y="182499"/>
                  </a:lnTo>
                  <a:lnTo>
                    <a:pt x="690499" y="142875"/>
                  </a:lnTo>
                  <a:lnTo>
                    <a:pt x="598424" y="109474"/>
                  </a:lnTo>
                  <a:lnTo>
                    <a:pt x="501650" y="82550"/>
                  </a:lnTo>
                  <a:lnTo>
                    <a:pt x="404749" y="58674"/>
                  </a:lnTo>
                  <a:lnTo>
                    <a:pt x="306324" y="39624"/>
                  </a:lnTo>
                  <a:lnTo>
                    <a:pt x="203200" y="25400"/>
                  </a:lnTo>
                  <a:lnTo>
                    <a:pt x="103124" y="17399"/>
                  </a:lnTo>
                  <a:lnTo>
                    <a:pt x="0" y="17399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7" name="object 9"/>
            <p:cNvSpPr/>
            <p:nvPr/>
          </p:nvSpPr>
          <p:spPr>
            <a:xfrm>
              <a:off x="5040516" y="2157942"/>
              <a:ext cx="1681480" cy="944880"/>
            </a:xfrm>
            <a:custGeom>
              <a:avLst/>
              <a:gdLst/>
              <a:ahLst/>
              <a:cxnLst/>
              <a:rect l="l" t="t" r="r" b="b"/>
              <a:pathLst>
                <a:path w="1681479" h="944880">
                  <a:moveTo>
                    <a:pt x="4825" y="930275"/>
                  </a:moveTo>
                  <a:lnTo>
                    <a:pt x="0" y="931799"/>
                  </a:lnTo>
                  <a:lnTo>
                    <a:pt x="34925" y="879475"/>
                  </a:lnTo>
                  <a:lnTo>
                    <a:pt x="71500" y="825500"/>
                  </a:lnTo>
                  <a:lnTo>
                    <a:pt x="111125" y="777875"/>
                  </a:lnTo>
                  <a:lnTo>
                    <a:pt x="150875" y="728599"/>
                  </a:lnTo>
                  <a:lnTo>
                    <a:pt x="190500" y="680974"/>
                  </a:lnTo>
                  <a:lnTo>
                    <a:pt x="234950" y="631825"/>
                  </a:lnTo>
                  <a:lnTo>
                    <a:pt x="277875" y="588899"/>
                  </a:lnTo>
                  <a:lnTo>
                    <a:pt x="323850" y="544449"/>
                  </a:lnTo>
                  <a:lnTo>
                    <a:pt x="369950" y="503174"/>
                  </a:lnTo>
                  <a:lnTo>
                    <a:pt x="419100" y="461899"/>
                  </a:lnTo>
                  <a:lnTo>
                    <a:pt x="466725" y="422275"/>
                  </a:lnTo>
                  <a:lnTo>
                    <a:pt x="517525" y="384175"/>
                  </a:lnTo>
                  <a:lnTo>
                    <a:pt x="566801" y="349250"/>
                  </a:lnTo>
                  <a:lnTo>
                    <a:pt x="619125" y="315849"/>
                  </a:lnTo>
                  <a:lnTo>
                    <a:pt x="674751" y="282575"/>
                  </a:lnTo>
                  <a:lnTo>
                    <a:pt x="727075" y="252349"/>
                  </a:lnTo>
                  <a:lnTo>
                    <a:pt x="781050" y="222250"/>
                  </a:lnTo>
                  <a:lnTo>
                    <a:pt x="838200" y="193675"/>
                  </a:lnTo>
                  <a:lnTo>
                    <a:pt x="893826" y="168275"/>
                  </a:lnTo>
                  <a:lnTo>
                    <a:pt x="952500" y="142875"/>
                  </a:lnTo>
                  <a:lnTo>
                    <a:pt x="1009650" y="120650"/>
                  </a:lnTo>
                  <a:lnTo>
                    <a:pt x="1068451" y="99949"/>
                  </a:lnTo>
                  <a:lnTo>
                    <a:pt x="1128776" y="80899"/>
                  </a:lnTo>
                  <a:lnTo>
                    <a:pt x="1187450" y="65024"/>
                  </a:lnTo>
                  <a:lnTo>
                    <a:pt x="1247775" y="49149"/>
                  </a:lnTo>
                  <a:lnTo>
                    <a:pt x="1308100" y="38100"/>
                  </a:lnTo>
                  <a:lnTo>
                    <a:pt x="1368425" y="25400"/>
                  </a:lnTo>
                  <a:lnTo>
                    <a:pt x="1430401" y="15875"/>
                  </a:lnTo>
                  <a:lnTo>
                    <a:pt x="1492250" y="7874"/>
                  </a:lnTo>
                  <a:lnTo>
                    <a:pt x="1555750" y="4699"/>
                  </a:lnTo>
                  <a:lnTo>
                    <a:pt x="1616075" y="0"/>
                  </a:lnTo>
                  <a:lnTo>
                    <a:pt x="1681226" y="0"/>
                  </a:lnTo>
                  <a:lnTo>
                    <a:pt x="1681226" y="15875"/>
                  </a:lnTo>
                  <a:lnTo>
                    <a:pt x="1616075" y="15875"/>
                  </a:lnTo>
                  <a:lnTo>
                    <a:pt x="1555750" y="19050"/>
                  </a:lnTo>
                  <a:lnTo>
                    <a:pt x="1492250" y="25400"/>
                  </a:lnTo>
                  <a:lnTo>
                    <a:pt x="1431925" y="31750"/>
                  </a:lnTo>
                  <a:lnTo>
                    <a:pt x="1371600" y="41275"/>
                  </a:lnTo>
                  <a:lnTo>
                    <a:pt x="1311275" y="52324"/>
                  </a:lnTo>
                  <a:lnTo>
                    <a:pt x="1249426" y="65024"/>
                  </a:lnTo>
                  <a:lnTo>
                    <a:pt x="1189101" y="79375"/>
                  </a:lnTo>
                  <a:lnTo>
                    <a:pt x="1130300" y="98425"/>
                  </a:lnTo>
                  <a:lnTo>
                    <a:pt x="1071626" y="115824"/>
                  </a:lnTo>
                  <a:lnTo>
                    <a:pt x="1012825" y="136525"/>
                  </a:lnTo>
                  <a:lnTo>
                    <a:pt x="957326" y="158750"/>
                  </a:lnTo>
                  <a:lnTo>
                    <a:pt x="900176" y="182499"/>
                  </a:lnTo>
                  <a:lnTo>
                    <a:pt x="843026" y="207899"/>
                  </a:lnTo>
                  <a:lnTo>
                    <a:pt x="787400" y="234950"/>
                  </a:lnTo>
                  <a:lnTo>
                    <a:pt x="733425" y="263525"/>
                  </a:lnTo>
                  <a:lnTo>
                    <a:pt x="681101" y="295275"/>
                  </a:lnTo>
                  <a:lnTo>
                    <a:pt x="628650" y="328549"/>
                  </a:lnTo>
                  <a:lnTo>
                    <a:pt x="576326" y="363474"/>
                  </a:lnTo>
                  <a:lnTo>
                    <a:pt x="525526" y="400050"/>
                  </a:lnTo>
                  <a:lnTo>
                    <a:pt x="474725" y="436499"/>
                  </a:lnTo>
                  <a:lnTo>
                    <a:pt x="427100" y="474599"/>
                  </a:lnTo>
                  <a:lnTo>
                    <a:pt x="379475" y="514350"/>
                  </a:lnTo>
                  <a:lnTo>
                    <a:pt x="333375" y="557149"/>
                  </a:lnTo>
                  <a:lnTo>
                    <a:pt x="288925" y="601599"/>
                  </a:lnTo>
                  <a:lnTo>
                    <a:pt x="244475" y="644525"/>
                  </a:lnTo>
                  <a:lnTo>
                    <a:pt x="203200" y="690499"/>
                  </a:lnTo>
                  <a:lnTo>
                    <a:pt x="161925" y="738124"/>
                  </a:lnTo>
                  <a:lnTo>
                    <a:pt x="120650" y="785749"/>
                  </a:lnTo>
                  <a:lnTo>
                    <a:pt x="84200" y="836549"/>
                  </a:lnTo>
                  <a:lnTo>
                    <a:pt x="47625" y="889000"/>
                  </a:lnTo>
                  <a:lnTo>
                    <a:pt x="12700" y="939800"/>
                  </a:lnTo>
                  <a:lnTo>
                    <a:pt x="8000" y="944499"/>
                  </a:lnTo>
                  <a:lnTo>
                    <a:pt x="12700" y="939800"/>
                  </a:lnTo>
                  <a:lnTo>
                    <a:pt x="11175" y="942975"/>
                  </a:lnTo>
                  <a:lnTo>
                    <a:pt x="8000" y="944499"/>
                  </a:lnTo>
                  <a:lnTo>
                    <a:pt x="4825" y="930275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object 10"/>
            <p:cNvSpPr/>
            <p:nvPr/>
          </p:nvSpPr>
          <p:spPr>
            <a:xfrm>
              <a:off x="4286517" y="3102568"/>
              <a:ext cx="749300" cy="1176655"/>
            </a:xfrm>
            <a:custGeom>
              <a:avLst/>
              <a:gdLst/>
              <a:ahLst/>
              <a:cxnLst/>
              <a:rect l="l" t="t" r="r" b="b"/>
              <a:pathLst>
                <a:path w="749300" h="1176654">
                  <a:moveTo>
                    <a:pt x="0" y="1176274"/>
                  </a:moveTo>
                  <a:lnTo>
                    <a:pt x="1524" y="1130300"/>
                  </a:lnTo>
                  <a:lnTo>
                    <a:pt x="4699" y="1082675"/>
                  </a:lnTo>
                  <a:lnTo>
                    <a:pt x="7874" y="1035050"/>
                  </a:lnTo>
                  <a:lnTo>
                    <a:pt x="14224" y="988949"/>
                  </a:lnTo>
                  <a:lnTo>
                    <a:pt x="22225" y="941324"/>
                  </a:lnTo>
                  <a:lnTo>
                    <a:pt x="31750" y="895350"/>
                  </a:lnTo>
                  <a:lnTo>
                    <a:pt x="41275" y="849249"/>
                  </a:lnTo>
                  <a:lnTo>
                    <a:pt x="53975" y="804799"/>
                  </a:lnTo>
                  <a:lnTo>
                    <a:pt x="68199" y="758825"/>
                  </a:lnTo>
                  <a:lnTo>
                    <a:pt x="82550" y="715899"/>
                  </a:lnTo>
                  <a:lnTo>
                    <a:pt x="99949" y="673100"/>
                  </a:lnTo>
                  <a:lnTo>
                    <a:pt x="118999" y="630174"/>
                  </a:lnTo>
                  <a:lnTo>
                    <a:pt x="139700" y="590550"/>
                  </a:lnTo>
                  <a:lnTo>
                    <a:pt x="160274" y="549275"/>
                  </a:lnTo>
                  <a:lnTo>
                    <a:pt x="180975" y="506349"/>
                  </a:lnTo>
                  <a:lnTo>
                    <a:pt x="204724" y="469900"/>
                  </a:lnTo>
                  <a:lnTo>
                    <a:pt x="230124" y="431800"/>
                  </a:lnTo>
                  <a:lnTo>
                    <a:pt x="257175" y="393700"/>
                  </a:lnTo>
                  <a:lnTo>
                    <a:pt x="284099" y="357124"/>
                  </a:lnTo>
                  <a:lnTo>
                    <a:pt x="312674" y="320675"/>
                  </a:lnTo>
                  <a:lnTo>
                    <a:pt x="342900" y="287274"/>
                  </a:lnTo>
                  <a:lnTo>
                    <a:pt x="376174" y="254000"/>
                  </a:lnTo>
                  <a:lnTo>
                    <a:pt x="406400" y="223774"/>
                  </a:lnTo>
                  <a:lnTo>
                    <a:pt x="439674" y="193675"/>
                  </a:lnTo>
                  <a:lnTo>
                    <a:pt x="474599" y="165100"/>
                  </a:lnTo>
                  <a:lnTo>
                    <a:pt x="511175" y="134874"/>
                  </a:lnTo>
                  <a:lnTo>
                    <a:pt x="546100" y="107950"/>
                  </a:lnTo>
                  <a:lnTo>
                    <a:pt x="585724" y="84074"/>
                  </a:lnTo>
                  <a:lnTo>
                    <a:pt x="622300" y="60325"/>
                  </a:lnTo>
                  <a:lnTo>
                    <a:pt x="661924" y="39624"/>
                  </a:lnTo>
                  <a:lnTo>
                    <a:pt x="703199" y="17399"/>
                  </a:lnTo>
                  <a:lnTo>
                    <a:pt x="744474" y="0"/>
                  </a:lnTo>
                  <a:lnTo>
                    <a:pt x="749300" y="14224"/>
                  </a:lnTo>
                  <a:lnTo>
                    <a:pt x="709549" y="33274"/>
                  </a:lnTo>
                  <a:lnTo>
                    <a:pt x="668274" y="52324"/>
                  </a:lnTo>
                  <a:lnTo>
                    <a:pt x="628650" y="74549"/>
                  </a:lnTo>
                  <a:lnTo>
                    <a:pt x="592074" y="98425"/>
                  </a:lnTo>
                  <a:lnTo>
                    <a:pt x="553974" y="123825"/>
                  </a:lnTo>
                  <a:lnTo>
                    <a:pt x="519049" y="147574"/>
                  </a:lnTo>
                  <a:lnTo>
                    <a:pt x="484124" y="174625"/>
                  </a:lnTo>
                  <a:lnTo>
                    <a:pt x="450850" y="204724"/>
                  </a:lnTo>
                  <a:lnTo>
                    <a:pt x="417449" y="234950"/>
                  </a:lnTo>
                  <a:lnTo>
                    <a:pt x="384175" y="266700"/>
                  </a:lnTo>
                  <a:lnTo>
                    <a:pt x="355600" y="298450"/>
                  </a:lnTo>
                  <a:lnTo>
                    <a:pt x="323850" y="331724"/>
                  </a:lnTo>
                  <a:lnTo>
                    <a:pt x="295275" y="366649"/>
                  </a:lnTo>
                  <a:lnTo>
                    <a:pt x="268224" y="403225"/>
                  </a:lnTo>
                  <a:lnTo>
                    <a:pt x="242824" y="439674"/>
                  </a:lnTo>
                  <a:lnTo>
                    <a:pt x="217424" y="477774"/>
                  </a:lnTo>
                  <a:lnTo>
                    <a:pt x="195199" y="515874"/>
                  </a:lnTo>
                  <a:lnTo>
                    <a:pt x="172974" y="553974"/>
                  </a:lnTo>
                  <a:lnTo>
                    <a:pt x="150749" y="596900"/>
                  </a:lnTo>
                  <a:lnTo>
                    <a:pt x="133350" y="638175"/>
                  </a:lnTo>
                  <a:lnTo>
                    <a:pt x="114300" y="677799"/>
                  </a:lnTo>
                  <a:lnTo>
                    <a:pt x="96774" y="722249"/>
                  </a:lnTo>
                  <a:lnTo>
                    <a:pt x="82550" y="765175"/>
                  </a:lnTo>
                  <a:lnTo>
                    <a:pt x="68199" y="809625"/>
                  </a:lnTo>
                  <a:lnTo>
                    <a:pt x="55499" y="852424"/>
                  </a:lnTo>
                  <a:lnTo>
                    <a:pt x="45974" y="898525"/>
                  </a:lnTo>
                  <a:lnTo>
                    <a:pt x="38100" y="942975"/>
                  </a:lnTo>
                  <a:lnTo>
                    <a:pt x="28575" y="988949"/>
                  </a:lnTo>
                  <a:lnTo>
                    <a:pt x="22225" y="1036574"/>
                  </a:lnTo>
                  <a:lnTo>
                    <a:pt x="19050" y="1082675"/>
                  </a:lnTo>
                  <a:lnTo>
                    <a:pt x="15875" y="1130300"/>
                  </a:lnTo>
                  <a:lnTo>
                    <a:pt x="15875" y="1176274"/>
                  </a:lnTo>
                  <a:lnTo>
                    <a:pt x="0" y="117627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9" name="object 11"/>
            <p:cNvSpPr/>
            <p:nvPr/>
          </p:nvSpPr>
          <p:spPr>
            <a:xfrm>
              <a:off x="4286517" y="4291542"/>
              <a:ext cx="754380" cy="1176655"/>
            </a:xfrm>
            <a:custGeom>
              <a:avLst/>
              <a:gdLst/>
              <a:ahLst/>
              <a:cxnLst/>
              <a:rect l="l" t="t" r="r" b="b"/>
              <a:pathLst>
                <a:path w="754379" h="1176654">
                  <a:moveTo>
                    <a:pt x="741299" y="1174750"/>
                  </a:moveTo>
                  <a:lnTo>
                    <a:pt x="746125" y="1176274"/>
                  </a:lnTo>
                  <a:lnTo>
                    <a:pt x="704850" y="1158875"/>
                  </a:lnTo>
                  <a:lnTo>
                    <a:pt x="661924" y="1136650"/>
                  </a:lnTo>
                  <a:lnTo>
                    <a:pt x="623824" y="1115949"/>
                  </a:lnTo>
                  <a:lnTo>
                    <a:pt x="585724" y="1092200"/>
                  </a:lnTo>
                  <a:lnTo>
                    <a:pt x="546100" y="1068324"/>
                  </a:lnTo>
                  <a:lnTo>
                    <a:pt x="511175" y="1042924"/>
                  </a:lnTo>
                  <a:lnTo>
                    <a:pt x="476250" y="1012825"/>
                  </a:lnTo>
                  <a:lnTo>
                    <a:pt x="439674" y="984250"/>
                  </a:lnTo>
                  <a:lnTo>
                    <a:pt x="406400" y="954024"/>
                  </a:lnTo>
                  <a:lnTo>
                    <a:pt x="376174" y="923925"/>
                  </a:lnTo>
                  <a:lnTo>
                    <a:pt x="342900" y="890524"/>
                  </a:lnTo>
                  <a:lnTo>
                    <a:pt x="314325" y="857250"/>
                  </a:lnTo>
                  <a:lnTo>
                    <a:pt x="284099" y="820674"/>
                  </a:lnTo>
                  <a:lnTo>
                    <a:pt x="257175" y="785749"/>
                  </a:lnTo>
                  <a:lnTo>
                    <a:pt x="230124" y="747649"/>
                  </a:lnTo>
                  <a:lnTo>
                    <a:pt x="206375" y="708025"/>
                  </a:lnTo>
                  <a:lnTo>
                    <a:pt x="180975" y="669925"/>
                  </a:lnTo>
                  <a:lnTo>
                    <a:pt x="160274" y="628650"/>
                  </a:lnTo>
                  <a:lnTo>
                    <a:pt x="139700" y="588899"/>
                  </a:lnTo>
                  <a:lnTo>
                    <a:pt x="118999" y="547624"/>
                  </a:lnTo>
                  <a:lnTo>
                    <a:pt x="99949" y="503174"/>
                  </a:lnTo>
                  <a:lnTo>
                    <a:pt x="82550" y="461899"/>
                  </a:lnTo>
                  <a:lnTo>
                    <a:pt x="68199" y="417449"/>
                  </a:lnTo>
                  <a:lnTo>
                    <a:pt x="53975" y="371475"/>
                  </a:lnTo>
                  <a:lnTo>
                    <a:pt x="41275" y="328549"/>
                  </a:lnTo>
                  <a:lnTo>
                    <a:pt x="31750" y="282575"/>
                  </a:lnTo>
                  <a:lnTo>
                    <a:pt x="22225" y="236474"/>
                  </a:lnTo>
                  <a:lnTo>
                    <a:pt x="14224" y="190500"/>
                  </a:lnTo>
                  <a:lnTo>
                    <a:pt x="7874" y="141224"/>
                  </a:lnTo>
                  <a:lnTo>
                    <a:pt x="4699" y="96774"/>
                  </a:lnTo>
                  <a:lnTo>
                    <a:pt x="1524" y="47625"/>
                  </a:lnTo>
                  <a:lnTo>
                    <a:pt x="0" y="0"/>
                  </a:lnTo>
                  <a:lnTo>
                    <a:pt x="15875" y="0"/>
                  </a:lnTo>
                  <a:lnTo>
                    <a:pt x="15875" y="47625"/>
                  </a:lnTo>
                  <a:lnTo>
                    <a:pt x="19050" y="96774"/>
                  </a:lnTo>
                  <a:lnTo>
                    <a:pt x="22225" y="141224"/>
                  </a:lnTo>
                  <a:lnTo>
                    <a:pt x="28575" y="187325"/>
                  </a:lnTo>
                  <a:lnTo>
                    <a:pt x="38100" y="233299"/>
                  </a:lnTo>
                  <a:lnTo>
                    <a:pt x="45974" y="279400"/>
                  </a:lnTo>
                  <a:lnTo>
                    <a:pt x="55499" y="323850"/>
                  </a:lnTo>
                  <a:lnTo>
                    <a:pt x="68199" y="369824"/>
                  </a:lnTo>
                  <a:lnTo>
                    <a:pt x="82550" y="414274"/>
                  </a:lnTo>
                  <a:lnTo>
                    <a:pt x="98425" y="455549"/>
                  </a:lnTo>
                  <a:lnTo>
                    <a:pt x="114300" y="499999"/>
                  </a:lnTo>
                  <a:lnTo>
                    <a:pt x="133350" y="541274"/>
                  </a:lnTo>
                  <a:lnTo>
                    <a:pt x="152400" y="582549"/>
                  </a:lnTo>
                  <a:lnTo>
                    <a:pt x="172974" y="622300"/>
                  </a:lnTo>
                  <a:lnTo>
                    <a:pt x="195199" y="661924"/>
                  </a:lnTo>
                  <a:lnTo>
                    <a:pt x="217424" y="700024"/>
                  </a:lnTo>
                  <a:lnTo>
                    <a:pt x="242824" y="739775"/>
                  </a:lnTo>
                  <a:lnTo>
                    <a:pt x="268224" y="774700"/>
                  </a:lnTo>
                  <a:lnTo>
                    <a:pt x="295275" y="811149"/>
                  </a:lnTo>
                  <a:lnTo>
                    <a:pt x="323850" y="846074"/>
                  </a:lnTo>
                  <a:lnTo>
                    <a:pt x="355600" y="879475"/>
                  </a:lnTo>
                  <a:lnTo>
                    <a:pt x="384175" y="911225"/>
                  </a:lnTo>
                  <a:lnTo>
                    <a:pt x="417449" y="942975"/>
                  </a:lnTo>
                  <a:lnTo>
                    <a:pt x="450850" y="973074"/>
                  </a:lnTo>
                  <a:lnTo>
                    <a:pt x="484124" y="1003300"/>
                  </a:lnTo>
                  <a:lnTo>
                    <a:pt x="519049" y="1028700"/>
                  </a:lnTo>
                  <a:lnTo>
                    <a:pt x="553974" y="1055624"/>
                  </a:lnTo>
                  <a:lnTo>
                    <a:pt x="592074" y="1079500"/>
                  </a:lnTo>
                  <a:lnTo>
                    <a:pt x="628650" y="1103249"/>
                  </a:lnTo>
                  <a:lnTo>
                    <a:pt x="668274" y="1123950"/>
                  </a:lnTo>
                  <a:lnTo>
                    <a:pt x="711200" y="1143000"/>
                  </a:lnTo>
                  <a:lnTo>
                    <a:pt x="749300" y="1162050"/>
                  </a:lnTo>
                  <a:lnTo>
                    <a:pt x="753999" y="1165225"/>
                  </a:lnTo>
                  <a:lnTo>
                    <a:pt x="749300" y="1162050"/>
                  </a:lnTo>
                  <a:lnTo>
                    <a:pt x="752475" y="1163574"/>
                  </a:lnTo>
                  <a:lnTo>
                    <a:pt x="753999" y="1165225"/>
                  </a:lnTo>
                  <a:lnTo>
                    <a:pt x="741299" y="117475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0" name="object 12"/>
            <p:cNvSpPr/>
            <p:nvPr/>
          </p:nvSpPr>
          <p:spPr>
            <a:xfrm>
              <a:off x="5096142" y="4285192"/>
              <a:ext cx="236474" cy="846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1" name="object 13"/>
            <p:cNvSpPr/>
            <p:nvPr/>
          </p:nvSpPr>
          <p:spPr>
            <a:xfrm>
              <a:off x="5096142" y="4285192"/>
              <a:ext cx="236854" cy="846455"/>
            </a:xfrm>
            <a:custGeom>
              <a:avLst/>
              <a:gdLst/>
              <a:ahLst/>
              <a:cxnLst/>
              <a:rect l="l" t="t" r="r" b="b"/>
              <a:pathLst>
                <a:path w="236854" h="846454">
                  <a:moveTo>
                    <a:pt x="14224" y="0"/>
                  </a:moveTo>
                  <a:lnTo>
                    <a:pt x="14224" y="80899"/>
                  </a:lnTo>
                  <a:lnTo>
                    <a:pt x="17399" y="160274"/>
                  </a:lnTo>
                  <a:lnTo>
                    <a:pt x="23749" y="236474"/>
                  </a:lnTo>
                  <a:lnTo>
                    <a:pt x="30099" y="309499"/>
                  </a:lnTo>
                  <a:lnTo>
                    <a:pt x="38100" y="381000"/>
                  </a:lnTo>
                  <a:lnTo>
                    <a:pt x="50800" y="447675"/>
                  </a:lnTo>
                  <a:lnTo>
                    <a:pt x="61849" y="509524"/>
                  </a:lnTo>
                  <a:lnTo>
                    <a:pt x="76200" y="568325"/>
                  </a:lnTo>
                  <a:lnTo>
                    <a:pt x="90424" y="622300"/>
                  </a:lnTo>
                  <a:lnTo>
                    <a:pt x="109474" y="671449"/>
                  </a:lnTo>
                  <a:lnTo>
                    <a:pt x="127000" y="712724"/>
                  </a:lnTo>
                  <a:lnTo>
                    <a:pt x="147574" y="750824"/>
                  </a:lnTo>
                  <a:lnTo>
                    <a:pt x="190500" y="804799"/>
                  </a:lnTo>
                  <a:lnTo>
                    <a:pt x="236474" y="831850"/>
                  </a:lnTo>
                  <a:lnTo>
                    <a:pt x="231775" y="846074"/>
                  </a:lnTo>
                  <a:lnTo>
                    <a:pt x="179324" y="817499"/>
                  </a:lnTo>
                  <a:lnTo>
                    <a:pt x="134874" y="758825"/>
                  </a:lnTo>
                  <a:lnTo>
                    <a:pt x="115824" y="719074"/>
                  </a:lnTo>
                  <a:lnTo>
                    <a:pt x="95250" y="676275"/>
                  </a:lnTo>
                  <a:lnTo>
                    <a:pt x="79375" y="626999"/>
                  </a:lnTo>
                  <a:lnTo>
                    <a:pt x="61849" y="571500"/>
                  </a:lnTo>
                  <a:lnTo>
                    <a:pt x="49149" y="512699"/>
                  </a:lnTo>
                  <a:lnTo>
                    <a:pt x="36449" y="449199"/>
                  </a:lnTo>
                  <a:lnTo>
                    <a:pt x="23749" y="381000"/>
                  </a:lnTo>
                  <a:lnTo>
                    <a:pt x="15875" y="311150"/>
                  </a:lnTo>
                  <a:lnTo>
                    <a:pt x="9525" y="236474"/>
                  </a:lnTo>
                  <a:lnTo>
                    <a:pt x="4699" y="160274"/>
                  </a:lnTo>
                  <a:lnTo>
                    <a:pt x="0" y="80899"/>
                  </a:lnTo>
                  <a:lnTo>
                    <a:pt x="0" y="0"/>
                  </a:lnTo>
                  <a:lnTo>
                    <a:pt x="14224" y="0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2" name="object 14"/>
            <p:cNvSpPr/>
            <p:nvPr/>
          </p:nvSpPr>
          <p:spPr>
            <a:xfrm>
              <a:off x="5096142" y="3426418"/>
              <a:ext cx="242824" cy="8460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object 15"/>
            <p:cNvSpPr/>
            <p:nvPr/>
          </p:nvSpPr>
          <p:spPr>
            <a:xfrm>
              <a:off x="5096142" y="3426418"/>
              <a:ext cx="243204" cy="846455"/>
            </a:xfrm>
            <a:custGeom>
              <a:avLst/>
              <a:gdLst/>
              <a:ahLst/>
              <a:cxnLst/>
              <a:rect l="l" t="t" r="r" b="b"/>
              <a:pathLst>
                <a:path w="243204" h="846454">
                  <a:moveTo>
                    <a:pt x="242824" y="15875"/>
                  </a:moveTo>
                  <a:lnTo>
                    <a:pt x="198374" y="31750"/>
                  </a:lnTo>
                  <a:lnTo>
                    <a:pt x="153924" y="79375"/>
                  </a:lnTo>
                  <a:lnTo>
                    <a:pt x="134874" y="112649"/>
                  </a:lnTo>
                  <a:lnTo>
                    <a:pt x="115824" y="155575"/>
                  </a:lnTo>
                  <a:lnTo>
                    <a:pt x="98425" y="201549"/>
                  </a:lnTo>
                  <a:lnTo>
                    <a:pt x="80899" y="255524"/>
                  </a:lnTo>
                  <a:lnTo>
                    <a:pt x="66675" y="315849"/>
                  </a:lnTo>
                  <a:lnTo>
                    <a:pt x="53975" y="377825"/>
                  </a:lnTo>
                  <a:lnTo>
                    <a:pt x="42799" y="447675"/>
                  </a:lnTo>
                  <a:lnTo>
                    <a:pt x="31750" y="522224"/>
                  </a:lnTo>
                  <a:lnTo>
                    <a:pt x="23749" y="596900"/>
                  </a:lnTo>
                  <a:lnTo>
                    <a:pt x="17399" y="677799"/>
                  </a:lnTo>
                  <a:lnTo>
                    <a:pt x="15875" y="760349"/>
                  </a:lnTo>
                  <a:lnTo>
                    <a:pt x="14224" y="846074"/>
                  </a:lnTo>
                  <a:lnTo>
                    <a:pt x="0" y="846074"/>
                  </a:lnTo>
                  <a:lnTo>
                    <a:pt x="1524" y="760349"/>
                  </a:lnTo>
                  <a:lnTo>
                    <a:pt x="4699" y="677799"/>
                  </a:lnTo>
                  <a:lnTo>
                    <a:pt x="9525" y="596900"/>
                  </a:lnTo>
                  <a:lnTo>
                    <a:pt x="17399" y="519049"/>
                  </a:lnTo>
                  <a:lnTo>
                    <a:pt x="28575" y="444500"/>
                  </a:lnTo>
                  <a:lnTo>
                    <a:pt x="39624" y="376174"/>
                  </a:lnTo>
                  <a:lnTo>
                    <a:pt x="52324" y="311150"/>
                  </a:lnTo>
                  <a:lnTo>
                    <a:pt x="68199" y="250825"/>
                  </a:lnTo>
                  <a:lnTo>
                    <a:pt x="84074" y="196850"/>
                  </a:lnTo>
                  <a:lnTo>
                    <a:pt x="101600" y="147574"/>
                  </a:lnTo>
                  <a:lnTo>
                    <a:pt x="122174" y="106299"/>
                  </a:lnTo>
                  <a:lnTo>
                    <a:pt x="142875" y="71374"/>
                  </a:lnTo>
                  <a:lnTo>
                    <a:pt x="190500" y="19050"/>
                  </a:lnTo>
                  <a:lnTo>
                    <a:pt x="242824" y="0"/>
                  </a:lnTo>
                  <a:lnTo>
                    <a:pt x="242824" y="15875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object 16"/>
            <p:cNvSpPr/>
            <p:nvPr/>
          </p:nvSpPr>
          <p:spPr>
            <a:xfrm>
              <a:off x="5351666" y="3426418"/>
              <a:ext cx="615950" cy="84607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6" name="object 17"/>
            <p:cNvSpPr/>
            <p:nvPr/>
          </p:nvSpPr>
          <p:spPr>
            <a:xfrm>
              <a:off x="5351666" y="3426418"/>
              <a:ext cx="615950" cy="846455"/>
            </a:xfrm>
            <a:custGeom>
              <a:avLst/>
              <a:gdLst/>
              <a:ahLst/>
              <a:cxnLst/>
              <a:rect l="l" t="t" r="r" b="b"/>
              <a:pathLst>
                <a:path w="615950" h="846454">
                  <a:moveTo>
                    <a:pt x="600075" y="846074"/>
                  </a:moveTo>
                  <a:lnTo>
                    <a:pt x="600075" y="804799"/>
                  </a:lnTo>
                  <a:lnTo>
                    <a:pt x="596900" y="760349"/>
                  </a:lnTo>
                  <a:lnTo>
                    <a:pt x="593725" y="719074"/>
                  </a:lnTo>
                  <a:lnTo>
                    <a:pt x="589026" y="677799"/>
                  </a:lnTo>
                  <a:lnTo>
                    <a:pt x="581025" y="638175"/>
                  </a:lnTo>
                  <a:lnTo>
                    <a:pt x="573151" y="598424"/>
                  </a:lnTo>
                  <a:lnTo>
                    <a:pt x="563626" y="558800"/>
                  </a:lnTo>
                  <a:lnTo>
                    <a:pt x="541401" y="485775"/>
                  </a:lnTo>
                  <a:lnTo>
                    <a:pt x="527050" y="449199"/>
                  </a:lnTo>
                  <a:lnTo>
                    <a:pt x="512825" y="415925"/>
                  </a:lnTo>
                  <a:lnTo>
                    <a:pt x="498475" y="381000"/>
                  </a:lnTo>
                  <a:lnTo>
                    <a:pt x="481075" y="349250"/>
                  </a:lnTo>
                  <a:lnTo>
                    <a:pt x="463550" y="317500"/>
                  </a:lnTo>
                  <a:lnTo>
                    <a:pt x="444500" y="287274"/>
                  </a:lnTo>
                  <a:lnTo>
                    <a:pt x="425450" y="260350"/>
                  </a:lnTo>
                  <a:lnTo>
                    <a:pt x="404875" y="230124"/>
                  </a:lnTo>
                  <a:lnTo>
                    <a:pt x="382650" y="203200"/>
                  </a:lnTo>
                  <a:lnTo>
                    <a:pt x="360425" y="180975"/>
                  </a:lnTo>
                  <a:lnTo>
                    <a:pt x="336550" y="158750"/>
                  </a:lnTo>
                  <a:lnTo>
                    <a:pt x="312800" y="134874"/>
                  </a:lnTo>
                  <a:lnTo>
                    <a:pt x="287400" y="115824"/>
                  </a:lnTo>
                  <a:lnTo>
                    <a:pt x="260350" y="98425"/>
                  </a:lnTo>
                  <a:lnTo>
                    <a:pt x="234950" y="80899"/>
                  </a:lnTo>
                  <a:lnTo>
                    <a:pt x="206375" y="66675"/>
                  </a:lnTo>
                  <a:lnTo>
                    <a:pt x="179450" y="53975"/>
                  </a:lnTo>
                  <a:lnTo>
                    <a:pt x="150875" y="44450"/>
                  </a:lnTo>
                  <a:lnTo>
                    <a:pt x="122300" y="33274"/>
                  </a:lnTo>
                  <a:lnTo>
                    <a:pt x="93725" y="25400"/>
                  </a:lnTo>
                  <a:lnTo>
                    <a:pt x="61975" y="20574"/>
                  </a:lnTo>
                  <a:lnTo>
                    <a:pt x="31750" y="15875"/>
                  </a:lnTo>
                  <a:lnTo>
                    <a:pt x="0" y="15875"/>
                  </a:lnTo>
                  <a:lnTo>
                    <a:pt x="0" y="0"/>
                  </a:lnTo>
                  <a:lnTo>
                    <a:pt x="31750" y="1524"/>
                  </a:lnTo>
                  <a:lnTo>
                    <a:pt x="61975" y="4699"/>
                  </a:lnTo>
                  <a:lnTo>
                    <a:pt x="93725" y="11049"/>
                  </a:lnTo>
                  <a:lnTo>
                    <a:pt x="123825" y="15875"/>
                  </a:lnTo>
                  <a:lnTo>
                    <a:pt x="155575" y="26924"/>
                  </a:lnTo>
                  <a:lnTo>
                    <a:pt x="184150" y="39624"/>
                  </a:lnTo>
                  <a:lnTo>
                    <a:pt x="212725" y="52324"/>
                  </a:lnTo>
                  <a:lnTo>
                    <a:pt x="241300" y="68199"/>
                  </a:lnTo>
                  <a:lnTo>
                    <a:pt x="268350" y="85725"/>
                  </a:lnTo>
                  <a:lnTo>
                    <a:pt x="295275" y="103124"/>
                  </a:lnTo>
                  <a:lnTo>
                    <a:pt x="322325" y="125349"/>
                  </a:lnTo>
                  <a:lnTo>
                    <a:pt x="347725" y="146050"/>
                  </a:lnTo>
                  <a:lnTo>
                    <a:pt x="369950" y="168275"/>
                  </a:lnTo>
                  <a:lnTo>
                    <a:pt x="392175" y="193675"/>
                  </a:lnTo>
                  <a:lnTo>
                    <a:pt x="415925" y="220599"/>
                  </a:lnTo>
                  <a:lnTo>
                    <a:pt x="436625" y="249174"/>
                  </a:lnTo>
                  <a:lnTo>
                    <a:pt x="457200" y="277749"/>
                  </a:lnTo>
                  <a:lnTo>
                    <a:pt x="474725" y="309499"/>
                  </a:lnTo>
                  <a:lnTo>
                    <a:pt x="493775" y="341249"/>
                  </a:lnTo>
                  <a:lnTo>
                    <a:pt x="527050" y="409575"/>
                  </a:lnTo>
                  <a:lnTo>
                    <a:pt x="555625" y="480949"/>
                  </a:lnTo>
                  <a:lnTo>
                    <a:pt x="568325" y="517525"/>
                  </a:lnTo>
                  <a:lnTo>
                    <a:pt x="579501" y="557149"/>
                  </a:lnTo>
                  <a:lnTo>
                    <a:pt x="587375" y="596900"/>
                  </a:lnTo>
                  <a:lnTo>
                    <a:pt x="595376" y="636524"/>
                  </a:lnTo>
                  <a:lnTo>
                    <a:pt x="603250" y="677799"/>
                  </a:lnTo>
                  <a:lnTo>
                    <a:pt x="608076" y="717550"/>
                  </a:lnTo>
                  <a:lnTo>
                    <a:pt x="611251" y="760349"/>
                  </a:lnTo>
                  <a:lnTo>
                    <a:pt x="614426" y="804799"/>
                  </a:lnTo>
                  <a:lnTo>
                    <a:pt x="615950" y="846074"/>
                  </a:lnTo>
                  <a:lnTo>
                    <a:pt x="600075" y="846074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8" name="object 18"/>
            <p:cNvSpPr/>
            <p:nvPr/>
          </p:nvSpPr>
          <p:spPr>
            <a:xfrm>
              <a:off x="5338966" y="4285192"/>
              <a:ext cx="628650" cy="8460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9" name="object 19"/>
            <p:cNvSpPr/>
            <p:nvPr/>
          </p:nvSpPr>
          <p:spPr>
            <a:xfrm>
              <a:off x="5338966" y="4285192"/>
              <a:ext cx="628650" cy="846455"/>
            </a:xfrm>
            <a:custGeom>
              <a:avLst/>
              <a:gdLst/>
              <a:ahLst/>
              <a:cxnLst/>
              <a:rect l="l" t="t" r="r" b="b"/>
              <a:pathLst>
                <a:path w="628650" h="846454">
                  <a:moveTo>
                    <a:pt x="4825" y="831850"/>
                  </a:moveTo>
                  <a:lnTo>
                    <a:pt x="1650" y="830199"/>
                  </a:lnTo>
                  <a:lnTo>
                    <a:pt x="34925" y="830199"/>
                  </a:lnTo>
                  <a:lnTo>
                    <a:pt x="66675" y="827024"/>
                  </a:lnTo>
                  <a:lnTo>
                    <a:pt x="96900" y="820674"/>
                  </a:lnTo>
                  <a:lnTo>
                    <a:pt x="128650" y="812800"/>
                  </a:lnTo>
                  <a:lnTo>
                    <a:pt x="157225" y="804799"/>
                  </a:lnTo>
                  <a:lnTo>
                    <a:pt x="185800" y="792099"/>
                  </a:lnTo>
                  <a:lnTo>
                    <a:pt x="214375" y="779399"/>
                  </a:lnTo>
                  <a:lnTo>
                    <a:pt x="244475" y="765175"/>
                  </a:lnTo>
                  <a:lnTo>
                    <a:pt x="268350" y="747649"/>
                  </a:lnTo>
                  <a:lnTo>
                    <a:pt x="298450" y="730250"/>
                  </a:lnTo>
                  <a:lnTo>
                    <a:pt x="320675" y="711200"/>
                  </a:lnTo>
                  <a:lnTo>
                    <a:pt x="347725" y="687324"/>
                  </a:lnTo>
                  <a:lnTo>
                    <a:pt x="369950" y="665099"/>
                  </a:lnTo>
                  <a:lnTo>
                    <a:pt x="393700" y="642874"/>
                  </a:lnTo>
                  <a:lnTo>
                    <a:pt x="436625" y="588899"/>
                  </a:lnTo>
                  <a:lnTo>
                    <a:pt x="476250" y="528574"/>
                  </a:lnTo>
                  <a:lnTo>
                    <a:pt x="511175" y="465074"/>
                  </a:lnTo>
                  <a:lnTo>
                    <a:pt x="525526" y="430149"/>
                  </a:lnTo>
                  <a:lnTo>
                    <a:pt x="539750" y="396875"/>
                  </a:lnTo>
                  <a:lnTo>
                    <a:pt x="554101" y="360299"/>
                  </a:lnTo>
                  <a:lnTo>
                    <a:pt x="566801" y="323850"/>
                  </a:lnTo>
                  <a:lnTo>
                    <a:pt x="585851" y="247650"/>
                  </a:lnTo>
                  <a:lnTo>
                    <a:pt x="593725" y="207899"/>
                  </a:lnTo>
                  <a:lnTo>
                    <a:pt x="601726" y="168275"/>
                  </a:lnTo>
                  <a:lnTo>
                    <a:pt x="606425" y="127000"/>
                  </a:lnTo>
                  <a:lnTo>
                    <a:pt x="609600" y="85725"/>
                  </a:lnTo>
                  <a:lnTo>
                    <a:pt x="612775" y="44450"/>
                  </a:lnTo>
                  <a:lnTo>
                    <a:pt x="612775" y="0"/>
                  </a:lnTo>
                  <a:lnTo>
                    <a:pt x="628650" y="0"/>
                  </a:lnTo>
                  <a:lnTo>
                    <a:pt x="627126" y="44450"/>
                  </a:lnTo>
                  <a:lnTo>
                    <a:pt x="623951" y="85725"/>
                  </a:lnTo>
                  <a:lnTo>
                    <a:pt x="620776" y="128524"/>
                  </a:lnTo>
                  <a:lnTo>
                    <a:pt x="615950" y="168275"/>
                  </a:lnTo>
                  <a:lnTo>
                    <a:pt x="608076" y="209550"/>
                  </a:lnTo>
                  <a:lnTo>
                    <a:pt x="600075" y="250825"/>
                  </a:lnTo>
                  <a:lnTo>
                    <a:pt x="592201" y="290449"/>
                  </a:lnTo>
                  <a:lnTo>
                    <a:pt x="581025" y="328549"/>
                  </a:lnTo>
                  <a:lnTo>
                    <a:pt x="566801" y="365125"/>
                  </a:lnTo>
                  <a:lnTo>
                    <a:pt x="554101" y="403225"/>
                  </a:lnTo>
                  <a:lnTo>
                    <a:pt x="539750" y="436499"/>
                  </a:lnTo>
                  <a:lnTo>
                    <a:pt x="523875" y="471424"/>
                  </a:lnTo>
                  <a:lnTo>
                    <a:pt x="506475" y="504825"/>
                  </a:lnTo>
                  <a:lnTo>
                    <a:pt x="487425" y="536575"/>
                  </a:lnTo>
                  <a:lnTo>
                    <a:pt x="469900" y="568325"/>
                  </a:lnTo>
                  <a:lnTo>
                    <a:pt x="449325" y="596900"/>
                  </a:lnTo>
                  <a:lnTo>
                    <a:pt x="425450" y="625475"/>
                  </a:lnTo>
                  <a:lnTo>
                    <a:pt x="404875" y="652399"/>
                  </a:lnTo>
                  <a:lnTo>
                    <a:pt x="381000" y="677799"/>
                  </a:lnTo>
                  <a:lnTo>
                    <a:pt x="355600" y="700024"/>
                  </a:lnTo>
                  <a:lnTo>
                    <a:pt x="330200" y="723900"/>
                  </a:lnTo>
                  <a:lnTo>
                    <a:pt x="303275" y="744474"/>
                  </a:lnTo>
                  <a:lnTo>
                    <a:pt x="277875" y="760349"/>
                  </a:lnTo>
                  <a:lnTo>
                    <a:pt x="250825" y="779399"/>
                  </a:lnTo>
                  <a:lnTo>
                    <a:pt x="220725" y="793750"/>
                  </a:lnTo>
                  <a:lnTo>
                    <a:pt x="192150" y="807974"/>
                  </a:lnTo>
                  <a:lnTo>
                    <a:pt x="161925" y="819150"/>
                  </a:lnTo>
                  <a:lnTo>
                    <a:pt x="130175" y="830199"/>
                  </a:lnTo>
                  <a:lnTo>
                    <a:pt x="100075" y="835025"/>
                  </a:lnTo>
                  <a:lnTo>
                    <a:pt x="68325" y="841375"/>
                  </a:lnTo>
                  <a:lnTo>
                    <a:pt x="34925" y="844550"/>
                  </a:lnTo>
                  <a:lnTo>
                    <a:pt x="1650" y="846074"/>
                  </a:lnTo>
                  <a:lnTo>
                    <a:pt x="0" y="846074"/>
                  </a:lnTo>
                  <a:lnTo>
                    <a:pt x="1650" y="846074"/>
                  </a:lnTo>
                  <a:lnTo>
                    <a:pt x="0" y="846074"/>
                  </a:lnTo>
                  <a:lnTo>
                    <a:pt x="4825" y="83185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0" name="object 20"/>
            <p:cNvSpPr/>
            <p:nvPr/>
          </p:nvSpPr>
          <p:spPr>
            <a:xfrm>
              <a:off x="4380116" y="3232743"/>
              <a:ext cx="706755" cy="1059180"/>
            </a:xfrm>
            <a:custGeom>
              <a:avLst/>
              <a:gdLst/>
              <a:ahLst/>
              <a:cxnLst/>
              <a:rect l="l" t="t" r="r" b="b"/>
              <a:pathLst>
                <a:path w="706754" h="1059179">
                  <a:moveTo>
                    <a:pt x="0" y="1058799"/>
                  </a:moveTo>
                  <a:lnTo>
                    <a:pt x="1524" y="1017524"/>
                  </a:lnTo>
                  <a:lnTo>
                    <a:pt x="3175" y="974725"/>
                  </a:lnTo>
                  <a:lnTo>
                    <a:pt x="7874" y="931799"/>
                  </a:lnTo>
                  <a:lnTo>
                    <a:pt x="14224" y="890524"/>
                  </a:lnTo>
                  <a:lnTo>
                    <a:pt x="22225" y="846074"/>
                  </a:lnTo>
                  <a:lnTo>
                    <a:pt x="28575" y="804799"/>
                  </a:lnTo>
                  <a:lnTo>
                    <a:pt x="39624" y="763524"/>
                  </a:lnTo>
                  <a:lnTo>
                    <a:pt x="50800" y="723900"/>
                  </a:lnTo>
                  <a:lnTo>
                    <a:pt x="65024" y="682625"/>
                  </a:lnTo>
                  <a:lnTo>
                    <a:pt x="77724" y="644525"/>
                  </a:lnTo>
                  <a:lnTo>
                    <a:pt x="93599" y="606425"/>
                  </a:lnTo>
                  <a:lnTo>
                    <a:pt x="111125" y="566674"/>
                  </a:lnTo>
                  <a:lnTo>
                    <a:pt x="131699" y="531749"/>
                  </a:lnTo>
                  <a:lnTo>
                    <a:pt x="150749" y="493649"/>
                  </a:lnTo>
                  <a:lnTo>
                    <a:pt x="169799" y="455549"/>
                  </a:lnTo>
                  <a:lnTo>
                    <a:pt x="193675" y="422275"/>
                  </a:lnTo>
                  <a:lnTo>
                    <a:pt x="217424" y="388874"/>
                  </a:lnTo>
                  <a:lnTo>
                    <a:pt x="242824" y="355600"/>
                  </a:lnTo>
                  <a:lnTo>
                    <a:pt x="268224" y="320675"/>
                  </a:lnTo>
                  <a:lnTo>
                    <a:pt x="295275" y="288925"/>
                  </a:lnTo>
                  <a:lnTo>
                    <a:pt x="322199" y="258699"/>
                  </a:lnTo>
                  <a:lnTo>
                    <a:pt x="353949" y="228600"/>
                  </a:lnTo>
                  <a:lnTo>
                    <a:pt x="384175" y="201549"/>
                  </a:lnTo>
                  <a:lnTo>
                    <a:pt x="414274" y="174625"/>
                  </a:lnTo>
                  <a:lnTo>
                    <a:pt x="447675" y="147574"/>
                  </a:lnTo>
                  <a:lnTo>
                    <a:pt x="480949" y="122174"/>
                  </a:lnTo>
                  <a:lnTo>
                    <a:pt x="514350" y="96774"/>
                  </a:lnTo>
                  <a:lnTo>
                    <a:pt x="552450" y="74549"/>
                  </a:lnTo>
                  <a:lnTo>
                    <a:pt x="587375" y="53975"/>
                  </a:lnTo>
                  <a:lnTo>
                    <a:pt x="623824" y="34925"/>
                  </a:lnTo>
                  <a:lnTo>
                    <a:pt x="663575" y="14224"/>
                  </a:lnTo>
                  <a:lnTo>
                    <a:pt x="703199" y="0"/>
                  </a:lnTo>
                  <a:lnTo>
                    <a:pt x="706374" y="12700"/>
                  </a:lnTo>
                  <a:lnTo>
                    <a:pt x="669925" y="30099"/>
                  </a:lnTo>
                  <a:lnTo>
                    <a:pt x="630174" y="47625"/>
                  </a:lnTo>
                  <a:lnTo>
                    <a:pt x="593725" y="68199"/>
                  </a:lnTo>
                  <a:lnTo>
                    <a:pt x="557149" y="88900"/>
                  </a:lnTo>
                  <a:lnTo>
                    <a:pt x="522224" y="111125"/>
                  </a:lnTo>
                  <a:lnTo>
                    <a:pt x="488950" y="133350"/>
                  </a:lnTo>
                  <a:lnTo>
                    <a:pt x="455549" y="157099"/>
                  </a:lnTo>
                  <a:lnTo>
                    <a:pt x="423799" y="184150"/>
                  </a:lnTo>
                  <a:lnTo>
                    <a:pt x="393700" y="212725"/>
                  </a:lnTo>
                  <a:lnTo>
                    <a:pt x="361950" y="239649"/>
                  </a:lnTo>
                  <a:lnTo>
                    <a:pt x="334899" y="268224"/>
                  </a:lnTo>
                  <a:lnTo>
                    <a:pt x="304800" y="298450"/>
                  </a:lnTo>
                  <a:lnTo>
                    <a:pt x="277749" y="330200"/>
                  </a:lnTo>
                  <a:lnTo>
                    <a:pt x="252349" y="361950"/>
                  </a:lnTo>
                  <a:lnTo>
                    <a:pt x="228600" y="396875"/>
                  </a:lnTo>
                  <a:lnTo>
                    <a:pt x="204724" y="430149"/>
                  </a:lnTo>
                  <a:lnTo>
                    <a:pt x="184150" y="463550"/>
                  </a:lnTo>
                  <a:lnTo>
                    <a:pt x="161925" y="499999"/>
                  </a:lnTo>
                  <a:lnTo>
                    <a:pt x="142875" y="536575"/>
                  </a:lnTo>
                  <a:lnTo>
                    <a:pt x="125349" y="574675"/>
                  </a:lnTo>
                  <a:lnTo>
                    <a:pt x="107950" y="609600"/>
                  </a:lnTo>
                  <a:lnTo>
                    <a:pt x="92075" y="649224"/>
                  </a:lnTo>
                  <a:lnTo>
                    <a:pt x="77724" y="688975"/>
                  </a:lnTo>
                  <a:lnTo>
                    <a:pt x="65024" y="728599"/>
                  </a:lnTo>
                  <a:lnTo>
                    <a:pt x="52324" y="768350"/>
                  </a:lnTo>
                  <a:lnTo>
                    <a:pt x="42799" y="809625"/>
                  </a:lnTo>
                  <a:lnTo>
                    <a:pt x="34925" y="849249"/>
                  </a:lnTo>
                  <a:lnTo>
                    <a:pt x="26924" y="890524"/>
                  </a:lnTo>
                  <a:lnTo>
                    <a:pt x="22225" y="933450"/>
                  </a:lnTo>
                  <a:lnTo>
                    <a:pt x="17399" y="974725"/>
                  </a:lnTo>
                  <a:lnTo>
                    <a:pt x="15875" y="1017524"/>
                  </a:lnTo>
                  <a:lnTo>
                    <a:pt x="15875" y="1058799"/>
                  </a:lnTo>
                  <a:lnTo>
                    <a:pt x="0" y="105879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1" name="object 21"/>
            <p:cNvSpPr/>
            <p:nvPr/>
          </p:nvSpPr>
          <p:spPr>
            <a:xfrm>
              <a:off x="4380116" y="4302590"/>
              <a:ext cx="711200" cy="1057275"/>
            </a:xfrm>
            <a:custGeom>
              <a:avLst/>
              <a:gdLst/>
              <a:ahLst/>
              <a:cxnLst/>
              <a:rect l="l" t="t" r="r" b="b"/>
              <a:pathLst>
                <a:path w="711200" h="1057275">
                  <a:moveTo>
                    <a:pt x="700151" y="1055751"/>
                  </a:moveTo>
                  <a:lnTo>
                    <a:pt x="703326" y="1057275"/>
                  </a:lnTo>
                  <a:lnTo>
                    <a:pt x="663575" y="1043051"/>
                  </a:lnTo>
                  <a:lnTo>
                    <a:pt x="625475" y="1022350"/>
                  </a:lnTo>
                  <a:lnTo>
                    <a:pt x="587375" y="1003300"/>
                  </a:lnTo>
                  <a:lnTo>
                    <a:pt x="552450" y="982726"/>
                  </a:lnTo>
                  <a:lnTo>
                    <a:pt x="516000" y="958850"/>
                  </a:lnTo>
                  <a:lnTo>
                    <a:pt x="482600" y="936625"/>
                  </a:lnTo>
                  <a:lnTo>
                    <a:pt x="449325" y="911225"/>
                  </a:lnTo>
                  <a:lnTo>
                    <a:pt x="415925" y="884301"/>
                  </a:lnTo>
                  <a:lnTo>
                    <a:pt x="384175" y="858901"/>
                  </a:lnTo>
                  <a:lnTo>
                    <a:pt x="354075" y="830326"/>
                  </a:lnTo>
                  <a:lnTo>
                    <a:pt x="323850" y="800100"/>
                  </a:lnTo>
                  <a:lnTo>
                    <a:pt x="295275" y="770001"/>
                  </a:lnTo>
                  <a:lnTo>
                    <a:pt x="268224" y="738251"/>
                  </a:lnTo>
                  <a:lnTo>
                    <a:pt x="242824" y="706501"/>
                  </a:lnTo>
                  <a:lnTo>
                    <a:pt x="217424" y="671576"/>
                  </a:lnTo>
                  <a:lnTo>
                    <a:pt x="193675" y="636651"/>
                  </a:lnTo>
                  <a:lnTo>
                    <a:pt x="169799" y="603250"/>
                  </a:lnTo>
                  <a:lnTo>
                    <a:pt x="150749" y="565150"/>
                  </a:lnTo>
                  <a:lnTo>
                    <a:pt x="131699" y="530225"/>
                  </a:lnTo>
                  <a:lnTo>
                    <a:pt x="111125" y="492125"/>
                  </a:lnTo>
                  <a:lnTo>
                    <a:pt x="93599" y="452500"/>
                  </a:lnTo>
                  <a:lnTo>
                    <a:pt x="77724" y="414400"/>
                  </a:lnTo>
                  <a:lnTo>
                    <a:pt x="65024" y="376300"/>
                  </a:lnTo>
                  <a:lnTo>
                    <a:pt x="50800" y="335025"/>
                  </a:lnTo>
                  <a:lnTo>
                    <a:pt x="39624" y="295275"/>
                  </a:lnTo>
                  <a:lnTo>
                    <a:pt x="30099" y="254000"/>
                  </a:lnTo>
                  <a:lnTo>
                    <a:pt x="22225" y="212725"/>
                  </a:lnTo>
                  <a:lnTo>
                    <a:pt x="14224" y="171450"/>
                  </a:lnTo>
                  <a:lnTo>
                    <a:pt x="7874" y="127000"/>
                  </a:lnTo>
                  <a:lnTo>
                    <a:pt x="3175" y="85725"/>
                  </a:lnTo>
                  <a:lnTo>
                    <a:pt x="1524" y="42925"/>
                  </a:lnTo>
                  <a:lnTo>
                    <a:pt x="0" y="0"/>
                  </a:lnTo>
                  <a:lnTo>
                    <a:pt x="15875" y="0"/>
                  </a:lnTo>
                  <a:lnTo>
                    <a:pt x="15875" y="42925"/>
                  </a:lnTo>
                  <a:lnTo>
                    <a:pt x="17399" y="85725"/>
                  </a:lnTo>
                  <a:lnTo>
                    <a:pt x="22225" y="127000"/>
                  </a:lnTo>
                  <a:lnTo>
                    <a:pt x="26924" y="168275"/>
                  </a:lnTo>
                  <a:lnTo>
                    <a:pt x="34925" y="209550"/>
                  </a:lnTo>
                  <a:lnTo>
                    <a:pt x="42799" y="252475"/>
                  </a:lnTo>
                  <a:lnTo>
                    <a:pt x="52324" y="290575"/>
                  </a:lnTo>
                  <a:lnTo>
                    <a:pt x="65024" y="331850"/>
                  </a:lnTo>
                  <a:lnTo>
                    <a:pt x="77724" y="371475"/>
                  </a:lnTo>
                  <a:lnTo>
                    <a:pt x="92075" y="409575"/>
                  </a:lnTo>
                  <a:lnTo>
                    <a:pt x="107950" y="449325"/>
                  </a:lnTo>
                  <a:lnTo>
                    <a:pt x="125349" y="485775"/>
                  </a:lnTo>
                  <a:lnTo>
                    <a:pt x="142875" y="523875"/>
                  </a:lnTo>
                  <a:lnTo>
                    <a:pt x="161925" y="560451"/>
                  </a:lnTo>
                  <a:lnTo>
                    <a:pt x="184150" y="595376"/>
                  </a:lnTo>
                  <a:lnTo>
                    <a:pt x="206375" y="628650"/>
                  </a:lnTo>
                  <a:lnTo>
                    <a:pt x="228600" y="665226"/>
                  </a:lnTo>
                  <a:lnTo>
                    <a:pt x="252349" y="696976"/>
                  </a:lnTo>
                  <a:lnTo>
                    <a:pt x="277749" y="728726"/>
                  </a:lnTo>
                  <a:lnTo>
                    <a:pt x="306450" y="760476"/>
                  </a:lnTo>
                  <a:lnTo>
                    <a:pt x="334899" y="790575"/>
                  </a:lnTo>
                  <a:lnTo>
                    <a:pt x="361950" y="819150"/>
                  </a:lnTo>
                  <a:lnTo>
                    <a:pt x="393700" y="847725"/>
                  </a:lnTo>
                  <a:lnTo>
                    <a:pt x="425450" y="874776"/>
                  </a:lnTo>
                  <a:lnTo>
                    <a:pt x="457200" y="901700"/>
                  </a:lnTo>
                  <a:lnTo>
                    <a:pt x="490600" y="923925"/>
                  </a:lnTo>
                  <a:lnTo>
                    <a:pt x="523875" y="947801"/>
                  </a:lnTo>
                  <a:lnTo>
                    <a:pt x="558800" y="971550"/>
                  </a:lnTo>
                  <a:lnTo>
                    <a:pt x="593725" y="992251"/>
                  </a:lnTo>
                  <a:lnTo>
                    <a:pt x="630301" y="1009650"/>
                  </a:lnTo>
                  <a:lnTo>
                    <a:pt x="669925" y="1027176"/>
                  </a:lnTo>
                  <a:lnTo>
                    <a:pt x="708025" y="1044575"/>
                  </a:lnTo>
                  <a:lnTo>
                    <a:pt x="711200" y="1047750"/>
                  </a:lnTo>
                  <a:lnTo>
                    <a:pt x="708025" y="1044575"/>
                  </a:lnTo>
                  <a:lnTo>
                    <a:pt x="709676" y="1046226"/>
                  </a:lnTo>
                  <a:lnTo>
                    <a:pt x="711200" y="1047750"/>
                  </a:lnTo>
                  <a:lnTo>
                    <a:pt x="700151" y="1055751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6" name="object 22"/>
            <p:cNvSpPr/>
            <p:nvPr/>
          </p:nvSpPr>
          <p:spPr>
            <a:xfrm>
              <a:off x="5126241" y="5374217"/>
              <a:ext cx="1564005" cy="878205"/>
            </a:xfrm>
            <a:custGeom>
              <a:avLst/>
              <a:gdLst/>
              <a:ahLst/>
              <a:cxnLst/>
              <a:rect l="l" t="t" r="r" b="b"/>
              <a:pathLst>
                <a:path w="1564004" h="878204">
                  <a:moveTo>
                    <a:pt x="1563751" y="877824"/>
                  </a:moveTo>
                  <a:lnTo>
                    <a:pt x="1503426" y="876300"/>
                  </a:lnTo>
                  <a:lnTo>
                    <a:pt x="1446276" y="874649"/>
                  </a:lnTo>
                  <a:lnTo>
                    <a:pt x="1389126" y="868299"/>
                  </a:lnTo>
                  <a:lnTo>
                    <a:pt x="1330325" y="861949"/>
                  </a:lnTo>
                  <a:lnTo>
                    <a:pt x="1273175" y="852424"/>
                  </a:lnTo>
                  <a:lnTo>
                    <a:pt x="1217676" y="842899"/>
                  </a:lnTo>
                  <a:lnTo>
                    <a:pt x="1160526" y="830199"/>
                  </a:lnTo>
                  <a:lnTo>
                    <a:pt x="1104900" y="815975"/>
                  </a:lnTo>
                  <a:lnTo>
                    <a:pt x="1049401" y="800100"/>
                  </a:lnTo>
                  <a:lnTo>
                    <a:pt x="993775" y="782574"/>
                  </a:lnTo>
                  <a:lnTo>
                    <a:pt x="938276" y="763524"/>
                  </a:lnTo>
                  <a:lnTo>
                    <a:pt x="885825" y="744474"/>
                  </a:lnTo>
                  <a:lnTo>
                    <a:pt x="831850" y="720725"/>
                  </a:lnTo>
                  <a:lnTo>
                    <a:pt x="779526" y="698500"/>
                  </a:lnTo>
                  <a:lnTo>
                    <a:pt x="727075" y="671449"/>
                  </a:lnTo>
                  <a:lnTo>
                    <a:pt x="676275" y="641350"/>
                  </a:lnTo>
                  <a:lnTo>
                    <a:pt x="627126" y="612775"/>
                  </a:lnTo>
                  <a:lnTo>
                    <a:pt x="576326" y="584200"/>
                  </a:lnTo>
                  <a:lnTo>
                    <a:pt x="527050" y="550799"/>
                  </a:lnTo>
                  <a:lnTo>
                    <a:pt x="481075" y="517525"/>
                  </a:lnTo>
                  <a:lnTo>
                    <a:pt x="434975" y="484124"/>
                  </a:lnTo>
                  <a:lnTo>
                    <a:pt x="389000" y="446024"/>
                  </a:lnTo>
                  <a:lnTo>
                    <a:pt x="344550" y="407924"/>
                  </a:lnTo>
                  <a:lnTo>
                    <a:pt x="301625" y="369824"/>
                  </a:lnTo>
                  <a:lnTo>
                    <a:pt x="258825" y="328549"/>
                  </a:lnTo>
                  <a:lnTo>
                    <a:pt x="217550" y="285750"/>
                  </a:lnTo>
                  <a:lnTo>
                    <a:pt x="177800" y="242824"/>
                  </a:lnTo>
                  <a:lnTo>
                    <a:pt x="139700" y="198374"/>
                  </a:lnTo>
                  <a:lnTo>
                    <a:pt x="103250" y="152400"/>
                  </a:lnTo>
                  <a:lnTo>
                    <a:pt x="66675" y="106299"/>
                  </a:lnTo>
                  <a:lnTo>
                    <a:pt x="33400" y="55499"/>
                  </a:lnTo>
                  <a:lnTo>
                    <a:pt x="0" y="7874"/>
                  </a:lnTo>
                  <a:lnTo>
                    <a:pt x="11175" y="0"/>
                  </a:lnTo>
                  <a:lnTo>
                    <a:pt x="44450" y="47625"/>
                  </a:lnTo>
                  <a:lnTo>
                    <a:pt x="77850" y="96774"/>
                  </a:lnTo>
                  <a:lnTo>
                    <a:pt x="112775" y="142875"/>
                  </a:lnTo>
                  <a:lnTo>
                    <a:pt x="149225" y="188849"/>
                  </a:lnTo>
                  <a:lnTo>
                    <a:pt x="188975" y="233299"/>
                  </a:lnTo>
                  <a:lnTo>
                    <a:pt x="228600" y="276225"/>
                  </a:lnTo>
                  <a:lnTo>
                    <a:pt x="268350" y="317500"/>
                  </a:lnTo>
                  <a:lnTo>
                    <a:pt x="309625" y="357124"/>
                  </a:lnTo>
                  <a:lnTo>
                    <a:pt x="352425" y="398399"/>
                  </a:lnTo>
                  <a:lnTo>
                    <a:pt x="396875" y="434975"/>
                  </a:lnTo>
                  <a:lnTo>
                    <a:pt x="441325" y="471424"/>
                  </a:lnTo>
                  <a:lnTo>
                    <a:pt x="488950" y="504825"/>
                  </a:lnTo>
                  <a:lnTo>
                    <a:pt x="535051" y="539750"/>
                  </a:lnTo>
                  <a:lnTo>
                    <a:pt x="584200" y="569849"/>
                  </a:lnTo>
                  <a:lnTo>
                    <a:pt x="633476" y="601599"/>
                  </a:lnTo>
                  <a:lnTo>
                    <a:pt x="681101" y="630174"/>
                  </a:lnTo>
                  <a:lnTo>
                    <a:pt x="731901" y="657225"/>
                  </a:lnTo>
                  <a:lnTo>
                    <a:pt x="784225" y="682625"/>
                  </a:lnTo>
                  <a:lnTo>
                    <a:pt x="836676" y="708025"/>
                  </a:lnTo>
                  <a:lnTo>
                    <a:pt x="890651" y="728599"/>
                  </a:lnTo>
                  <a:lnTo>
                    <a:pt x="942975" y="750824"/>
                  </a:lnTo>
                  <a:lnTo>
                    <a:pt x="996950" y="769874"/>
                  </a:lnTo>
                  <a:lnTo>
                    <a:pt x="1050925" y="787400"/>
                  </a:lnTo>
                  <a:lnTo>
                    <a:pt x="1106551" y="801624"/>
                  </a:lnTo>
                  <a:lnTo>
                    <a:pt x="1162050" y="815975"/>
                  </a:lnTo>
                  <a:lnTo>
                    <a:pt x="1219200" y="830199"/>
                  </a:lnTo>
                  <a:lnTo>
                    <a:pt x="1274826" y="839724"/>
                  </a:lnTo>
                  <a:lnTo>
                    <a:pt x="1331976" y="847725"/>
                  </a:lnTo>
                  <a:lnTo>
                    <a:pt x="1389126" y="854075"/>
                  </a:lnTo>
                  <a:lnTo>
                    <a:pt x="1446276" y="858774"/>
                  </a:lnTo>
                  <a:lnTo>
                    <a:pt x="1503426" y="861949"/>
                  </a:lnTo>
                  <a:lnTo>
                    <a:pt x="1563751" y="861949"/>
                  </a:lnTo>
                  <a:lnTo>
                    <a:pt x="1563751" y="87782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7" name="object 23"/>
            <p:cNvSpPr/>
            <p:nvPr/>
          </p:nvSpPr>
          <p:spPr>
            <a:xfrm>
              <a:off x="6701041" y="4278842"/>
              <a:ext cx="1884680" cy="1973580"/>
            </a:xfrm>
            <a:custGeom>
              <a:avLst/>
              <a:gdLst/>
              <a:ahLst/>
              <a:cxnLst/>
              <a:rect l="l" t="t" r="r" b="b"/>
              <a:pathLst>
                <a:path w="1884679" h="1973579">
                  <a:moveTo>
                    <a:pt x="1884299" y="0"/>
                  </a:moveTo>
                  <a:lnTo>
                    <a:pt x="1881124" y="101600"/>
                  </a:lnTo>
                  <a:lnTo>
                    <a:pt x="1873250" y="201549"/>
                  </a:lnTo>
                  <a:lnTo>
                    <a:pt x="1860550" y="299974"/>
                  </a:lnTo>
                  <a:lnTo>
                    <a:pt x="1843024" y="398399"/>
                  </a:lnTo>
                  <a:lnTo>
                    <a:pt x="1823974" y="493649"/>
                  </a:lnTo>
                  <a:lnTo>
                    <a:pt x="1798574" y="587375"/>
                  </a:lnTo>
                  <a:lnTo>
                    <a:pt x="1769999" y="677799"/>
                  </a:lnTo>
                  <a:lnTo>
                    <a:pt x="1733550" y="768350"/>
                  </a:lnTo>
                  <a:lnTo>
                    <a:pt x="1696974" y="855599"/>
                  </a:lnTo>
                  <a:lnTo>
                    <a:pt x="1654175" y="939800"/>
                  </a:lnTo>
                  <a:lnTo>
                    <a:pt x="1609725" y="1023874"/>
                  </a:lnTo>
                  <a:lnTo>
                    <a:pt x="1560449" y="1101725"/>
                  </a:lnTo>
                  <a:lnTo>
                    <a:pt x="1508125" y="1179449"/>
                  </a:lnTo>
                  <a:lnTo>
                    <a:pt x="1450975" y="1255649"/>
                  </a:lnTo>
                  <a:lnTo>
                    <a:pt x="1393825" y="1325499"/>
                  </a:lnTo>
                  <a:lnTo>
                    <a:pt x="1330325" y="1393825"/>
                  </a:lnTo>
                  <a:lnTo>
                    <a:pt x="1265174" y="1460500"/>
                  </a:lnTo>
                  <a:lnTo>
                    <a:pt x="1196975" y="1522349"/>
                  </a:lnTo>
                  <a:lnTo>
                    <a:pt x="1123950" y="1579499"/>
                  </a:lnTo>
                  <a:lnTo>
                    <a:pt x="1050925" y="1636649"/>
                  </a:lnTo>
                  <a:lnTo>
                    <a:pt x="974725" y="1685925"/>
                  </a:lnTo>
                  <a:lnTo>
                    <a:pt x="896874" y="1733550"/>
                  </a:lnTo>
                  <a:lnTo>
                    <a:pt x="814324" y="1778000"/>
                  </a:lnTo>
                  <a:lnTo>
                    <a:pt x="730250" y="1817624"/>
                  </a:lnTo>
                  <a:lnTo>
                    <a:pt x="644525" y="1852549"/>
                  </a:lnTo>
                  <a:lnTo>
                    <a:pt x="557149" y="1884299"/>
                  </a:lnTo>
                  <a:lnTo>
                    <a:pt x="468249" y="1911350"/>
                  </a:lnTo>
                  <a:lnTo>
                    <a:pt x="376174" y="1931924"/>
                  </a:lnTo>
                  <a:lnTo>
                    <a:pt x="284099" y="1949450"/>
                  </a:lnTo>
                  <a:lnTo>
                    <a:pt x="190500" y="1962150"/>
                  </a:lnTo>
                  <a:lnTo>
                    <a:pt x="95250" y="1970024"/>
                  </a:lnTo>
                  <a:lnTo>
                    <a:pt x="0" y="1973199"/>
                  </a:lnTo>
                  <a:lnTo>
                    <a:pt x="0" y="1957324"/>
                  </a:lnTo>
                  <a:lnTo>
                    <a:pt x="95250" y="1955800"/>
                  </a:lnTo>
                  <a:lnTo>
                    <a:pt x="188849" y="1947799"/>
                  </a:lnTo>
                  <a:lnTo>
                    <a:pt x="284099" y="1936750"/>
                  </a:lnTo>
                  <a:lnTo>
                    <a:pt x="376174" y="1919224"/>
                  </a:lnTo>
                  <a:lnTo>
                    <a:pt x="465074" y="1896999"/>
                  </a:lnTo>
                  <a:lnTo>
                    <a:pt x="555625" y="1870075"/>
                  </a:lnTo>
                  <a:lnTo>
                    <a:pt x="641350" y="1838325"/>
                  </a:lnTo>
                  <a:lnTo>
                    <a:pt x="725424" y="1803400"/>
                  </a:lnTo>
                  <a:lnTo>
                    <a:pt x="807974" y="1765300"/>
                  </a:lnTo>
                  <a:lnTo>
                    <a:pt x="889000" y="1722374"/>
                  </a:lnTo>
                  <a:lnTo>
                    <a:pt x="966724" y="1674749"/>
                  </a:lnTo>
                  <a:lnTo>
                    <a:pt x="1042924" y="1623949"/>
                  </a:lnTo>
                  <a:lnTo>
                    <a:pt x="1115949" y="1569974"/>
                  </a:lnTo>
                  <a:lnTo>
                    <a:pt x="1187450" y="1511300"/>
                  </a:lnTo>
                  <a:lnTo>
                    <a:pt x="1255649" y="1449324"/>
                  </a:lnTo>
                  <a:lnTo>
                    <a:pt x="1319149" y="1384300"/>
                  </a:lnTo>
                  <a:lnTo>
                    <a:pt x="1381125" y="1315974"/>
                  </a:lnTo>
                  <a:lnTo>
                    <a:pt x="1441450" y="1246124"/>
                  </a:lnTo>
                  <a:lnTo>
                    <a:pt x="1496949" y="1171575"/>
                  </a:lnTo>
                  <a:lnTo>
                    <a:pt x="1549400" y="1093724"/>
                  </a:lnTo>
                  <a:lnTo>
                    <a:pt x="1598549" y="1016000"/>
                  </a:lnTo>
                  <a:lnTo>
                    <a:pt x="1642999" y="933450"/>
                  </a:lnTo>
                  <a:lnTo>
                    <a:pt x="1684274" y="850900"/>
                  </a:lnTo>
                  <a:lnTo>
                    <a:pt x="1720850" y="762000"/>
                  </a:lnTo>
                  <a:lnTo>
                    <a:pt x="1755775" y="673100"/>
                  </a:lnTo>
                  <a:lnTo>
                    <a:pt x="1784350" y="582549"/>
                  </a:lnTo>
                  <a:lnTo>
                    <a:pt x="1809750" y="488950"/>
                  </a:lnTo>
                  <a:lnTo>
                    <a:pt x="1831975" y="395224"/>
                  </a:lnTo>
                  <a:lnTo>
                    <a:pt x="1847850" y="298450"/>
                  </a:lnTo>
                  <a:lnTo>
                    <a:pt x="1858899" y="201549"/>
                  </a:lnTo>
                  <a:lnTo>
                    <a:pt x="1866900" y="101600"/>
                  </a:lnTo>
                  <a:lnTo>
                    <a:pt x="1868424" y="0"/>
                  </a:lnTo>
                  <a:lnTo>
                    <a:pt x="1884299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8" name="object 24"/>
            <p:cNvSpPr/>
            <p:nvPr/>
          </p:nvSpPr>
          <p:spPr>
            <a:xfrm>
              <a:off x="6701041" y="2296117"/>
              <a:ext cx="1884680" cy="1970405"/>
            </a:xfrm>
            <a:custGeom>
              <a:avLst/>
              <a:gdLst/>
              <a:ahLst/>
              <a:cxnLst/>
              <a:rect l="l" t="t" r="r" b="b"/>
              <a:pathLst>
                <a:path w="1884679" h="1970404">
                  <a:moveTo>
                    <a:pt x="0" y="0"/>
                  </a:moveTo>
                  <a:lnTo>
                    <a:pt x="95250" y="1524"/>
                  </a:lnTo>
                  <a:lnTo>
                    <a:pt x="190500" y="9525"/>
                  </a:lnTo>
                  <a:lnTo>
                    <a:pt x="284099" y="23749"/>
                  </a:lnTo>
                  <a:lnTo>
                    <a:pt x="376174" y="41275"/>
                  </a:lnTo>
                  <a:lnTo>
                    <a:pt x="468249" y="61849"/>
                  </a:lnTo>
                  <a:lnTo>
                    <a:pt x="557149" y="87249"/>
                  </a:lnTo>
                  <a:lnTo>
                    <a:pt x="644525" y="118999"/>
                  </a:lnTo>
                  <a:lnTo>
                    <a:pt x="730250" y="153924"/>
                  </a:lnTo>
                  <a:lnTo>
                    <a:pt x="814324" y="195199"/>
                  </a:lnTo>
                  <a:lnTo>
                    <a:pt x="896874" y="238125"/>
                  </a:lnTo>
                  <a:lnTo>
                    <a:pt x="974725" y="284099"/>
                  </a:lnTo>
                  <a:lnTo>
                    <a:pt x="1050925" y="334899"/>
                  </a:lnTo>
                  <a:lnTo>
                    <a:pt x="1123950" y="392049"/>
                  </a:lnTo>
                  <a:lnTo>
                    <a:pt x="1196975" y="450850"/>
                  </a:lnTo>
                  <a:lnTo>
                    <a:pt x="1265174" y="512699"/>
                  </a:lnTo>
                  <a:lnTo>
                    <a:pt x="1330325" y="576199"/>
                  </a:lnTo>
                  <a:lnTo>
                    <a:pt x="1393825" y="644525"/>
                  </a:lnTo>
                  <a:lnTo>
                    <a:pt x="1450975" y="717550"/>
                  </a:lnTo>
                  <a:lnTo>
                    <a:pt x="1508125" y="793750"/>
                  </a:lnTo>
                  <a:lnTo>
                    <a:pt x="1560449" y="868299"/>
                  </a:lnTo>
                  <a:lnTo>
                    <a:pt x="1609725" y="949325"/>
                  </a:lnTo>
                  <a:lnTo>
                    <a:pt x="1654175" y="1033399"/>
                  </a:lnTo>
                  <a:lnTo>
                    <a:pt x="1696974" y="1115949"/>
                  </a:lnTo>
                  <a:lnTo>
                    <a:pt x="1733550" y="1204849"/>
                  </a:lnTo>
                  <a:lnTo>
                    <a:pt x="1769999" y="1293749"/>
                  </a:lnTo>
                  <a:lnTo>
                    <a:pt x="1798574" y="1385824"/>
                  </a:lnTo>
                  <a:lnTo>
                    <a:pt x="1823974" y="1479550"/>
                  </a:lnTo>
                  <a:lnTo>
                    <a:pt x="1843024" y="1574800"/>
                  </a:lnTo>
                  <a:lnTo>
                    <a:pt x="1860550" y="1670050"/>
                  </a:lnTo>
                  <a:lnTo>
                    <a:pt x="1873250" y="1769999"/>
                  </a:lnTo>
                  <a:lnTo>
                    <a:pt x="1881124" y="1868424"/>
                  </a:lnTo>
                  <a:lnTo>
                    <a:pt x="1884299" y="1970024"/>
                  </a:lnTo>
                  <a:lnTo>
                    <a:pt x="1868424" y="1970024"/>
                  </a:lnTo>
                  <a:lnTo>
                    <a:pt x="1866900" y="1868424"/>
                  </a:lnTo>
                  <a:lnTo>
                    <a:pt x="1858899" y="1771650"/>
                  </a:lnTo>
                  <a:lnTo>
                    <a:pt x="1847850" y="1671574"/>
                  </a:lnTo>
                  <a:lnTo>
                    <a:pt x="1831975" y="1576324"/>
                  </a:lnTo>
                  <a:lnTo>
                    <a:pt x="1809750" y="1481074"/>
                  </a:lnTo>
                  <a:lnTo>
                    <a:pt x="1784350" y="1388999"/>
                  </a:lnTo>
                  <a:lnTo>
                    <a:pt x="1755775" y="1298575"/>
                  </a:lnTo>
                  <a:lnTo>
                    <a:pt x="1720850" y="1208024"/>
                  </a:lnTo>
                  <a:lnTo>
                    <a:pt x="1684274" y="1122299"/>
                  </a:lnTo>
                  <a:lnTo>
                    <a:pt x="1642999" y="1038225"/>
                  </a:lnTo>
                  <a:lnTo>
                    <a:pt x="1598549" y="957199"/>
                  </a:lnTo>
                  <a:lnTo>
                    <a:pt x="1549400" y="876300"/>
                  </a:lnTo>
                  <a:lnTo>
                    <a:pt x="1496949" y="801624"/>
                  </a:lnTo>
                  <a:lnTo>
                    <a:pt x="1441450" y="727075"/>
                  </a:lnTo>
                  <a:lnTo>
                    <a:pt x="1381125" y="654050"/>
                  </a:lnTo>
                  <a:lnTo>
                    <a:pt x="1319149" y="585724"/>
                  </a:lnTo>
                  <a:lnTo>
                    <a:pt x="1255649" y="522224"/>
                  </a:lnTo>
                  <a:lnTo>
                    <a:pt x="1187450" y="461899"/>
                  </a:lnTo>
                  <a:lnTo>
                    <a:pt x="1115949" y="403225"/>
                  </a:lnTo>
                  <a:lnTo>
                    <a:pt x="1042924" y="349250"/>
                  </a:lnTo>
                  <a:lnTo>
                    <a:pt x="966724" y="298450"/>
                  </a:lnTo>
                  <a:lnTo>
                    <a:pt x="889000" y="250825"/>
                  </a:lnTo>
                  <a:lnTo>
                    <a:pt x="807974" y="206375"/>
                  </a:lnTo>
                  <a:lnTo>
                    <a:pt x="725424" y="169799"/>
                  </a:lnTo>
                  <a:lnTo>
                    <a:pt x="641350" y="131699"/>
                  </a:lnTo>
                  <a:lnTo>
                    <a:pt x="555625" y="101600"/>
                  </a:lnTo>
                  <a:lnTo>
                    <a:pt x="465074" y="76200"/>
                  </a:lnTo>
                  <a:lnTo>
                    <a:pt x="376174" y="53975"/>
                  </a:lnTo>
                  <a:lnTo>
                    <a:pt x="284099" y="36449"/>
                  </a:lnTo>
                  <a:lnTo>
                    <a:pt x="188849" y="23749"/>
                  </a:lnTo>
                  <a:lnTo>
                    <a:pt x="95250" y="15875"/>
                  </a:lnTo>
                  <a:lnTo>
                    <a:pt x="0" y="15875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9" name="object 25"/>
            <p:cNvSpPr/>
            <p:nvPr/>
          </p:nvSpPr>
          <p:spPr>
            <a:xfrm>
              <a:off x="5126241" y="2296117"/>
              <a:ext cx="1564005" cy="879475"/>
            </a:xfrm>
            <a:custGeom>
              <a:avLst/>
              <a:gdLst/>
              <a:ahLst/>
              <a:cxnLst/>
              <a:rect l="l" t="t" r="r" b="b"/>
              <a:pathLst>
                <a:path w="1564004" h="879475">
                  <a:moveTo>
                    <a:pt x="3175" y="865124"/>
                  </a:moveTo>
                  <a:lnTo>
                    <a:pt x="0" y="868299"/>
                  </a:lnTo>
                  <a:lnTo>
                    <a:pt x="33400" y="819023"/>
                  </a:lnTo>
                  <a:lnTo>
                    <a:pt x="66675" y="768223"/>
                  </a:lnTo>
                  <a:lnTo>
                    <a:pt x="103250" y="723773"/>
                  </a:lnTo>
                  <a:lnTo>
                    <a:pt x="139700" y="677799"/>
                  </a:lnTo>
                  <a:lnTo>
                    <a:pt x="177800" y="633349"/>
                  </a:lnTo>
                  <a:lnTo>
                    <a:pt x="217550" y="588899"/>
                  </a:lnTo>
                  <a:lnTo>
                    <a:pt x="258825" y="547624"/>
                  </a:lnTo>
                  <a:lnTo>
                    <a:pt x="301625" y="507873"/>
                  </a:lnTo>
                  <a:lnTo>
                    <a:pt x="344550" y="468249"/>
                  </a:lnTo>
                  <a:lnTo>
                    <a:pt x="389000" y="430149"/>
                  </a:lnTo>
                  <a:lnTo>
                    <a:pt x="434975" y="393573"/>
                  </a:lnTo>
                  <a:lnTo>
                    <a:pt x="481075" y="358648"/>
                  </a:lnTo>
                  <a:lnTo>
                    <a:pt x="527050" y="325374"/>
                  </a:lnTo>
                  <a:lnTo>
                    <a:pt x="576326" y="293624"/>
                  </a:lnTo>
                  <a:lnTo>
                    <a:pt x="627126" y="263525"/>
                  </a:lnTo>
                  <a:lnTo>
                    <a:pt x="676275" y="234950"/>
                  </a:lnTo>
                  <a:lnTo>
                    <a:pt x="727075" y="207899"/>
                  </a:lnTo>
                  <a:lnTo>
                    <a:pt x="779526" y="179324"/>
                  </a:lnTo>
                  <a:lnTo>
                    <a:pt x="831850" y="157099"/>
                  </a:lnTo>
                  <a:lnTo>
                    <a:pt x="885825" y="133350"/>
                  </a:lnTo>
                  <a:lnTo>
                    <a:pt x="938276" y="112649"/>
                  </a:lnTo>
                  <a:lnTo>
                    <a:pt x="993775" y="93599"/>
                  </a:lnTo>
                  <a:lnTo>
                    <a:pt x="1049401" y="76200"/>
                  </a:lnTo>
                  <a:lnTo>
                    <a:pt x="1104900" y="60325"/>
                  </a:lnTo>
                  <a:lnTo>
                    <a:pt x="1160526" y="45974"/>
                  </a:lnTo>
                  <a:lnTo>
                    <a:pt x="1217676" y="34925"/>
                  </a:lnTo>
                  <a:lnTo>
                    <a:pt x="1273175" y="23749"/>
                  </a:lnTo>
                  <a:lnTo>
                    <a:pt x="1330325" y="15875"/>
                  </a:lnTo>
                  <a:lnTo>
                    <a:pt x="1389126" y="7874"/>
                  </a:lnTo>
                  <a:lnTo>
                    <a:pt x="1446276" y="3175"/>
                  </a:lnTo>
                  <a:lnTo>
                    <a:pt x="1503426" y="0"/>
                  </a:lnTo>
                  <a:lnTo>
                    <a:pt x="1563751" y="0"/>
                  </a:lnTo>
                  <a:lnTo>
                    <a:pt x="1563751" y="15875"/>
                  </a:lnTo>
                  <a:lnTo>
                    <a:pt x="1503426" y="15875"/>
                  </a:lnTo>
                  <a:lnTo>
                    <a:pt x="1446276" y="17399"/>
                  </a:lnTo>
                  <a:lnTo>
                    <a:pt x="1389126" y="23749"/>
                  </a:lnTo>
                  <a:lnTo>
                    <a:pt x="1331976" y="28575"/>
                  </a:lnTo>
                  <a:lnTo>
                    <a:pt x="1274826" y="38100"/>
                  </a:lnTo>
                  <a:lnTo>
                    <a:pt x="1219200" y="49149"/>
                  </a:lnTo>
                  <a:lnTo>
                    <a:pt x="1162050" y="60325"/>
                  </a:lnTo>
                  <a:lnTo>
                    <a:pt x="1106551" y="73025"/>
                  </a:lnTo>
                  <a:lnTo>
                    <a:pt x="1050925" y="90424"/>
                  </a:lnTo>
                  <a:lnTo>
                    <a:pt x="996950" y="107950"/>
                  </a:lnTo>
                  <a:lnTo>
                    <a:pt x="942975" y="128524"/>
                  </a:lnTo>
                  <a:lnTo>
                    <a:pt x="890651" y="147574"/>
                  </a:lnTo>
                  <a:lnTo>
                    <a:pt x="836676" y="169799"/>
                  </a:lnTo>
                  <a:lnTo>
                    <a:pt x="784225" y="193675"/>
                  </a:lnTo>
                  <a:lnTo>
                    <a:pt x="731901" y="219075"/>
                  </a:lnTo>
                  <a:lnTo>
                    <a:pt x="681101" y="245999"/>
                  </a:lnTo>
                  <a:lnTo>
                    <a:pt x="633476" y="274574"/>
                  </a:lnTo>
                  <a:lnTo>
                    <a:pt x="584200" y="306324"/>
                  </a:lnTo>
                  <a:lnTo>
                    <a:pt x="535051" y="339598"/>
                  </a:lnTo>
                  <a:lnTo>
                    <a:pt x="488950" y="371348"/>
                  </a:lnTo>
                  <a:lnTo>
                    <a:pt x="441325" y="406273"/>
                  </a:lnTo>
                  <a:lnTo>
                    <a:pt x="396875" y="441198"/>
                  </a:lnTo>
                  <a:lnTo>
                    <a:pt x="352425" y="477774"/>
                  </a:lnTo>
                  <a:lnTo>
                    <a:pt x="309625" y="519049"/>
                  </a:lnTo>
                  <a:lnTo>
                    <a:pt x="268350" y="560324"/>
                  </a:lnTo>
                  <a:lnTo>
                    <a:pt x="228600" y="599948"/>
                  </a:lnTo>
                  <a:lnTo>
                    <a:pt x="188975" y="642874"/>
                  </a:lnTo>
                  <a:lnTo>
                    <a:pt x="149225" y="687324"/>
                  </a:lnTo>
                  <a:lnTo>
                    <a:pt x="112775" y="731774"/>
                  </a:lnTo>
                  <a:lnTo>
                    <a:pt x="77850" y="779399"/>
                  </a:lnTo>
                  <a:lnTo>
                    <a:pt x="44450" y="827024"/>
                  </a:lnTo>
                  <a:lnTo>
                    <a:pt x="11175" y="876173"/>
                  </a:lnTo>
                  <a:lnTo>
                    <a:pt x="8000" y="879348"/>
                  </a:lnTo>
                  <a:lnTo>
                    <a:pt x="11175" y="876173"/>
                  </a:lnTo>
                  <a:lnTo>
                    <a:pt x="9525" y="877824"/>
                  </a:lnTo>
                  <a:lnTo>
                    <a:pt x="8000" y="879348"/>
                  </a:lnTo>
                  <a:lnTo>
                    <a:pt x="3175" y="86512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0" name="object 26"/>
            <p:cNvSpPr/>
            <p:nvPr/>
          </p:nvSpPr>
          <p:spPr>
            <a:xfrm>
              <a:off x="5043691" y="3194643"/>
              <a:ext cx="78105" cy="523875"/>
            </a:xfrm>
            <a:custGeom>
              <a:avLst/>
              <a:gdLst/>
              <a:ahLst/>
              <a:cxnLst/>
              <a:rect l="l" t="t" r="r" b="b"/>
              <a:pathLst>
                <a:path w="78104" h="523875">
                  <a:moveTo>
                    <a:pt x="77850" y="0"/>
                  </a:moveTo>
                  <a:lnTo>
                    <a:pt x="0" y="523875"/>
                  </a:lnTo>
                </a:path>
              </a:pathLst>
            </a:custGeom>
            <a:ln w="76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1" name="object 27"/>
            <p:cNvSpPr/>
            <p:nvPr/>
          </p:nvSpPr>
          <p:spPr>
            <a:xfrm>
              <a:off x="5080267" y="4818592"/>
              <a:ext cx="5080" cy="523875"/>
            </a:xfrm>
            <a:custGeom>
              <a:avLst/>
              <a:gdLst/>
              <a:ahLst/>
              <a:cxnLst/>
              <a:rect l="l" t="t" r="r" b="b"/>
              <a:pathLst>
                <a:path w="5079" h="523875">
                  <a:moveTo>
                    <a:pt x="0" y="0"/>
                  </a:moveTo>
                  <a:lnTo>
                    <a:pt x="4699" y="523875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4" name="object 30"/>
            <p:cNvSpPr/>
            <p:nvPr/>
          </p:nvSpPr>
          <p:spPr>
            <a:xfrm>
              <a:off x="5099634" y="3458091"/>
              <a:ext cx="839783" cy="166166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5" name="object 31"/>
            <p:cNvSpPr/>
            <p:nvPr/>
          </p:nvSpPr>
          <p:spPr>
            <a:xfrm>
              <a:off x="5099614" y="3458091"/>
              <a:ext cx="840105" cy="1661795"/>
            </a:xfrm>
            <a:custGeom>
              <a:avLst/>
              <a:gdLst/>
              <a:ahLst/>
              <a:cxnLst/>
              <a:rect l="l" t="t" r="r" b="b"/>
              <a:pathLst>
                <a:path w="840104" h="1661795">
                  <a:moveTo>
                    <a:pt x="218650" y="1600"/>
                  </a:moveTo>
                  <a:lnTo>
                    <a:pt x="260900" y="47"/>
                  </a:lnTo>
                  <a:lnTo>
                    <a:pt x="274179" y="0"/>
                  </a:lnTo>
                  <a:lnTo>
                    <a:pt x="288595" y="180"/>
                  </a:lnTo>
                  <a:lnTo>
                    <a:pt x="336237" y="2720"/>
                  </a:lnTo>
                  <a:lnTo>
                    <a:pt x="385389" y="9576"/>
                  </a:lnTo>
                  <a:lnTo>
                    <a:pt x="429510" y="22447"/>
                  </a:lnTo>
                  <a:lnTo>
                    <a:pt x="465702" y="42432"/>
                  </a:lnTo>
                  <a:lnTo>
                    <a:pt x="501058" y="65546"/>
                  </a:lnTo>
                  <a:lnTo>
                    <a:pt x="535424" y="91882"/>
                  </a:lnTo>
                  <a:lnTo>
                    <a:pt x="568644" y="121532"/>
                  </a:lnTo>
                  <a:lnTo>
                    <a:pt x="600563" y="154588"/>
                  </a:lnTo>
                  <a:lnTo>
                    <a:pt x="631027" y="191142"/>
                  </a:lnTo>
                  <a:lnTo>
                    <a:pt x="650450" y="217500"/>
                  </a:lnTo>
                  <a:lnTo>
                    <a:pt x="661226" y="231841"/>
                  </a:lnTo>
                  <a:lnTo>
                    <a:pt x="693787" y="275793"/>
                  </a:lnTo>
                  <a:lnTo>
                    <a:pt x="725697" y="321888"/>
                  </a:lnTo>
                  <a:lnTo>
                    <a:pt x="745973" y="354285"/>
                  </a:lnTo>
                  <a:lnTo>
                    <a:pt x="765007" y="388349"/>
                  </a:lnTo>
                  <a:lnTo>
                    <a:pt x="782418" y="424366"/>
                  </a:lnTo>
                  <a:lnTo>
                    <a:pt x="797825" y="462620"/>
                  </a:lnTo>
                  <a:lnTo>
                    <a:pt x="810847" y="503399"/>
                  </a:lnTo>
                  <a:lnTo>
                    <a:pt x="821103" y="546988"/>
                  </a:lnTo>
                  <a:lnTo>
                    <a:pt x="828462" y="594011"/>
                  </a:lnTo>
                  <a:lnTo>
                    <a:pt x="834011" y="646242"/>
                  </a:lnTo>
                  <a:lnTo>
                    <a:pt x="837803" y="702918"/>
                  </a:lnTo>
                  <a:lnTo>
                    <a:pt x="839685" y="762879"/>
                  </a:lnTo>
                  <a:lnTo>
                    <a:pt x="839864" y="793728"/>
                  </a:lnTo>
                  <a:lnTo>
                    <a:pt x="839508" y="824962"/>
                  </a:lnTo>
                  <a:lnTo>
                    <a:pt x="837121" y="888008"/>
                  </a:lnTo>
                  <a:lnTo>
                    <a:pt x="832372" y="950853"/>
                  </a:lnTo>
                  <a:lnTo>
                    <a:pt x="825111" y="1012338"/>
                  </a:lnTo>
                  <a:lnTo>
                    <a:pt x="815186" y="1071300"/>
                  </a:lnTo>
                  <a:lnTo>
                    <a:pt x="802448" y="1126579"/>
                  </a:lnTo>
                  <a:lnTo>
                    <a:pt x="785393" y="1177786"/>
                  </a:lnTo>
                  <a:lnTo>
                    <a:pt x="763275" y="1228593"/>
                  </a:lnTo>
                  <a:lnTo>
                    <a:pt x="737776" y="1279111"/>
                  </a:lnTo>
                  <a:lnTo>
                    <a:pt x="709562" y="1328702"/>
                  </a:lnTo>
                  <a:lnTo>
                    <a:pt x="679301" y="1376725"/>
                  </a:lnTo>
                  <a:lnTo>
                    <a:pt x="647658" y="1422543"/>
                  </a:lnTo>
                  <a:lnTo>
                    <a:pt x="615301" y="1465514"/>
                  </a:lnTo>
                  <a:lnTo>
                    <a:pt x="582896" y="1505001"/>
                  </a:lnTo>
                  <a:lnTo>
                    <a:pt x="551110" y="1540363"/>
                  </a:lnTo>
                  <a:lnTo>
                    <a:pt x="520610" y="1570961"/>
                  </a:lnTo>
                  <a:lnTo>
                    <a:pt x="490813" y="1595772"/>
                  </a:lnTo>
                  <a:lnTo>
                    <a:pt x="442894" y="1625156"/>
                  </a:lnTo>
                  <a:lnTo>
                    <a:pt x="393014" y="1646356"/>
                  </a:lnTo>
                  <a:lnTo>
                    <a:pt x="342903" y="1658696"/>
                  </a:lnTo>
                  <a:lnTo>
                    <a:pt x="310223" y="1661669"/>
                  </a:lnTo>
                  <a:lnTo>
                    <a:pt x="294293" y="1661504"/>
                  </a:lnTo>
                  <a:lnTo>
                    <a:pt x="248913" y="1654106"/>
                  </a:lnTo>
                  <a:lnTo>
                    <a:pt x="208496" y="1635828"/>
                  </a:lnTo>
                  <a:lnTo>
                    <a:pt x="174123" y="1604606"/>
                  </a:lnTo>
                  <a:lnTo>
                    <a:pt x="144214" y="1557448"/>
                  </a:lnTo>
                  <a:lnTo>
                    <a:pt x="126389" y="1518788"/>
                  </a:lnTo>
                  <a:lnTo>
                    <a:pt x="110056" y="1475650"/>
                  </a:lnTo>
                  <a:lnTo>
                    <a:pt x="95048" y="1429148"/>
                  </a:lnTo>
                  <a:lnTo>
                    <a:pt x="81192" y="1380394"/>
                  </a:lnTo>
                  <a:lnTo>
                    <a:pt x="68320" y="1330503"/>
                  </a:lnTo>
                  <a:lnTo>
                    <a:pt x="56261" y="1280586"/>
                  </a:lnTo>
                  <a:lnTo>
                    <a:pt x="44845" y="1231758"/>
                  </a:lnTo>
                  <a:lnTo>
                    <a:pt x="39326" y="1208100"/>
                  </a:lnTo>
                  <a:lnTo>
                    <a:pt x="29201" y="1161448"/>
                  </a:lnTo>
                  <a:lnTo>
                    <a:pt x="20721" y="1114736"/>
                  </a:lnTo>
                  <a:lnTo>
                    <a:pt x="13807" y="1067812"/>
                  </a:lnTo>
                  <a:lnTo>
                    <a:pt x="8383" y="1020524"/>
                  </a:lnTo>
                  <a:lnTo>
                    <a:pt x="4369" y="972722"/>
                  </a:lnTo>
                  <a:lnTo>
                    <a:pt x="1689" y="924252"/>
                  </a:lnTo>
                  <a:lnTo>
                    <a:pt x="265" y="874965"/>
                  </a:lnTo>
                  <a:lnTo>
                    <a:pt x="0" y="849966"/>
                  </a:lnTo>
                  <a:lnTo>
                    <a:pt x="19" y="824707"/>
                  </a:lnTo>
                  <a:lnTo>
                    <a:pt x="873" y="773327"/>
                  </a:lnTo>
                  <a:lnTo>
                    <a:pt x="2750" y="720674"/>
                  </a:lnTo>
                  <a:lnTo>
                    <a:pt x="7504" y="663822"/>
                  </a:lnTo>
                  <a:lnTo>
                    <a:pt x="14769" y="601992"/>
                  </a:lnTo>
                  <a:lnTo>
                    <a:pt x="24107" y="536881"/>
                  </a:lnTo>
                  <a:lnTo>
                    <a:pt x="35079" y="470186"/>
                  </a:lnTo>
                  <a:lnTo>
                    <a:pt x="47247" y="403603"/>
                  </a:lnTo>
                  <a:lnTo>
                    <a:pt x="60174" y="338830"/>
                  </a:lnTo>
                  <a:lnTo>
                    <a:pt x="73421" y="277564"/>
                  </a:lnTo>
                  <a:lnTo>
                    <a:pt x="86550" y="221501"/>
                  </a:lnTo>
                  <a:lnTo>
                    <a:pt x="99122" y="172340"/>
                  </a:lnTo>
                  <a:lnTo>
                    <a:pt x="110700" y="131775"/>
                  </a:lnTo>
                  <a:lnTo>
                    <a:pt x="125576" y="91635"/>
                  </a:lnTo>
                  <a:lnTo>
                    <a:pt x="149147" y="52108"/>
                  </a:lnTo>
                  <a:lnTo>
                    <a:pt x="180156" y="25562"/>
                  </a:lnTo>
                  <a:lnTo>
                    <a:pt x="194294" y="18163"/>
                  </a:lnTo>
                  <a:lnTo>
                    <a:pt x="200792" y="14893"/>
                  </a:lnTo>
                  <a:lnTo>
                    <a:pt x="206820" y="11516"/>
                  </a:lnTo>
                  <a:lnTo>
                    <a:pt x="212314" y="7734"/>
                  </a:lnTo>
                  <a:lnTo>
                    <a:pt x="217206" y="3250"/>
                  </a:lnTo>
                  <a:lnTo>
                    <a:pt x="218650" y="160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6" name="object 32"/>
            <p:cNvSpPr/>
            <p:nvPr/>
          </p:nvSpPr>
          <p:spPr>
            <a:xfrm>
              <a:off x="3965842" y="4284366"/>
              <a:ext cx="5194300" cy="0"/>
            </a:xfrm>
            <a:custGeom>
              <a:avLst/>
              <a:gdLst/>
              <a:ahLst/>
              <a:cxnLst/>
              <a:rect l="l" t="t" r="r" b="b"/>
              <a:pathLst>
                <a:path w="5194300">
                  <a:moveTo>
                    <a:pt x="0" y="0"/>
                  </a:moveTo>
                  <a:lnTo>
                    <a:pt x="5194173" y="0"/>
                  </a:lnTo>
                </a:path>
              </a:pathLst>
            </a:custGeom>
            <a:ln w="4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7" name="object 33"/>
            <p:cNvSpPr/>
            <p:nvPr/>
          </p:nvSpPr>
          <p:spPr>
            <a:xfrm>
              <a:off x="3965842" y="4284366"/>
              <a:ext cx="5194300" cy="0"/>
            </a:xfrm>
            <a:custGeom>
              <a:avLst/>
              <a:gdLst/>
              <a:ahLst/>
              <a:cxnLst/>
              <a:rect l="l" t="t" r="r" b="b"/>
              <a:pathLst>
                <a:path w="5194300">
                  <a:moveTo>
                    <a:pt x="0" y="0"/>
                  </a:moveTo>
                  <a:lnTo>
                    <a:pt x="5194173" y="0"/>
                  </a:lnTo>
                </a:path>
              </a:pathLst>
            </a:custGeom>
            <a:ln w="4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531737" y="1723995"/>
            <a:ext cx="9310763" cy="98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lang="zh-CN" altLang="en-US" sz="26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基本上就是一颗透镜</a:t>
            </a:r>
            <a:endParaRPr lang="zh-CN" altLang="en-US" sz="2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00200"/>
              </a:lnSpc>
              <a:spcBef>
                <a:spcPts val="655"/>
              </a:spcBef>
            </a:pPr>
            <a:r>
              <a:rPr lang="zh-CN" altLang="en-US" sz="26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由于浸在玻璃液（水）中</a:t>
            </a:r>
            <a:r>
              <a:rPr lang="zh-CN" altLang="en-US" sz="26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，因此表面折射造成的</a:t>
            </a:r>
            <a:r>
              <a:rPr lang="zh-CN" altLang="en-US" sz="26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屈光很小</a:t>
            </a:r>
            <a:endParaRPr lang="zh-CN" altLang="en-US" sz="2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45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2" name="object 28"/>
          <p:cNvSpPr txBox="1">
            <a:spLocks noGrp="1"/>
          </p:cNvSpPr>
          <p:nvPr>
            <p:ph type="title"/>
          </p:nvPr>
        </p:nvSpPr>
        <p:spPr>
          <a:xfrm>
            <a:off x="-599570" y="957573"/>
            <a:ext cx="7886700" cy="619777"/>
          </a:xfrm>
          <a:prstGeom prst="rect">
            <a:avLst/>
          </a:prstGeom>
        </p:spPr>
        <p:txBody>
          <a:bodyPr vert="horz" wrap="square" lIns="0" tIns="126103" rIns="0" bIns="0" rtlCol="0">
            <a:spAutoFit/>
          </a:bodyPr>
          <a:lstStyle/>
          <a:p>
            <a:pPr marL="1230630">
              <a:lnSpc>
                <a:spcPct val="100000"/>
              </a:lnSpc>
            </a:pPr>
            <a:r>
              <a:rPr lang="zh-CN" altLang="en-US" sz="32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示范</a:t>
            </a: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实验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" name="object 3"/>
          <p:cNvSpPr txBox="1"/>
          <p:nvPr/>
        </p:nvSpPr>
        <p:spPr>
          <a:xfrm>
            <a:off x="629073" y="1698127"/>
            <a:ext cx="7803727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把凸透镜浸在水中与油中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，会使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其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屈光能力大幅降低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甚至可使此透镜由聚焦变成发散</a:t>
            </a:r>
          </a:p>
        </p:txBody>
      </p:sp>
      <p:sp>
        <p:nvSpPr>
          <p:cNvPr id="2" name="矩形 1"/>
          <p:cNvSpPr/>
          <p:nvPr/>
        </p:nvSpPr>
        <p:spPr>
          <a:xfrm>
            <a:off x="-41064" y="65963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https://www.youtube.com/watch?v=ANh_iD0jyuQ</a:t>
            </a:r>
          </a:p>
        </p:txBody>
      </p:sp>
      <p:pic>
        <p:nvPicPr>
          <p:cNvPr id="3" name="index_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9382" end="555902.999900000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97000" y="269579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0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3"/>
          <p:cNvSpPr/>
          <p:nvPr/>
        </p:nvSpPr>
        <p:spPr>
          <a:xfrm>
            <a:off x="4619625" y="2945129"/>
            <a:ext cx="4523105" cy="0"/>
          </a:xfrm>
          <a:custGeom>
            <a:avLst/>
            <a:gdLst/>
            <a:ahLst/>
            <a:cxnLst/>
            <a:rect l="l" t="t" r="r" b="b"/>
            <a:pathLst>
              <a:path w="4523105">
                <a:moveTo>
                  <a:pt x="0" y="0"/>
                </a:moveTo>
                <a:lnTo>
                  <a:pt x="4522977" y="0"/>
                </a:lnTo>
              </a:path>
            </a:pathLst>
          </a:custGeom>
          <a:ln w="2857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31912" y="1505012"/>
            <a:ext cx="5659313" cy="42134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具有折射率渐层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305"/>
              </a:spcBef>
            </a:pP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000" spc="254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表面</a:t>
            </a:r>
            <a:r>
              <a:rPr 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20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sz="20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</a:t>
            </a:r>
            <a:r>
              <a:rPr sz="2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1.385</a:t>
            </a:r>
            <a:endParaRPr sz="20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285"/>
              </a:spcBef>
            </a:pP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000" spc="254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上下两端</a:t>
            </a:r>
            <a:r>
              <a:rPr 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20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</a:t>
            </a:r>
            <a:r>
              <a:rPr sz="2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1.375</a:t>
            </a:r>
            <a:endParaRPr sz="20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285"/>
              </a:spcBef>
            </a:pP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000" spc="254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中心</a:t>
            </a:r>
            <a:r>
              <a:rPr 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 ~ 1.41</a:t>
            </a:r>
            <a:endParaRPr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200"/>
              </a:lnSpc>
              <a:spcBef>
                <a:spcPts val="310"/>
              </a:spcBef>
              <a:tabLst>
                <a:tab pos="354965" algn="l"/>
              </a:tabLst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主要是靠</a:t>
            </a:r>
            <a:r>
              <a:rPr sz="2400" spc="-1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折射率渐层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来造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55600">
              <a:lnSpc>
                <a:spcPts val="3200"/>
              </a:lnSpc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成屈光效应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ts val="3195"/>
              </a:lnSpc>
              <a:spcBef>
                <a:spcPts val="335"/>
              </a:spcBef>
              <a:tabLst>
                <a:tab pos="354965" algn="l"/>
              </a:tabLst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还记得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之前课程中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提到的梯度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55600">
              <a:lnSpc>
                <a:spcPts val="3195"/>
              </a:lnSpc>
            </a:pP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GRIN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吗</a:t>
            </a:r>
            <a:r>
              <a:rPr lang="zh-CN" altLang="en-US"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55600" marR="165100" indent="-342900" algn="just">
              <a:lnSpc>
                <a:spcPct val="90100"/>
              </a:lnSpc>
              <a:spcBef>
                <a:spcPts val="65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 </a:t>
            </a:r>
            <a:r>
              <a:rPr sz="2400" spc="16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若是一个均匀透镜，其材料的折射率要比渐层的最大折射率还大才能得到一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样的屈亮度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5660516" y="3682491"/>
            <a:ext cx="420370" cy="708025"/>
          </a:xfrm>
          <a:custGeom>
            <a:avLst/>
            <a:gdLst/>
            <a:ahLst/>
            <a:cxnLst/>
            <a:rect l="l" t="t" r="r" b="b"/>
            <a:pathLst>
              <a:path w="420370" h="708025">
                <a:moveTo>
                  <a:pt x="215646" y="0"/>
                </a:moveTo>
                <a:lnTo>
                  <a:pt x="85725" y="0"/>
                </a:lnTo>
                <a:lnTo>
                  <a:pt x="0" y="317880"/>
                </a:lnTo>
                <a:lnTo>
                  <a:pt x="420243" y="707643"/>
                </a:lnTo>
                <a:lnTo>
                  <a:pt x="215646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5660516" y="3682491"/>
            <a:ext cx="420370" cy="708025"/>
          </a:xfrm>
          <a:custGeom>
            <a:avLst/>
            <a:gdLst/>
            <a:ahLst/>
            <a:cxnLst/>
            <a:rect l="l" t="t" r="r" b="b"/>
            <a:pathLst>
              <a:path w="420370" h="708025">
                <a:moveTo>
                  <a:pt x="0" y="317880"/>
                </a:moveTo>
                <a:lnTo>
                  <a:pt x="85725" y="0"/>
                </a:lnTo>
                <a:lnTo>
                  <a:pt x="215646" y="0"/>
                </a:lnTo>
                <a:lnTo>
                  <a:pt x="420243" y="707643"/>
                </a:lnTo>
                <a:lnTo>
                  <a:pt x="0" y="3178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5649467" y="1471041"/>
            <a:ext cx="431800" cy="763270"/>
          </a:xfrm>
          <a:custGeom>
            <a:avLst/>
            <a:gdLst/>
            <a:ahLst/>
            <a:cxnLst/>
            <a:rect l="l" t="t" r="r" b="b"/>
            <a:pathLst>
              <a:path w="431800" h="763269">
                <a:moveTo>
                  <a:pt x="431292" y="0"/>
                </a:moveTo>
                <a:lnTo>
                  <a:pt x="0" y="420243"/>
                </a:lnTo>
                <a:lnTo>
                  <a:pt x="88519" y="763016"/>
                </a:lnTo>
                <a:lnTo>
                  <a:pt x="221107" y="763016"/>
                </a:lnTo>
                <a:lnTo>
                  <a:pt x="431292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7"/>
          <p:cNvSpPr/>
          <p:nvPr/>
        </p:nvSpPr>
        <p:spPr>
          <a:xfrm>
            <a:off x="5649467" y="1471041"/>
            <a:ext cx="431800" cy="763270"/>
          </a:xfrm>
          <a:custGeom>
            <a:avLst/>
            <a:gdLst/>
            <a:ahLst/>
            <a:cxnLst/>
            <a:rect l="l" t="t" r="r" b="b"/>
            <a:pathLst>
              <a:path w="431800" h="763269">
                <a:moveTo>
                  <a:pt x="0" y="420243"/>
                </a:moveTo>
                <a:lnTo>
                  <a:pt x="88519" y="763016"/>
                </a:lnTo>
                <a:lnTo>
                  <a:pt x="221107" y="763016"/>
                </a:lnTo>
                <a:lnTo>
                  <a:pt x="431292" y="0"/>
                </a:lnTo>
                <a:lnTo>
                  <a:pt x="0" y="4202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5555488" y="3976878"/>
            <a:ext cx="1464310" cy="822325"/>
          </a:xfrm>
          <a:custGeom>
            <a:avLst/>
            <a:gdLst/>
            <a:ahLst/>
            <a:cxnLst/>
            <a:rect l="l" t="t" r="r" b="b"/>
            <a:pathLst>
              <a:path w="1464309" h="822325">
                <a:moveTo>
                  <a:pt x="1463929" y="822325"/>
                </a:moveTo>
                <a:lnTo>
                  <a:pt x="1407160" y="820928"/>
                </a:lnTo>
                <a:lnTo>
                  <a:pt x="1354709" y="818134"/>
                </a:lnTo>
                <a:lnTo>
                  <a:pt x="1299337" y="812673"/>
                </a:lnTo>
                <a:lnTo>
                  <a:pt x="1245489" y="808482"/>
                </a:lnTo>
                <a:lnTo>
                  <a:pt x="1191514" y="798830"/>
                </a:lnTo>
                <a:lnTo>
                  <a:pt x="1139063" y="789178"/>
                </a:lnTo>
                <a:lnTo>
                  <a:pt x="1086485" y="776732"/>
                </a:lnTo>
                <a:lnTo>
                  <a:pt x="1033907" y="764286"/>
                </a:lnTo>
                <a:lnTo>
                  <a:pt x="982853" y="750443"/>
                </a:lnTo>
                <a:lnTo>
                  <a:pt x="930275" y="733933"/>
                </a:lnTo>
                <a:lnTo>
                  <a:pt x="879094" y="715899"/>
                </a:lnTo>
                <a:lnTo>
                  <a:pt x="829437" y="697992"/>
                </a:lnTo>
                <a:lnTo>
                  <a:pt x="778256" y="675894"/>
                </a:lnTo>
                <a:lnTo>
                  <a:pt x="729869" y="653669"/>
                </a:lnTo>
                <a:lnTo>
                  <a:pt x="680085" y="628904"/>
                </a:lnTo>
                <a:lnTo>
                  <a:pt x="633095" y="601218"/>
                </a:lnTo>
                <a:lnTo>
                  <a:pt x="587501" y="573532"/>
                </a:lnTo>
                <a:lnTo>
                  <a:pt x="539114" y="547243"/>
                </a:lnTo>
                <a:lnTo>
                  <a:pt x="493522" y="516890"/>
                </a:lnTo>
                <a:lnTo>
                  <a:pt x="450596" y="485140"/>
                </a:lnTo>
                <a:lnTo>
                  <a:pt x="406400" y="453263"/>
                </a:lnTo>
                <a:lnTo>
                  <a:pt x="364871" y="418719"/>
                </a:lnTo>
                <a:lnTo>
                  <a:pt x="322072" y="382778"/>
                </a:lnTo>
                <a:lnTo>
                  <a:pt x="281939" y="345567"/>
                </a:lnTo>
                <a:lnTo>
                  <a:pt x="241935" y="308229"/>
                </a:lnTo>
                <a:lnTo>
                  <a:pt x="204597" y="268097"/>
                </a:lnTo>
                <a:lnTo>
                  <a:pt x="165862" y="228092"/>
                </a:lnTo>
                <a:lnTo>
                  <a:pt x="131317" y="186563"/>
                </a:lnTo>
                <a:lnTo>
                  <a:pt x="96774" y="143764"/>
                </a:lnTo>
                <a:lnTo>
                  <a:pt x="62229" y="99441"/>
                </a:lnTo>
                <a:lnTo>
                  <a:pt x="30352" y="52451"/>
                </a:lnTo>
                <a:lnTo>
                  <a:pt x="0" y="6858"/>
                </a:lnTo>
                <a:lnTo>
                  <a:pt x="11049" y="0"/>
                </a:lnTo>
                <a:lnTo>
                  <a:pt x="41401" y="45593"/>
                </a:lnTo>
                <a:lnTo>
                  <a:pt x="73278" y="91186"/>
                </a:lnTo>
                <a:lnTo>
                  <a:pt x="105028" y="134112"/>
                </a:lnTo>
                <a:lnTo>
                  <a:pt x="140970" y="176911"/>
                </a:lnTo>
                <a:lnTo>
                  <a:pt x="176911" y="219710"/>
                </a:lnTo>
                <a:lnTo>
                  <a:pt x="212851" y="258445"/>
                </a:lnTo>
                <a:lnTo>
                  <a:pt x="251587" y="297180"/>
                </a:lnTo>
                <a:lnTo>
                  <a:pt x="290322" y="334518"/>
                </a:lnTo>
                <a:lnTo>
                  <a:pt x="330326" y="373126"/>
                </a:lnTo>
                <a:lnTo>
                  <a:pt x="371856" y="407670"/>
                </a:lnTo>
                <a:lnTo>
                  <a:pt x="413258" y="442214"/>
                </a:lnTo>
                <a:lnTo>
                  <a:pt x="457581" y="472694"/>
                </a:lnTo>
                <a:lnTo>
                  <a:pt x="501776" y="505841"/>
                </a:lnTo>
                <a:lnTo>
                  <a:pt x="547370" y="534924"/>
                </a:lnTo>
                <a:lnTo>
                  <a:pt x="592963" y="563880"/>
                </a:lnTo>
                <a:lnTo>
                  <a:pt x="638556" y="590169"/>
                </a:lnTo>
                <a:lnTo>
                  <a:pt x="685673" y="616458"/>
                </a:lnTo>
                <a:lnTo>
                  <a:pt x="733933" y="639953"/>
                </a:lnTo>
                <a:lnTo>
                  <a:pt x="783716" y="663448"/>
                </a:lnTo>
                <a:lnTo>
                  <a:pt x="833501" y="682752"/>
                </a:lnTo>
                <a:lnTo>
                  <a:pt x="881888" y="703453"/>
                </a:lnTo>
                <a:lnTo>
                  <a:pt x="933069" y="721487"/>
                </a:lnTo>
                <a:lnTo>
                  <a:pt x="984250" y="736600"/>
                </a:lnTo>
                <a:lnTo>
                  <a:pt x="1035304" y="751840"/>
                </a:lnTo>
                <a:lnTo>
                  <a:pt x="1087882" y="764286"/>
                </a:lnTo>
                <a:lnTo>
                  <a:pt x="1141730" y="776732"/>
                </a:lnTo>
                <a:lnTo>
                  <a:pt x="1194308" y="786384"/>
                </a:lnTo>
                <a:lnTo>
                  <a:pt x="1246886" y="793369"/>
                </a:lnTo>
                <a:lnTo>
                  <a:pt x="1299337" y="800227"/>
                </a:lnTo>
                <a:lnTo>
                  <a:pt x="1354709" y="804418"/>
                </a:lnTo>
                <a:lnTo>
                  <a:pt x="1407160" y="808482"/>
                </a:lnTo>
                <a:lnTo>
                  <a:pt x="1463929" y="808482"/>
                </a:lnTo>
                <a:lnTo>
                  <a:pt x="1463929" y="82232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9"/>
          <p:cNvSpPr/>
          <p:nvPr/>
        </p:nvSpPr>
        <p:spPr>
          <a:xfrm>
            <a:off x="7030466" y="2951352"/>
            <a:ext cx="1766570" cy="1847850"/>
          </a:xfrm>
          <a:custGeom>
            <a:avLst/>
            <a:gdLst/>
            <a:ahLst/>
            <a:cxnLst/>
            <a:rect l="l" t="t" r="r" b="b"/>
            <a:pathLst>
              <a:path w="1766570" h="1847850">
                <a:moveTo>
                  <a:pt x="1766569" y="0"/>
                </a:moveTo>
                <a:lnTo>
                  <a:pt x="1762378" y="95376"/>
                </a:lnTo>
                <a:lnTo>
                  <a:pt x="1755520" y="187960"/>
                </a:lnTo>
                <a:lnTo>
                  <a:pt x="1744472" y="280543"/>
                </a:lnTo>
                <a:lnTo>
                  <a:pt x="1727834" y="373125"/>
                </a:lnTo>
                <a:lnTo>
                  <a:pt x="1709927" y="461645"/>
                </a:lnTo>
                <a:lnTo>
                  <a:pt x="1686432" y="550037"/>
                </a:lnTo>
                <a:lnTo>
                  <a:pt x="1658747" y="635762"/>
                </a:lnTo>
                <a:lnTo>
                  <a:pt x="1625600" y="720090"/>
                </a:lnTo>
                <a:lnTo>
                  <a:pt x="1591055" y="801624"/>
                </a:lnTo>
                <a:lnTo>
                  <a:pt x="1550924" y="880364"/>
                </a:lnTo>
                <a:lnTo>
                  <a:pt x="1509394" y="959231"/>
                </a:lnTo>
                <a:lnTo>
                  <a:pt x="1463802" y="1030986"/>
                </a:lnTo>
                <a:lnTo>
                  <a:pt x="1414017" y="1104265"/>
                </a:lnTo>
                <a:lnTo>
                  <a:pt x="1361566" y="1176147"/>
                </a:lnTo>
                <a:lnTo>
                  <a:pt x="1306194" y="1241171"/>
                </a:lnTo>
                <a:lnTo>
                  <a:pt x="1248155" y="1306068"/>
                </a:lnTo>
                <a:lnTo>
                  <a:pt x="1185926" y="1368298"/>
                </a:lnTo>
                <a:lnTo>
                  <a:pt x="1121028" y="1426337"/>
                </a:lnTo>
                <a:lnTo>
                  <a:pt x="1054607" y="1478788"/>
                </a:lnTo>
                <a:lnTo>
                  <a:pt x="984123" y="1531366"/>
                </a:lnTo>
                <a:lnTo>
                  <a:pt x="913637" y="1579753"/>
                </a:lnTo>
                <a:lnTo>
                  <a:pt x="840358" y="1622552"/>
                </a:lnTo>
                <a:lnTo>
                  <a:pt x="763015" y="1665478"/>
                </a:lnTo>
                <a:lnTo>
                  <a:pt x="685545" y="1701419"/>
                </a:lnTo>
                <a:lnTo>
                  <a:pt x="604011" y="1734566"/>
                </a:lnTo>
                <a:lnTo>
                  <a:pt x="522477" y="1763522"/>
                </a:lnTo>
                <a:lnTo>
                  <a:pt x="438150" y="1789811"/>
                </a:lnTo>
                <a:lnTo>
                  <a:pt x="352425" y="1809115"/>
                </a:lnTo>
                <a:lnTo>
                  <a:pt x="266700" y="1825752"/>
                </a:lnTo>
                <a:lnTo>
                  <a:pt x="179704" y="1836801"/>
                </a:lnTo>
                <a:lnTo>
                  <a:pt x="89788" y="1843659"/>
                </a:lnTo>
                <a:lnTo>
                  <a:pt x="0" y="1847850"/>
                </a:lnTo>
                <a:lnTo>
                  <a:pt x="0" y="1832610"/>
                </a:lnTo>
                <a:lnTo>
                  <a:pt x="89788" y="1831340"/>
                </a:lnTo>
                <a:lnTo>
                  <a:pt x="176910" y="1824355"/>
                </a:lnTo>
                <a:lnTo>
                  <a:pt x="266700" y="1813306"/>
                </a:lnTo>
                <a:lnTo>
                  <a:pt x="352425" y="1796669"/>
                </a:lnTo>
                <a:lnTo>
                  <a:pt x="436752" y="1775968"/>
                </a:lnTo>
                <a:lnTo>
                  <a:pt x="521080" y="1751076"/>
                </a:lnTo>
                <a:lnTo>
                  <a:pt x="601217" y="1722120"/>
                </a:lnTo>
                <a:lnTo>
                  <a:pt x="680084" y="1688973"/>
                </a:lnTo>
                <a:lnTo>
                  <a:pt x="757427" y="1653032"/>
                </a:lnTo>
                <a:lnTo>
                  <a:pt x="833501" y="1612900"/>
                </a:lnTo>
                <a:lnTo>
                  <a:pt x="906779" y="1568704"/>
                </a:lnTo>
                <a:lnTo>
                  <a:pt x="977264" y="1521714"/>
                </a:lnTo>
                <a:lnTo>
                  <a:pt x="1046352" y="1470533"/>
                </a:lnTo>
                <a:lnTo>
                  <a:pt x="1112774" y="1415288"/>
                </a:lnTo>
                <a:lnTo>
                  <a:pt x="1176274" y="1357249"/>
                </a:lnTo>
                <a:lnTo>
                  <a:pt x="1237106" y="1296416"/>
                </a:lnTo>
                <a:lnTo>
                  <a:pt x="1295145" y="1232789"/>
                </a:lnTo>
                <a:lnTo>
                  <a:pt x="1351914" y="1166495"/>
                </a:lnTo>
                <a:lnTo>
                  <a:pt x="1402968" y="1097407"/>
                </a:lnTo>
                <a:lnTo>
                  <a:pt x="1452752" y="1024128"/>
                </a:lnTo>
                <a:lnTo>
                  <a:pt x="1498345" y="950849"/>
                </a:lnTo>
                <a:lnTo>
                  <a:pt x="1539875" y="874903"/>
                </a:lnTo>
                <a:lnTo>
                  <a:pt x="1578609" y="796036"/>
                </a:lnTo>
                <a:lnTo>
                  <a:pt x="1613153" y="714502"/>
                </a:lnTo>
                <a:lnTo>
                  <a:pt x="1646301" y="630174"/>
                </a:lnTo>
                <a:lnTo>
                  <a:pt x="1673986" y="545973"/>
                </a:lnTo>
                <a:lnTo>
                  <a:pt x="1697481" y="458850"/>
                </a:lnTo>
                <a:lnTo>
                  <a:pt x="1716785" y="370332"/>
                </a:lnTo>
                <a:lnTo>
                  <a:pt x="1732026" y="279146"/>
                </a:lnTo>
                <a:lnTo>
                  <a:pt x="1743075" y="187960"/>
                </a:lnTo>
                <a:lnTo>
                  <a:pt x="1749932" y="95376"/>
                </a:lnTo>
                <a:lnTo>
                  <a:pt x="1751329" y="0"/>
                </a:lnTo>
                <a:lnTo>
                  <a:pt x="176656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10"/>
          <p:cNvSpPr/>
          <p:nvPr/>
        </p:nvSpPr>
        <p:spPr>
          <a:xfrm>
            <a:off x="7030466" y="1093850"/>
            <a:ext cx="1766570" cy="1846580"/>
          </a:xfrm>
          <a:custGeom>
            <a:avLst/>
            <a:gdLst/>
            <a:ahLst/>
            <a:cxnLst/>
            <a:rect l="l" t="t" r="r" b="b"/>
            <a:pathLst>
              <a:path w="1766570" h="1846580">
                <a:moveTo>
                  <a:pt x="0" y="0"/>
                </a:moveTo>
                <a:lnTo>
                  <a:pt x="89788" y="1270"/>
                </a:lnTo>
                <a:lnTo>
                  <a:pt x="179704" y="9651"/>
                </a:lnTo>
                <a:lnTo>
                  <a:pt x="266700" y="22098"/>
                </a:lnTo>
                <a:lnTo>
                  <a:pt x="352425" y="38608"/>
                </a:lnTo>
                <a:lnTo>
                  <a:pt x="438150" y="58038"/>
                </a:lnTo>
                <a:lnTo>
                  <a:pt x="522477" y="81534"/>
                </a:lnTo>
                <a:lnTo>
                  <a:pt x="604011" y="111887"/>
                </a:lnTo>
                <a:lnTo>
                  <a:pt x="685545" y="143637"/>
                </a:lnTo>
                <a:lnTo>
                  <a:pt x="763015" y="182372"/>
                </a:lnTo>
                <a:lnTo>
                  <a:pt x="840358" y="222503"/>
                </a:lnTo>
                <a:lnTo>
                  <a:pt x="913637" y="266700"/>
                </a:lnTo>
                <a:lnTo>
                  <a:pt x="984123" y="313689"/>
                </a:lnTo>
                <a:lnTo>
                  <a:pt x="1054607" y="367538"/>
                </a:lnTo>
                <a:lnTo>
                  <a:pt x="1121028" y="421513"/>
                </a:lnTo>
                <a:lnTo>
                  <a:pt x="1185926" y="480949"/>
                </a:lnTo>
                <a:lnTo>
                  <a:pt x="1248155" y="540385"/>
                </a:lnTo>
                <a:lnTo>
                  <a:pt x="1306194" y="603885"/>
                </a:lnTo>
                <a:lnTo>
                  <a:pt x="1361566" y="671702"/>
                </a:lnTo>
                <a:lnTo>
                  <a:pt x="1414017" y="743458"/>
                </a:lnTo>
                <a:lnTo>
                  <a:pt x="1463802" y="813943"/>
                </a:lnTo>
                <a:lnTo>
                  <a:pt x="1509394" y="890015"/>
                </a:lnTo>
                <a:lnTo>
                  <a:pt x="1550924" y="967359"/>
                </a:lnTo>
                <a:lnTo>
                  <a:pt x="1591055" y="1046226"/>
                </a:lnTo>
                <a:lnTo>
                  <a:pt x="1625600" y="1129157"/>
                </a:lnTo>
                <a:lnTo>
                  <a:pt x="1658747" y="1212088"/>
                </a:lnTo>
                <a:lnTo>
                  <a:pt x="1686432" y="1299083"/>
                </a:lnTo>
                <a:lnTo>
                  <a:pt x="1709927" y="1386204"/>
                </a:lnTo>
                <a:lnTo>
                  <a:pt x="1727834" y="1475994"/>
                </a:lnTo>
                <a:lnTo>
                  <a:pt x="1744472" y="1564513"/>
                </a:lnTo>
                <a:lnTo>
                  <a:pt x="1755520" y="1658493"/>
                </a:lnTo>
                <a:lnTo>
                  <a:pt x="1762378" y="1751076"/>
                </a:lnTo>
                <a:lnTo>
                  <a:pt x="1766569" y="1846452"/>
                </a:lnTo>
                <a:lnTo>
                  <a:pt x="1751329" y="1846452"/>
                </a:lnTo>
                <a:lnTo>
                  <a:pt x="1749932" y="1751076"/>
                </a:lnTo>
                <a:lnTo>
                  <a:pt x="1743075" y="1659889"/>
                </a:lnTo>
                <a:lnTo>
                  <a:pt x="1732026" y="1567307"/>
                </a:lnTo>
                <a:lnTo>
                  <a:pt x="1716785" y="1477390"/>
                </a:lnTo>
                <a:lnTo>
                  <a:pt x="1697481" y="1387602"/>
                </a:lnTo>
                <a:lnTo>
                  <a:pt x="1673986" y="1301877"/>
                </a:lnTo>
                <a:lnTo>
                  <a:pt x="1646301" y="1216152"/>
                </a:lnTo>
                <a:lnTo>
                  <a:pt x="1613153" y="1131824"/>
                </a:lnTo>
                <a:lnTo>
                  <a:pt x="1578609" y="1051687"/>
                </a:lnTo>
                <a:lnTo>
                  <a:pt x="1539875" y="972947"/>
                </a:lnTo>
                <a:lnTo>
                  <a:pt x="1498345" y="896874"/>
                </a:lnTo>
                <a:lnTo>
                  <a:pt x="1452752" y="822325"/>
                </a:lnTo>
                <a:lnTo>
                  <a:pt x="1402968" y="750443"/>
                </a:lnTo>
                <a:lnTo>
                  <a:pt x="1351914" y="681354"/>
                </a:lnTo>
                <a:lnTo>
                  <a:pt x="1295145" y="613537"/>
                </a:lnTo>
                <a:lnTo>
                  <a:pt x="1237106" y="550037"/>
                </a:lnTo>
                <a:lnTo>
                  <a:pt x="1176274" y="489203"/>
                </a:lnTo>
                <a:lnTo>
                  <a:pt x="1112774" y="432562"/>
                </a:lnTo>
                <a:lnTo>
                  <a:pt x="1046352" y="378587"/>
                </a:lnTo>
                <a:lnTo>
                  <a:pt x="977264" y="327533"/>
                </a:lnTo>
                <a:lnTo>
                  <a:pt x="906779" y="279146"/>
                </a:lnTo>
                <a:lnTo>
                  <a:pt x="833501" y="234950"/>
                </a:lnTo>
                <a:lnTo>
                  <a:pt x="757427" y="193421"/>
                </a:lnTo>
                <a:lnTo>
                  <a:pt x="680084" y="158876"/>
                </a:lnTo>
                <a:lnTo>
                  <a:pt x="601217" y="124333"/>
                </a:lnTo>
                <a:lnTo>
                  <a:pt x="521080" y="95250"/>
                </a:lnTo>
                <a:lnTo>
                  <a:pt x="436752" y="71754"/>
                </a:lnTo>
                <a:lnTo>
                  <a:pt x="352425" y="51053"/>
                </a:lnTo>
                <a:lnTo>
                  <a:pt x="266700" y="34544"/>
                </a:lnTo>
                <a:lnTo>
                  <a:pt x="176910" y="22098"/>
                </a:lnTo>
                <a:lnTo>
                  <a:pt x="89788" y="15112"/>
                </a:lnTo>
                <a:lnTo>
                  <a:pt x="0" y="15112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5555488" y="1093850"/>
            <a:ext cx="1464310" cy="822325"/>
          </a:xfrm>
          <a:custGeom>
            <a:avLst/>
            <a:gdLst/>
            <a:ahLst/>
            <a:cxnLst/>
            <a:rect l="l" t="t" r="r" b="b"/>
            <a:pathLst>
              <a:path w="1464309" h="822325">
                <a:moveTo>
                  <a:pt x="4063" y="809878"/>
                </a:moveTo>
                <a:lnTo>
                  <a:pt x="0" y="811276"/>
                </a:lnTo>
                <a:lnTo>
                  <a:pt x="30352" y="765683"/>
                </a:lnTo>
                <a:lnTo>
                  <a:pt x="62229" y="718693"/>
                </a:lnTo>
                <a:lnTo>
                  <a:pt x="96774" y="677163"/>
                </a:lnTo>
                <a:lnTo>
                  <a:pt x="131317" y="634364"/>
                </a:lnTo>
                <a:lnTo>
                  <a:pt x="165862" y="592836"/>
                </a:lnTo>
                <a:lnTo>
                  <a:pt x="204597" y="550037"/>
                </a:lnTo>
                <a:lnTo>
                  <a:pt x="241935" y="512699"/>
                </a:lnTo>
                <a:lnTo>
                  <a:pt x="281939" y="473963"/>
                </a:lnTo>
                <a:lnTo>
                  <a:pt x="322072" y="438023"/>
                </a:lnTo>
                <a:lnTo>
                  <a:pt x="364871" y="402082"/>
                </a:lnTo>
                <a:lnTo>
                  <a:pt x="406400" y="367538"/>
                </a:lnTo>
                <a:lnTo>
                  <a:pt x="450596" y="334390"/>
                </a:lnTo>
                <a:lnTo>
                  <a:pt x="493522" y="304038"/>
                </a:lnTo>
                <a:lnTo>
                  <a:pt x="539114" y="274954"/>
                </a:lnTo>
                <a:lnTo>
                  <a:pt x="587501" y="245999"/>
                </a:lnTo>
                <a:lnTo>
                  <a:pt x="633095" y="219710"/>
                </a:lnTo>
                <a:lnTo>
                  <a:pt x="680085" y="193421"/>
                </a:lnTo>
                <a:lnTo>
                  <a:pt x="729869" y="168528"/>
                </a:lnTo>
                <a:lnTo>
                  <a:pt x="778256" y="146431"/>
                </a:lnTo>
                <a:lnTo>
                  <a:pt x="829437" y="124333"/>
                </a:lnTo>
                <a:lnTo>
                  <a:pt x="879094" y="105028"/>
                </a:lnTo>
                <a:lnTo>
                  <a:pt x="930275" y="86995"/>
                </a:lnTo>
                <a:lnTo>
                  <a:pt x="982853" y="70485"/>
                </a:lnTo>
                <a:lnTo>
                  <a:pt x="1033907" y="56641"/>
                </a:lnTo>
                <a:lnTo>
                  <a:pt x="1086485" y="42799"/>
                </a:lnTo>
                <a:lnTo>
                  <a:pt x="1139063" y="33147"/>
                </a:lnTo>
                <a:lnTo>
                  <a:pt x="1191514" y="22098"/>
                </a:lnTo>
                <a:lnTo>
                  <a:pt x="1245489" y="13715"/>
                </a:lnTo>
                <a:lnTo>
                  <a:pt x="1299337" y="6858"/>
                </a:lnTo>
                <a:lnTo>
                  <a:pt x="1354709" y="4063"/>
                </a:lnTo>
                <a:lnTo>
                  <a:pt x="1407160" y="0"/>
                </a:lnTo>
                <a:lnTo>
                  <a:pt x="1463929" y="0"/>
                </a:lnTo>
                <a:lnTo>
                  <a:pt x="1463929" y="13715"/>
                </a:lnTo>
                <a:lnTo>
                  <a:pt x="1407160" y="13715"/>
                </a:lnTo>
                <a:lnTo>
                  <a:pt x="1354709" y="16510"/>
                </a:lnTo>
                <a:lnTo>
                  <a:pt x="1299337" y="22098"/>
                </a:lnTo>
                <a:lnTo>
                  <a:pt x="1246886" y="27559"/>
                </a:lnTo>
                <a:lnTo>
                  <a:pt x="1194308" y="35813"/>
                </a:lnTo>
                <a:lnTo>
                  <a:pt x="1141730" y="45593"/>
                </a:lnTo>
                <a:lnTo>
                  <a:pt x="1087882" y="56641"/>
                </a:lnTo>
                <a:lnTo>
                  <a:pt x="1035304" y="69087"/>
                </a:lnTo>
                <a:lnTo>
                  <a:pt x="984250" y="85598"/>
                </a:lnTo>
                <a:lnTo>
                  <a:pt x="933069" y="100837"/>
                </a:lnTo>
                <a:lnTo>
                  <a:pt x="881888" y="118745"/>
                </a:lnTo>
                <a:lnTo>
                  <a:pt x="833501" y="138175"/>
                </a:lnTo>
                <a:lnTo>
                  <a:pt x="783716" y="158876"/>
                </a:lnTo>
                <a:lnTo>
                  <a:pt x="733933" y="180975"/>
                </a:lnTo>
                <a:lnTo>
                  <a:pt x="685673" y="204470"/>
                </a:lnTo>
                <a:lnTo>
                  <a:pt x="638556" y="229362"/>
                </a:lnTo>
                <a:lnTo>
                  <a:pt x="592963" y="257048"/>
                </a:lnTo>
                <a:lnTo>
                  <a:pt x="547370" y="286003"/>
                </a:lnTo>
                <a:lnTo>
                  <a:pt x="501776" y="316484"/>
                </a:lnTo>
                <a:lnTo>
                  <a:pt x="457581" y="348234"/>
                </a:lnTo>
                <a:lnTo>
                  <a:pt x="413258" y="379984"/>
                </a:lnTo>
                <a:lnTo>
                  <a:pt x="371856" y="413131"/>
                </a:lnTo>
                <a:lnTo>
                  <a:pt x="330326" y="447801"/>
                </a:lnTo>
                <a:lnTo>
                  <a:pt x="290322" y="485013"/>
                </a:lnTo>
                <a:lnTo>
                  <a:pt x="251587" y="523748"/>
                </a:lnTo>
                <a:lnTo>
                  <a:pt x="212851" y="561086"/>
                </a:lnTo>
                <a:lnTo>
                  <a:pt x="176911" y="601090"/>
                </a:lnTo>
                <a:lnTo>
                  <a:pt x="140970" y="642620"/>
                </a:lnTo>
                <a:lnTo>
                  <a:pt x="105028" y="684022"/>
                </a:lnTo>
                <a:lnTo>
                  <a:pt x="73278" y="728345"/>
                </a:lnTo>
                <a:lnTo>
                  <a:pt x="41401" y="773938"/>
                </a:lnTo>
                <a:lnTo>
                  <a:pt x="11049" y="818134"/>
                </a:lnTo>
                <a:lnTo>
                  <a:pt x="6858" y="822325"/>
                </a:lnTo>
                <a:lnTo>
                  <a:pt x="11049" y="818134"/>
                </a:lnTo>
                <a:lnTo>
                  <a:pt x="9651" y="820927"/>
                </a:lnTo>
                <a:lnTo>
                  <a:pt x="6858" y="822325"/>
                </a:lnTo>
                <a:lnTo>
                  <a:pt x="4063" y="809878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4898897" y="1916176"/>
            <a:ext cx="652780" cy="1024255"/>
          </a:xfrm>
          <a:custGeom>
            <a:avLst/>
            <a:gdLst/>
            <a:ahLst/>
            <a:cxnLst/>
            <a:rect l="l" t="t" r="r" b="b"/>
            <a:pathLst>
              <a:path w="652779" h="1024255">
                <a:moveTo>
                  <a:pt x="0" y="1024127"/>
                </a:moveTo>
                <a:lnTo>
                  <a:pt x="1397" y="983996"/>
                </a:lnTo>
                <a:lnTo>
                  <a:pt x="4063" y="942594"/>
                </a:lnTo>
                <a:lnTo>
                  <a:pt x="6857" y="901064"/>
                </a:lnTo>
                <a:lnTo>
                  <a:pt x="12446" y="861060"/>
                </a:lnTo>
                <a:lnTo>
                  <a:pt x="19303" y="819531"/>
                </a:lnTo>
                <a:lnTo>
                  <a:pt x="27559" y="779526"/>
                </a:lnTo>
                <a:lnTo>
                  <a:pt x="35940" y="739394"/>
                </a:lnTo>
                <a:lnTo>
                  <a:pt x="46989" y="700659"/>
                </a:lnTo>
                <a:lnTo>
                  <a:pt x="59436" y="660653"/>
                </a:lnTo>
                <a:lnTo>
                  <a:pt x="71881" y="623315"/>
                </a:lnTo>
                <a:lnTo>
                  <a:pt x="86994" y="585977"/>
                </a:lnTo>
                <a:lnTo>
                  <a:pt x="103631" y="548639"/>
                </a:lnTo>
                <a:lnTo>
                  <a:pt x="121665" y="514096"/>
                </a:lnTo>
                <a:lnTo>
                  <a:pt x="139573" y="478154"/>
                </a:lnTo>
                <a:lnTo>
                  <a:pt x="157479" y="440816"/>
                </a:lnTo>
                <a:lnTo>
                  <a:pt x="200405" y="375920"/>
                </a:lnTo>
                <a:lnTo>
                  <a:pt x="223900" y="342773"/>
                </a:lnTo>
                <a:lnTo>
                  <a:pt x="247396" y="310896"/>
                </a:lnTo>
                <a:lnTo>
                  <a:pt x="272288" y="279146"/>
                </a:lnTo>
                <a:lnTo>
                  <a:pt x="298576" y="250189"/>
                </a:lnTo>
                <a:lnTo>
                  <a:pt x="327532" y="221107"/>
                </a:lnTo>
                <a:lnTo>
                  <a:pt x="382904" y="168528"/>
                </a:lnTo>
                <a:lnTo>
                  <a:pt x="413257" y="143763"/>
                </a:lnTo>
                <a:lnTo>
                  <a:pt x="445007" y="117475"/>
                </a:lnTo>
                <a:lnTo>
                  <a:pt x="475488" y="93979"/>
                </a:lnTo>
                <a:lnTo>
                  <a:pt x="510031" y="73278"/>
                </a:lnTo>
                <a:lnTo>
                  <a:pt x="541781" y="52450"/>
                </a:lnTo>
                <a:lnTo>
                  <a:pt x="576452" y="34544"/>
                </a:lnTo>
                <a:lnTo>
                  <a:pt x="612393" y="15112"/>
                </a:lnTo>
                <a:lnTo>
                  <a:pt x="648207" y="0"/>
                </a:lnTo>
                <a:lnTo>
                  <a:pt x="652399" y="12446"/>
                </a:lnTo>
                <a:lnTo>
                  <a:pt x="617854" y="28956"/>
                </a:lnTo>
                <a:lnTo>
                  <a:pt x="581913" y="45593"/>
                </a:lnTo>
                <a:lnTo>
                  <a:pt x="547369" y="64897"/>
                </a:lnTo>
                <a:lnTo>
                  <a:pt x="482346" y="107823"/>
                </a:lnTo>
                <a:lnTo>
                  <a:pt x="421513" y="152019"/>
                </a:lnTo>
                <a:lnTo>
                  <a:pt x="392556" y="178308"/>
                </a:lnTo>
                <a:lnTo>
                  <a:pt x="363474" y="204470"/>
                </a:lnTo>
                <a:lnTo>
                  <a:pt x="334517" y="232156"/>
                </a:lnTo>
                <a:lnTo>
                  <a:pt x="309625" y="259841"/>
                </a:lnTo>
                <a:lnTo>
                  <a:pt x="281939" y="288798"/>
                </a:lnTo>
                <a:lnTo>
                  <a:pt x="257048" y="319277"/>
                </a:lnTo>
                <a:lnTo>
                  <a:pt x="233552" y="351027"/>
                </a:lnTo>
                <a:lnTo>
                  <a:pt x="211454" y="382777"/>
                </a:lnTo>
                <a:lnTo>
                  <a:pt x="189356" y="415925"/>
                </a:lnTo>
                <a:lnTo>
                  <a:pt x="169925" y="449199"/>
                </a:lnTo>
                <a:lnTo>
                  <a:pt x="150622" y="482346"/>
                </a:lnTo>
                <a:lnTo>
                  <a:pt x="131317" y="519684"/>
                </a:lnTo>
                <a:lnTo>
                  <a:pt x="116077" y="555625"/>
                </a:lnTo>
                <a:lnTo>
                  <a:pt x="99440" y="590169"/>
                </a:lnTo>
                <a:lnTo>
                  <a:pt x="84327" y="628776"/>
                </a:lnTo>
                <a:lnTo>
                  <a:pt x="71881" y="666114"/>
                </a:lnTo>
                <a:lnTo>
                  <a:pt x="59436" y="704850"/>
                </a:lnTo>
                <a:lnTo>
                  <a:pt x="48387" y="742188"/>
                </a:lnTo>
                <a:lnTo>
                  <a:pt x="40004" y="782193"/>
                </a:lnTo>
                <a:lnTo>
                  <a:pt x="33147" y="820927"/>
                </a:lnTo>
                <a:lnTo>
                  <a:pt x="24891" y="861060"/>
                </a:lnTo>
                <a:lnTo>
                  <a:pt x="19303" y="902462"/>
                </a:lnTo>
                <a:lnTo>
                  <a:pt x="16510" y="942594"/>
                </a:lnTo>
                <a:lnTo>
                  <a:pt x="13842" y="983996"/>
                </a:lnTo>
                <a:lnTo>
                  <a:pt x="13842" y="1024127"/>
                </a:lnTo>
                <a:lnTo>
                  <a:pt x="0" y="1024127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4898897" y="2951352"/>
            <a:ext cx="656590" cy="1024255"/>
          </a:xfrm>
          <a:custGeom>
            <a:avLst/>
            <a:gdLst/>
            <a:ahLst/>
            <a:cxnLst/>
            <a:rect l="l" t="t" r="r" b="b"/>
            <a:pathLst>
              <a:path w="656589" h="1024254">
                <a:moveTo>
                  <a:pt x="645540" y="1022731"/>
                </a:moveTo>
                <a:lnTo>
                  <a:pt x="649604" y="1024128"/>
                </a:lnTo>
                <a:lnTo>
                  <a:pt x="613663" y="1008888"/>
                </a:lnTo>
                <a:lnTo>
                  <a:pt x="576452" y="989584"/>
                </a:lnTo>
                <a:lnTo>
                  <a:pt x="543178" y="971550"/>
                </a:lnTo>
                <a:lnTo>
                  <a:pt x="510031" y="950849"/>
                </a:lnTo>
                <a:lnTo>
                  <a:pt x="475488" y="930148"/>
                </a:lnTo>
                <a:lnTo>
                  <a:pt x="445007" y="908050"/>
                </a:lnTo>
                <a:lnTo>
                  <a:pt x="414654" y="881761"/>
                </a:lnTo>
                <a:lnTo>
                  <a:pt x="382904" y="856869"/>
                </a:lnTo>
                <a:lnTo>
                  <a:pt x="353822" y="830580"/>
                </a:lnTo>
                <a:lnTo>
                  <a:pt x="298576" y="775335"/>
                </a:lnTo>
                <a:lnTo>
                  <a:pt x="273685" y="746379"/>
                </a:lnTo>
                <a:lnTo>
                  <a:pt x="247396" y="714502"/>
                </a:lnTo>
                <a:lnTo>
                  <a:pt x="223900" y="684149"/>
                </a:lnTo>
                <a:lnTo>
                  <a:pt x="200405" y="651001"/>
                </a:lnTo>
                <a:lnTo>
                  <a:pt x="179704" y="616458"/>
                </a:lnTo>
                <a:lnTo>
                  <a:pt x="157479" y="583184"/>
                </a:lnTo>
                <a:lnTo>
                  <a:pt x="139573" y="547243"/>
                </a:lnTo>
                <a:lnTo>
                  <a:pt x="121665" y="512699"/>
                </a:lnTo>
                <a:lnTo>
                  <a:pt x="103631" y="476758"/>
                </a:lnTo>
                <a:lnTo>
                  <a:pt x="86994" y="438150"/>
                </a:lnTo>
                <a:lnTo>
                  <a:pt x="71881" y="402209"/>
                </a:lnTo>
                <a:lnTo>
                  <a:pt x="59436" y="363474"/>
                </a:lnTo>
                <a:lnTo>
                  <a:pt x="46989" y="323342"/>
                </a:lnTo>
                <a:lnTo>
                  <a:pt x="35940" y="286131"/>
                </a:lnTo>
                <a:lnTo>
                  <a:pt x="27559" y="245999"/>
                </a:lnTo>
                <a:lnTo>
                  <a:pt x="19303" y="205867"/>
                </a:lnTo>
                <a:lnTo>
                  <a:pt x="12446" y="165862"/>
                </a:lnTo>
                <a:lnTo>
                  <a:pt x="6857" y="122936"/>
                </a:lnTo>
                <a:lnTo>
                  <a:pt x="4063" y="84327"/>
                </a:lnTo>
                <a:lnTo>
                  <a:pt x="1397" y="41401"/>
                </a:lnTo>
                <a:lnTo>
                  <a:pt x="0" y="0"/>
                </a:lnTo>
                <a:lnTo>
                  <a:pt x="13842" y="0"/>
                </a:lnTo>
                <a:lnTo>
                  <a:pt x="13842" y="41401"/>
                </a:lnTo>
                <a:lnTo>
                  <a:pt x="16510" y="84327"/>
                </a:lnTo>
                <a:lnTo>
                  <a:pt x="19303" y="122936"/>
                </a:lnTo>
                <a:lnTo>
                  <a:pt x="24891" y="163068"/>
                </a:lnTo>
                <a:lnTo>
                  <a:pt x="33147" y="203200"/>
                </a:lnTo>
                <a:lnTo>
                  <a:pt x="40004" y="243205"/>
                </a:lnTo>
                <a:lnTo>
                  <a:pt x="48387" y="281939"/>
                </a:lnTo>
                <a:lnTo>
                  <a:pt x="59436" y="322072"/>
                </a:lnTo>
                <a:lnTo>
                  <a:pt x="71881" y="360680"/>
                </a:lnTo>
                <a:lnTo>
                  <a:pt x="85725" y="396621"/>
                </a:lnTo>
                <a:lnTo>
                  <a:pt x="99440" y="435356"/>
                </a:lnTo>
                <a:lnTo>
                  <a:pt x="116077" y="471297"/>
                </a:lnTo>
                <a:lnTo>
                  <a:pt x="132714" y="507238"/>
                </a:lnTo>
                <a:lnTo>
                  <a:pt x="150622" y="541782"/>
                </a:lnTo>
                <a:lnTo>
                  <a:pt x="169925" y="576326"/>
                </a:lnTo>
                <a:lnTo>
                  <a:pt x="189356" y="609473"/>
                </a:lnTo>
                <a:lnTo>
                  <a:pt x="211454" y="644017"/>
                </a:lnTo>
                <a:lnTo>
                  <a:pt x="257048" y="706247"/>
                </a:lnTo>
                <a:lnTo>
                  <a:pt x="281939" y="736600"/>
                </a:lnTo>
                <a:lnTo>
                  <a:pt x="309625" y="765683"/>
                </a:lnTo>
                <a:lnTo>
                  <a:pt x="334517" y="793369"/>
                </a:lnTo>
                <a:lnTo>
                  <a:pt x="363474" y="820928"/>
                </a:lnTo>
                <a:lnTo>
                  <a:pt x="392556" y="847217"/>
                </a:lnTo>
                <a:lnTo>
                  <a:pt x="421513" y="873506"/>
                </a:lnTo>
                <a:lnTo>
                  <a:pt x="451992" y="895604"/>
                </a:lnTo>
                <a:lnTo>
                  <a:pt x="482346" y="919099"/>
                </a:lnTo>
                <a:lnTo>
                  <a:pt x="515619" y="939800"/>
                </a:lnTo>
                <a:lnTo>
                  <a:pt x="547369" y="960501"/>
                </a:lnTo>
                <a:lnTo>
                  <a:pt x="581913" y="978535"/>
                </a:lnTo>
                <a:lnTo>
                  <a:pt x="619251" y="995045"/>
                </a:lnTo>
                <a:lnTo>
                  <a:pt x="652399" y="1011682"/>
                </a:lnTo>
                <a:lnTo>
                  <a:pt x="656589" y="1014476"/>
                </a:lnTo>
                <a:lnTo>
                  <a:pt x="652399" y="1011682"/>
                </a:lnTo>
                <a:lnTo>
                  <a:pt x="655192" y="1013079"/>
                </a:lnTo>
                <a:lnTo>
                  <a:pt x="656589" y="1014476"/>
                </a:lnTo>
                <a:lnTo>
                  <a:pt x="645540" y="102273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5603875" y="2945764"/>
            <a:ext cx="205994" cy="7367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5603875" y="2945764"/>
            <a:ext cx="206375" cy="737235"/>
          </a:xfrm>
          <a:custGeom>
            <a:avLst/>
            <a:gdLst/>
            <a:ahLst/>
            <a:cxnLst/>
            <a:rect l="l" t="t" r="r" b="b"/>
            <a:pathLst>
              <a:path w="206375" h="737235">
                <a:moveTo>
                  <a:pt x="12446" y="0"/>
                </a:moveTo>
                <a:lnTo>
                  <a:pt x="12446" y="70485"/>
                </a:lnTo>
                <a:lnTo>
                  <a:pt x="15112" y="139700"/>
                </a:lnTo>
                <a:lnTo>
                  <a:pt x="20700" y="205994"/>
                </a:lnTo>
                <a:lnTo>
                  <a:pt x="26288" y="269494"/>
                </a:lnTo>
                <a:lnTo>
                  <a:pt x="33147" y="331724"/>
                </a:lnTo>
                <a:lnTo>
                  <a:pt x="44196" y="389763"/>
                </a:lnTo>
                <a:lnTo>
                  <a:pt x="53848" y="443738"/>
                </a:lnTo>
                <a:lnTo>
                  <a:pt x="66294" y="494792"/>
                </a:lnTo>
                <a:lnTo>
                  <a:pt x="78739" y="541782"/>
                </a:lnTo>
                <a:lnTo>
                  <a:pt x="95376" y="584708"/>
                </a:lnTo>
                <a:lnTo>
                  <a:pt x="110616" y="620649"/>
                </a:lnTo>
                <a:lnTo>
                  <a:pt x="146558" y="678688"/>
                </a:lnTo>
                <a:lnTo>
                  <a:pt x="185165" y="714629"/>
                </a:lnTo>
                <a:lnTo>
                  <a:pt x="205994" y="724281"/>
                </a:lnTo>
                <a:lnTo>
                  <a:pt x="201802" y="736727"/>
                </a:lnTo>
                <a:lnTo>
                  <a:pt x="156210" y="711835"/>
                </a:lnTo>
                <a:lnTo>
                  <a:pt x="117475" y="660654"/>
                </a:lnTo>
                <a:lnTo>
                  <a:pt x="100837" y="626110"/>
                </a:lnTo>
                <a:lnTo>
                  <a:pt x="82930" y="588772"/>
                </a:lnTo>
                <a:lnTo>
                  <a:pt x="69087" y="545973"/>
                </a:lnTo>
                <a:lnTo>
                  <a:pt x="53848" y="497586"/>
                </a:lnTo>
                <a:lnTo>
                  <a:pt x="42799" y="446405"/>
                </a:lnTo>
                <a:lnTo>
                  <a:pt x="31750" y="391160"/>
                </a:lnTo>
                <a:lnTo>
                  <a:pt x="20700" y="331724"/>
                </a:lnTo>
                <a:lnTo>
                  <a:pt x="13842" y="270890"/>
                </a:lnTo>
                <a:lnTo>
                  <a:pt x="8254" y="205994"/>
                </a:lnTo>
                <a:lnTo>
                  <a:pt x="4063" y="139700"/>
                </a:lnTo>
                <a:lnTo>
                  <a:pt x="0" y="70485"/>
                </a:lnTo>
                <a:lnTo>
                  <a:pt x="0" y="0"/>
                </a:lnTo>
                <a:lnTo>
                  <a:pt x="12446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5603875" y="2198116"/>
            <a:ext cx="211454" cy="73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object 17"/>
          <p:cNvSpPr/>
          <p:nvPr/>
        </p:nvSpPr>
        <p:spPr>
          <a:xfrm>
            <a:off x="5603875" y="2198116"/>
            <a:ext cx="211454" cy="736600"/>
          </a:xfrm>
          <a:custGeom>
            <a:avLst/>
            <a:gdLst/>
            <a:ahLst/>
            <a:cxnLst/>
            <a:rect l="l" t="t" r="r" b="b"/>
            <a:pathLst>
              <a:path w="211454" h="736600">
                <a:moveTo>
                  <a:pt x="211454" y="13843"/>
                </a:moveTo>
                <a:lnTo>
                  <a:pt x="172720" y="27559"/>
                </a:lnTo>
                <a:lnTo>
                  <a:pt x="134112" y="69087"/>
                </a:lnTo>
                <a:lnTo>
                  <a:pt x="100837" y="135382"/>
                </a:lnTo>
                <a:lnTo>
                  <a:pt x="85725" y="175513"/>
                </a:lnTo>
                <a:lnTo>
                  <a:pt x="70485" y="222504"/>
                </a:lnTo>
                <a:lnTo>
                  <a:pt x="58038" y="274955"/>
                </a:lnTo>
                <a:lnTo>
                  <a:pt x="46989" y="328930"/>
                </a:lnTo>
                <a:lnTo>
                  <a:pt x="37337" y="389763"/>
                </a:lnTo>
                <a:lnTo>
                  <a:pt x="27559" y="454660"/>
                </a:lnTo>
                <a:lnTo>
                  <a:pt x="20700" y="519684"/>
                </a:lnTo>
                <a:lnTo>
                  <a:pt x="15112" y="590169"/>
                </a:lnTo>
                <a:lnTo>
                  <a:pt x="13842" y="662051"/>
                </a:lnTo>
                <a:lnTo>
                  <a:pt x="12446" y="736600"/>
                </a:lnTo>
                <a:lnTo>
                  <a:pt x="0" y="736600"/>
                </a:lnTo>
                <a:lnTo>
                  <a:pt x="1397" y="662051"/>
                </a:lnTo>
                <a:lnTo>
                  <a:pt x="4063" y="590169"/>
                </a:lnTo>
                <a:lnTo>
                  <a:pt x="8254" y="519684"/>
                </a:lnTo>
                <a:lnTo>
                  <a:pt x="15112" y="451866"/>
                </a:lnTo>
                <a:lnTo>
                  <a:pt x="24891" y="386969"/>
                </a:lnTo>
                <a:lnTo>
                  <a:pt x="34544" y="327533"/>
                </a:lnTo>
                <a:lnTo>
                  <a:pt x="45592" y="270891"/>
                </a:lnTo>
                <a:lnTo>
                  <a:pt x="59436" y="218312"/>
                </a:lnTo>
                <a:lnTo>
                  <a:pt x="73278" y="171323"/>
                </a:lnTo>
                <a:lnTo>
                  <a:pt x="88391" y="128524"/>
                </a:lnTo>
                <a:lnTo>
                  <a:pt x="106425" y="92583"/>
                </a:lnTo>
                <a:lnTo>
                  <a:pt x="143763" y="35941"/>
                </a:lnTo>
                <a:lnTo>
                  <a:pt x="186562" y="4063"/>
                </a:lnTo>
                <a:lnTo>
                  <a:pt x="211454" y="0"/>
                </a:lnTo>
                <a:lnTo>
                  <a:pt x="211454" y="13843"/>
                </a:lnTo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object 18"/>
          <p:cNvSpPr/>
          <p:nvPr/>
        </p:nvSpPr>
        <p:spPr>
          <a:xfrm>
            <a:off x="5826378" y="2198116"/>
            <a:ext cx="536321" cy="736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object 19"/>
          <p:cNvSpPr/>
          <p:nvPr/>
        </p:nvSpPr>
        <p:spPr>
          <a:xfrm>
            <a:off x="5826378" y="2198116"/>
            <a:ext cx="536575" cy="736600"/>
          </a:xfrm>
          <a:custGeom>
            <a:avLst/>
            <a:gdLst/>
            <a:ahLst/>
            <a:cxnLst/>
            <a:rect l="l" t="t" r="r" b="b"/>
            <a:pathLst>
              <a:path w="536575" h="736600">
                <a:moveTo>
                  <a:pt x="522605" y="736600"/>
                </a:moveTo>
                <a:lnTo>
                  <a:pt x="522605" y="700659"/>
                </a:lnTo>
                <a:lnTo>
                  <a:pt x="519811" y="662051"/>
                </a:lnTo>
                <a:lnTo>
                  <a:pt x="512825" y="590169"/>
                </a:lnTo>
                <a:lnTo>
                  <a:pt x="498983" y="521081"/>
                </a:lnTo>
                <a:lnTo>
                  <a:pt x="482473" y="454660"/>
                </a:lnTo>
                <a:lnTo>
                  <a:pt x="458978" y="391160"/>
                </a:lnTo>
                <a:lnTo>
                  <a:pt x="446532" y="362076"/>
                </a:lnTo>
                <a:lnTo>
                  <a:pt x="434086" y="331724"/>
                </a:lnTo>
                <a:lnTo>
                  <a:pt x="418846" y="304038"/>
                </a:lnTo>
                <a:lnTo>
                  <a:pt x="403606" y="276351"/>
                </a:lnTo>
                <a:lnTo>
                  <a:pt x="387096" y="250189"/>
                </a:lnTo>
                <a:lnTo>
                  <a:pt x="370459" y="226695"/>
                </a:lnTo>
                <a:lnTo>
                  <a:pt x="352551" y="200406"/>
                </a:lnTo>
                <a:lnTo>
                  <a:pt x="333121" y="176911"/>
                </a:lnTo>
                <a:lnTo>
                  <a:pt x="313817" y="157480"/>
                </a:lnTo>
                <a:lnTo>
                  <a:pt x="293116" y="138175"/>
                </a:lnTo>
                <a:lnTo>
                  <a:pt x="272288" y="117475"/>
                </a:lnTo>
                <a:lnTo>
                  <a:pt x="250190" y="100837"/>
                </a:lnTo>
                <a:lnTo>
                  <a:pt x="226695" y="85725"/>
                </a:lnTo>
                <a:lnTo>
                  <a:pt x="204597" y="70485"/>
                </a:lnTo>
                <a:lnTo>
                  <a:pt x="179705" y="58038"/>
                </a:lnTo>
                <a:lnTo>
                  <a:pt x="156210" y="46989"/>
                </a:lnTo>
                <a:lnTo>
                  <a:pt x="131318" y="38735"/>
                </a:lnTo>
                <a:lnTo>
                  <a:pt x="106425" y="28956"/>
                </a:lnTo>
                <a:lnTo>
                  <a:pt x="81534" y="22098"/>
                </a:lnTo>
                <a:lnTo>
                  <a:pt x="53975" y="17907"/>
                </a:lnTo>
                <a:lnTo>
                  <a:pt x="27686" y="13843"/>
                </a:lnTo>
                <a:lnTo>
                  <a:pt x="0" y="13843"/>
                </a:lnTo>
                <a:lnTo>
                  <a:pt x="0" y="0"/>
                </a:lnTo>
                <a:lnTo>
                  <a:pt x="27686" y="1397"/>
                </a:lnTo>
                <a:lnTo>
                  <a:pt x="53975" y="4063"/>
                </a:lnTo>
                <a:lnTo>
                  <a:pt x="81534" y="9651"/>
                </a:lnTo>
                <a:lnTo>
                  <a:pt x="107823" y="13843"/>
                </a:lnTo>
                <a:lnTo>
                  <a:pt x="135509" y="23495"/>
                </a:lnTo>
                <a:lnTo>
                  <a:pt x="160400" y="34544"/>
                </a:lnTo>
                <a:lnTo>
                  <a:pt x="185293" y="45593"/>
                </a:lnTo>
                <a:lnTo>
                  <a:pt x="210185" y="59436"/>
                </a:lnTo>
                <a:lnTo>
                  <a:pt x="233680" y="74549"/>
                </a:lnTo>
                <a:lnTo>
                  <a:pt x="257175" y="89788"/>
                </a:lnTo>
                <a:lnTo>
                  <a:pt x="280670" y="109220"/>
                </a:lnTo>
                <a:lnTo>
                  <a:pt x="302768" y="127126"/>
                </a:lnTo>
                <a:lnTo>
                  <a:pt x="322072" y="146431"/>
                </a:lnTo>
                <a:lnTo>
                  <a:pt x="341503" y="168529"/>
                </a:lnTo>
                <a:lnTo>
                  <a:pt x="362204" y="192150"/>
                </a:lnTo>
                <a:lnTo>
                  <a:pt x="380111" y="216916"/>
                </a:lnTo>
                <a:lnTo>
                  <a:pt x="398145" y="241808"/>
                </a:lnTo>
                <a:lnTo>
                  <a:pt x="413385" y="269494"/>
                </a:lnTo>
                <a:lnTo>
                  <a:pt x="429895" y="297180"/>
                </a:lnTo>
                <a:lnTo>
                  <a:pt x="445135" y="326136"/>
                </a:lnTo>
                <a:lnTo>
                  <a:pt x="471424" y="386969"/>
                </a:lnTo>
                <a:lnTo>
                  <a:pt x="494919" y="450596"/>
                </a:lnTo>
                <a:lnTo>
                  <a:pt x="511429" y="519684"/>
                </a:lnTo>
                <a:lnTo>
                  <a:pt x="518413" y="554228"/>
                </a:lnTo>
                <a:lnTo>
                  <a:pt x="529463" y="624713"/>
                </a:lnTo>
                <a:lnTo>
                  <a:pt x="534924" y="700659"/>
                </a:lnTo>
                <a:lnTo>
                  <a:pt x="536321" y="736600"/>
                </a:lnTo>
                <a:lnTo>
                  <a:pt x="522605" y="73660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object 20"/>
          <p:cNvSpPr/>
          <p:nvPr/>
        </p:nvSpPr>
        <p:spPr>
          <a:xfrm>
            <a:off x="5815329" y="2945764"/>
            <a:ext cx="547370" cy="7367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object 21"/>
          <p:cNvSpPr/>
          <p:nvPr/>
        </p:nvSpPr>
        <p:spPr>
          <a:xfrm>
            <a:off x="5815329" y="2945764"/>
            <a:ext cx="547370" cy="737235"/>
          </a:xfrm>
          <a:custGeom>
            <a:avLst/>
            <a:gdLst/>
            <a:ahLst/>
            <a:cxnLst/>
            <a:rect l="l" t="t" r="r" b="b"/>
            <a:pathLst>
              <a:path w="547370" h="737235">
                <a:moveTo>
                  <a:pt x="4191" y="724281"/>
                </a:moveTo>
                <a:lnTo>
                  <a:pt x="1397" y="722884"/>
                </a:lnTo>
                <a:lnTo>
                  <a:pt x="30480" y="722884"/>
                </a:lnTo>
                <a:lnTo>
                  <a:pt x="58039" y="720090"/>
                </a:lnTo>
                <a:lnTo>
                  <a:pt x="84328" y="714629"/>
                </a:lnTo>
                <a:lnTo>
                  <a:pt x="112014" y="707644"/>
                </a:lnTo>
                <a:lnTo>
                  <a:pt x="136906" y="700786"/>
                </a:lnTo>
                <a:lnTo>
                  <a:pt x="161798" y="689737"/>
                </a:lnTo>
                <a:lnTo>
                  <a:pt x="186690" y="678688"/>
                </a:lnTo>
                <a:lnTo>
                  <a:pt x="212852" y="666242"/>
                </a:lnTo>
                <a:lnTo>
                  <a:pt x="233680" y="651001"/>
                </a:lnTo>
                <a:lnTo>
                  <a:pt x="259842" y="635762"/>
                </a:lnTo>
                <a:lnTo>
                  <a:pt x="279273" y="619251"/>
                </a:lnTo>
                <a:lnTo>
                  <a:pt x="302768" y="598551"/>
                </a:lnTo>
                <a:lnTo>
                  <a:pt x="322072" y="579120"/>
                </a:lnTo>
                <a:lnTo>
                  <a:pt x="342773" y="559815"/>
                </a:lnTo>
                <a:lnTo>
                  <a:pt x="380111" y="512825"/>
                </a:lnTo>
                <a:lnTo>
                  <a:pt x="414655" y="460248"/>
                </a:lnTo>
                <a:lnTo>
                  <a:pt x="445135" y="405002"/>
                </a:lnTo>
                <a:lnTo>
                  <a:pt x="457581" y="374650"/>
                </a:lnTo>
                <a:lnTo>
                  <a:pt x="470027" y="345567"/>
                </a:lnTo>
                <a:lnTo>
                  <a:pt x="493522" y="281939"/>
                </a:lnTo>
                <a:lnTo>
                  <a:pt x="510032" y="215646"/>
                </a:lnTo>
                <a:lnTo>
                  <a:pt x="523875" y="146558"/>
                </a:lnTo>
                <a:lnTo>
                  <a:pt x="530860" y="74675"/>
                </a:lnTo>
                <a:lnTo>
                  <a:pt x="533654" y="38735"/>
                </a:lnTo>
                <a:lnTo>
                  <a:pt x="533654" y="0"/>
                </a:lnTo>
                <a:lnTo>
                  <a:pt x="547370" y="0"/>
                </a:lnTo>
                <a:lnTo>
                  <a:pt x="545973" y="38735"/>
                </a:lnTo>
                <a:lnTo>
                  <a:pt x="540512" y="112013"/>
                </a:lnTo>
                <a:lnTo>
                  <a:pt x="529463" y="182499"/>
                </a:lnTo>
                <a:lnTo>
                  <a:pt x="515620" y="252984"/>
                </a:lnTo>
                <a:lnTo>
                  <a:pt x="493522" y="317881"/>
                </a:lnTo>
                <a:lnTo>
                  <a:pt x="482473" y="351155"/>
                </a:lnTo>
                <a:lnTo>
                  <a:pt x="470027" y="380111"/>
                </a:lnTo>
                <a:lnTo>
                  <a:pt x="456184" y="410590"/>
                </a:lnTo>
                <a:lnTo>
                  <a:pt x="440944" y="439547"/>
                </a:lnTo>
                <a:lnTo>
                  <a:pt x="424434" y="467233"/>
                </a:lnTo>
                <a:lnTo>
                  <a:pt x="409194" y="494792"/>
                </a:lnTo>
                <a:lnTo>
                  <a:pt x="391160" y="519684"/>
                </a:lnTo>
                <a:lnTo>
                  <a:pt x="370459" y="544576"/>
                </a:lnTo>
                <a:lnTo>
                  <a:pt x="352552" y="568071"/>
                </a:lnTo>
                <a:lnTo>
                  <a:pt x="331724" y="590169"/>
                </a:lnTo>
                <a:lnTo>
                  <a:pt x="309625" y="609600"/>
                </a:lnTo>
                <a:lnTo>
                  <a:pt x="287528" y="630301"/>
                </a:lnTo>
                <a:lnTo>
                  <a:pt x="264033" y="648208"/>
                </a:lnTo>
                <a:lnTo>
                  <a:pt x="241935" y="662051"/>
                </a:lnTo>
                <a:lnTo>
                  <a:pt x="218440" y="678688"/>
                </a:lnTo>
                <a:lnTo>
                  <a:pt x="192150" y="691134"/>
                </a:lnTo>
                <a:lnTo>
                  <a:pt x="167259" y="703580"/>
                </a:lnTo>
                <a:lnTo>
                  <a:pt x="140970" y="713232"/>
                </a:lnTo>
                <a:lnTo>
                  <a:pt x="113411" y="722884"/>
                </a:lnTo>
                <a:lnTo>
                  <a:pt x="87122" y="727075"/>
                </a:lnTo>
                <a:lnTo>
                  <a:pt x="59436" y="732536"/>
                </a:lnTo>
                <a:lnTo>
                  <a:pt x="30480" y="735330"/>
                </a:lnTo>
                <a:lnTo>
                  <a:pt x="1397" y="736727"/>
                </a:lnTo>
                <a:lnTo>
                  <a:pt x="0" y="736727"/>
                </a:lnTo>
                <a:lnTo>
                  <a:pt x="1397" y="736727"/>
                </a:lnTo>
                <a:lnTo>
                  <a:pt x="0" y="736727"/>
                </a:lnTo>
                <a:lnTo>
                  <a:pt x="4191" y="724281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object 22"/>
          <p:cNvSpPr/>
          <p:nvPr/>
        </p:nvSpPr>
        <p:spPr>
          <a:xfrm>
            <a:off x="4980432" y="2029460"/>
            <a:ext cx="615315" cy="922019"/>
          </a:xfrm>
          <a:custGeom>
            <a:avLst/>
            <a:gdLst/>
            <a:ahLst/>
            <a:cxnLst/>
            <a:rect l="l" t="t" r="r" b="b"/>
            <a:pathLst>
              <a:path w="615314" h="922019">
                <a:moveTo>
                  <a:pt x="0" y="921892"/>
                </a:moveTo>
                <a:lnTo>
                  <a:pt x="1396" y="885951"/>
                </a:lnTo>
                <a:lnTo>
                  <a:pt x="2793" y="848613"/>
                </a:lnTo>
                <a:lnTo>
                  <a:pt x="6857" y="811276"/>
                </a:lnTo>
                <a:lnTo>
                  <a:pt x="12445" y="775335"/>
                </a:lnTo>
                <a:lnTo>
                  <a:pt x="19303" y="736726"/>
                </a:lnTo>
                <a:lnTo>
                  <a:pt x="24891" y="700786"/>
                </a:lnTo>
                <a:lnTo>
                  <a:pt x="34543" y="664844"/>
                </a:lnTo>
                <a:lnTo>
                  <a:pt x="44195" y="630301"/>
                </a:lnTo>
                <a:lnTo>
                  <a:pt x="56641" y="594360"/>
                </a:lnTo>
                <a:lnTo>
                  <a:pt x="67690" y="561213"/>
                </a:lnTo>
                <a:lnTo>
                  <a:pt x="81533" y="527938"/>
                </a:lnTo>
                <a:lnTo>
                  <a:pt x="96773" y="493394"/>
                </a:lnTo>
                <a:lnTo>
                  <a:pt x="114680" y="463041"/>
                </a:lnTo>
                <a:lnTo>
                  <a:pt x="131317" y="429894"/>
                </a:lnTo>
                <a:lnTo>
                  <a:pt x="147827" y="396620"/>
                </a:lnTo>
                <a:lnTo>
                  <a:pt x="168655" y="367664"/>
                </a:lnTo>
                <a:lnTo>
                  <a:pt x="189356" y="338581"/>
                </a:lnTo>
                <a:lnTo>
                  <a:pt x="211454" y="309625"/>
                </a:lnTo>
                <a:lnTo>
                  <a:pt x="233552" y="279145"/>
                </a:lnTo>
                <a:lnTo>
                  <a:pt x="257047" y="251587"/>
                </a:lnTo>
                <a:lnTo>
                  <a:pt x="280542" y="225298"/>
                </a:lnTo>
                <a:lnTo>
                  <a:pt x="308228" y="199009"/>
                </a:lnTo>
                <a:lnTo>
                  <a:pt x="334517" y="175513"/>
                </a:lnTo>
                <a:lnTo>
                  <a:pt x="360806" y="152018"/>
                </a:lnTo>
                <a:lnTo>
                  <a:pt x="389763" y="128524"/>
                </a:lnTo>
                <a:lnTo>
                  <a:pt x="418845" y="106425"/>
                </a:lnTo>
                <a:lnTo>
                  <a:pt x="447801" y="84327"/>
                </a:lnTo>
                <a:lnTo>
                  <a:pt x="481075" y="65024"/>
                </a:lnTo>
                <a:lnTo>
                  <a:pt x="511428" y="46989"/>
                </a:lnTo>
                <a:lnTo>
                  <a:pt x="543178" y="30479"/>
                </a:lnTo>
                <a:lnTo>
                  <a:pt x="577850" y="12445"/>
                </a:lnTo>
                <a:lnTo>
                  <a:pt x="612393" y="0"/>
                </a:lnTo>
                <a:lnTo>
                  <a:pt x="615060" y="11049"/>
                </a:lnTo>
                <a:lnTo>
                  <a:pt x="583310" y="26288"/>
                </a:lnTo>
                <a:lnTo>
                  <a:pt x="548766" y="41528"/>
                </a:lnTo>
                <a:lnTo>
                  <a:pt x="517016" y="59436"/>
                </a:lnTo>
                <a:lnTo>
                  <a:pt x="454787" y="96774"/>
                </a:lnTo>
                <a:lnTo>
                  <a:pt x="396747" y="136905"/>
                </a:lnTo>
                <a:lnTo>
                  <a:pt x="342772" y="185165"/>
                </a:lnTo>
                <a:lnTo>
                  <a:pt x="315213" y="208661"/>
                </a:lnTo>
                <a:lnTo>
                  <a:pt x="291591" y="233552"/>
                </a:lnTo>
                <a:lnTo>
                  <a:pt x="265429" y="259841"/>
                </a:lnTo>
                <a:lnTo>
                  <a:pt x="241934" y="287527"/>
                </a:lnTo>
                <a:lnTo>
                  <a:pt x="219709" y="315087"/>
                </a:lnTo>
                <a:lnTo>
                  <a:pt x="199008" y="345566"/>
                </a:lnTo>
                <a:lnTo>
                  <a:pt x="178307" y="374523"/>
                </a:lnTo>
                <a:lnTo>
                  <a:pt x="160273" y="403605"/>
                </a:lnTo>
                <a:lnTo>
                  <a:pt x="140969" y="435355"/>
                </a:lnTo>
                <a:lnTo>
                  <a:pt x="124332" y="467105"/>
                </a:lnTo>
                <a:lnTo>
                  <a:pt x="109219" y="500379"/>
                </a:lnTo>
                <a:lnTo>
                  <a:pt x="93979" y="530732"/>
                </a:lnTo>
                <a:lnTo>
                  <a:pt x="80137" y="565276"/>
                </a:lnTo>
                <a:lnTo>
                  <a:pt x="67690" y="599820"/>
                </a:lnTo>
                <a:lnTo>
                  <a:pt x="56641" y="634364"/>
                </a:lnTo>
                <a:lnTo>
                  <a:pt x="45592" y="668909"/>
                </a:lnTo>
                <a:lnTo>
                  <a:pt x="37337" y="704850"/>
                </a:lnTo>
                <a:lnTo>
                  <a:pt x="30352" y="739393"/>
                </a:lnTo>
                <a:lnTo>
                  <a:pt x="23494" y="775335"/>
                </a:lnTo>
                <a:lnTo>
                  <a:pt x="19303" y="812673"/>
                </a:lnTo>
                <a:lnTo>
                  <a:pt x="15239" y="848613"/>
                </a:lnTo>
                <a:lnTo>
                  <a:pt x="13842" y="885951"/>
                </a:lnTo>
                <a:lnTo>
                  <a:pt x="13842" y="921892"/>
                </a:lnTo>
                <a:lnTo>
                  <a:pt x="0" y="921892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4980432" y="2961004"/>
            <a:ext cx="619760" cy="920750"/>
          </a:xfrm>
          <a:custGeom>
            <a:avLst/>
            <a:gdLst/>
            <a:ahLst/>
            <a:cxnLst/>
            <a:rect l="l" t="t" r="r" b="b"/>
            <a:pathLst>
              <a:path w="619760" h="920750">
                <a:moveTo>
                  <a:pt x="609600" y="919099"/>
                </a:moveTo>
                <a:lnTo>
                  <a:pt x="612393" y="920496"/>
                </a:lnTo>
                <a:lnTo>
                  <a:pt x="577850" y="908050"/>
                </a:lnTo>
                <a:lnTo>
                  <a:pt x="544576" y="890143"/>
                </a:lnTo>
                <a:lnTo>
                  <a:pt x="511428" y="873506"/>
                </a:lnTo>
                <a:lnTo>
                  <a:pt x="449198" y="834771"/>
                </a:lnTo>
                <a:lnTo>
                  <a:pt x="391159" y="793369"/>
                </a:lnTo>
                <a:lnTo>
                  <a:pt x="362203" y="769874"/>
                </a:lnTo>
                <a:lnTo>
                  <a:pt x="334517" y="747776"/>
                </a:lnTo>
                <a:lnTo>
                  <a:pt x="281939" y="696595"/>
                </a:lnTo>
                <a:lnTo>
                  <a:pt x="233552" y="642747"/>
                </a:lnTo>
                <a:lnTo>
                  <a:pt x="189356" y="584581"/>
                </a:lnTo>
                <a:lnTo>
                  <a:pt x="168655" y="554228"/>
                </a:lnTo>
                <a:lnTo>
                  <a:pt x="147827" y="525272"/>
                </a:lnTo>
                <a:lnTo>
                  <a:pt x="131317" y="491998"/>
                </a:lnTo>
                <a:lnTo>
                  <a:pt x="114680" y="461645"/>
                </a:lnTo>
                <a:lnTo>
                  <a:pt x="96773" y="428498"/>
                </a:lnTo>
                <a:lnTo>
                  <a:pt x="81533" y="393954"/>
                </a:lnTo>
                <a:lnTo>
                  <a:pt x="67690" y="360680"/>
                </a:lnTo>
                <a:lnTo>
                  <a:pt x="56641" y="327533"/>
                </a:lnTo>
                <a:lnTo>
                  <a:pt x="44195" y="291592"/>
                </a:lnTo>
                <a:lnTo>
                  <a:pt x="26288" y="221107"/>
                </a:lnTo>
                <a:lnTo>
                  <a:pt x="12445" y="149225"/>
                </a:lnTo>
                <a:lnTo>
                  <a:pt x="6857" y="110617"/>
                </a:lnTo>
                <a:lnTo>
                  <a:pt x="1396" y="37337"/>
                </a:lnTo>
                <a:lnTo>
                  <a:pt x="0" y="0"/>
                </a:lnTo>
                <a:lnTo>
                  <a:pt x="13842" y="0"/>
                </a:lnTo>
                <a:lnTo>
                  <a:pt x="13842" y="37337"/>
                </a:lnTo>
                <a:lnTo>
                  <a:pt x="15239" y="74675"/>
                </a:lnTo>
                <a:lnTo>
                  <a:pt x="19303" y="110617"/>
                </a:lnTo>
                <a:lnTo>
                  <a:pt x="23494" y="146558"/>
                </a:lnTo>
                <a:lnTo>
                  <a:pt x="30352" y="182499"/>
                </a:lnTo>
                <a:lnTo>
                  <a:pt x="37337" y="219710"/>
                </a:lnTo>
                <a:lnTo>
                  <a:pt x="56641" y="288925"/>
                </a:lnTo>
                <a:lnTo>
                  <a:pt x="80137" y="356616"/>
                </a:lnTo>
                <a:lnTo>
                  <a:pt x="109219" y="422910"/>
                </a:lnTo>
                <a:lnTo>
                  <a:pt x="124332" y="456057"/>
                </a:lnTo>
                <a:lnTo>
                  <a:pt x="140969" y="487934"/>
                </a:lnTo>
                <a:lnTo>
                  <a:pt x="160273" y="518287"/>
                </a:lnTo>
                <a:lnTo>
                  <a:pt x="179704" y="547370"/>
                </a:lnTo>
                <a:lnTo>
                  <a:pt x="199008" y="579120"/>
                </a:lnTo>
                <a:lnTo>
                  <a:pt x="241934" y="634365"/>
                </a:lnTo>
                <a:lnTo>
                  <a:pt x="291591" y="688340"/>
                </a:lnTo>
                <a:lnTo>
                  <a:pt x="342772" y="737997"/>
                </a:lnTo>
                <a:lnTo>
                  <a:pt x="398144" y="784987"/>
                </a:lnTo>
                <a:lnTo>
                  <a:pt x="427100" y="804418"/>
                </a:lnTo>
                <a:lnTo>
                  <a:pt x="456183" y="825119"/>
                </a:lnTo>
                <a:lnTo>
                  <a:pt x="486537" y="845820"/>
                </a:lnTo>
                <a:lnTo>
                  <a:pt x="517016" y="863854"/>
                </a:lnTo>
                <a:lnTo>
                  <a:pt x="548766" y="878967"/>
                </a:lnTo>
                <a:lnTo>
                  <a:pt x="583310" y="894207"/>
                </a:lnTo>
                <a:lnTo>
                  <a:pt x="616457" y="909447"/>
                </a:lnTo>
                <a:lnTo>
                  <a:pt x="619251" y="912241"/>
                </a:lnTo>
                <a:lnTo>
                  <a:pt x="616457" y="909447"/>
                </a:lnTo>
                <a:lnTo>
                  <a:pt x="617854" y="910844"/>
                </a:lnTo>
                <a:lnTo>
                  <a:pt x="619251" y="912241"/>
                </a:lnTo>
                <a:lnTo>
                  <a:pt x="609600" y="919099"/>
                </a:lnTo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5630164" y="3893946"/>
            <a:ext cx="1362075" cy="764540"/>
          </a:xfrm>
          <a:custGeom>
            <a:avLst/>
            <a:gdLst/>
            <a:ahLst/>
            <a:cxnLst/>
            <a:rect l="l" t="t" r="r" b="b"/>
            <a:pathLst>
              <a:path w="1362075" h="764539">
                <a:moveTo>
                  <a:pt x="1361566" y="764285"/>
                </a:moveTo>
                <a:lnTo>
                  <a:pt x="1308989" y="762888"/>
                </a:lnTo>
                <a:lnTo>
                  <a:pt x="1259205" y="761491"/>
                </a:lnTo>
                <a:lnTo>
                  <a:pt x="1209547" y="756030"/>
                </a:lnTo>
                <a:lnTo>
                  <a:pt x="1158366" y="750442"/>
                </a:lnTo>
                <a:lnTo>
                  <a:pt x="1108583" y="742188"/>
                </a:lnTo>
                <a:lnTo>
                  <a:pt x="1060195" y="733932"/>
                </a:lnTo>
                <a:lnTo>
                  <a:pt x="1010412" y="722883"/>
                </a:lnTo>
                <a:lnTo>
                  <a:pt x="962025" y="710438"/>
                </a:lnTo>
                <a:lnTo>
                  <a:pt x="913638" y="696594"/>
                </a:lnTo>
                <a:lnTo>
                  <a:pt x="865251" y="681354"/>
                </a:lnTo>
                <a:lnTo>
                  <a:pt x="816863" y="664844"/>
                </a:lnTo>
                <a:lnTo>
                  <a:pt x="771271" y="648207"/>
                </a:lnTo>
                <a:lnTo>
                  <a:pt x="724281" y="627507"/>
                </a:lnTo>
                <a:lnTo>
                  <a:pt x="678688" y="608076"/>
                </a:lnTo>
                <a:lnTo>
                  <a:pt x="633095" y="584580"/>
                </a:lnTo>
                <a:lnTo>
                  <a:pt x="588772" y="558419"/>
                </a:lnTo>
                <a:lnTo>
                  <a:pt x="545973" y="533526"/>
                </a:lnTo>
                <a:lnTo>
                  <a:pt x="501776" y="508634"/>
                </a:lnTo>
                <a:lnTo>
                  <a:pt x="458850" y="479551"/>
                </a:lnTo>
                <a:lnTo>
                  <a:pt x="418846" y="450595"/>
                </a:lnTo>
                <a:lnTo>
                  <a:pt x="378713" y="421513"/>
                </a:lnTo>
                <a:lnTo>
                  <a:pt x="338582" y="388365"/>
                </a:lnTo>
                <a:lnTo>
                  <a:pt x="299974" y="355219"/>
                </a:lnTo>
                <a:lnTo>
                  <a:pt x="262636" y="322071"/>
                </a:lnTo>
                <a:lnTo>
                  <a:pt x="225298" y="286130"/>
                </a:lnTo>
                <a:lnTo>
                  <a:pt x="189357" y="248792"/>
                </a:lnTo>
                <a:lnTo>
                  <a:pt x="154812" y="211454"/>
                </a:lnTo>
                <a:lnTo>
                  <a:pt x="121538" y="172719"/>
                </a:lnTo>
                <a:lnTo>
                  <a:pt x="89788" y="132714"/>
                </a:lnTo>
                <a:lnTo>
                  <a:pt x="58038" y="92582"/>
                </a:lnTo>
                <a:lnTo>
                  <a:pt x="28956" y="48386"/>
                </a:lnTo>
                <a:lnTo>
                  <a:pt x="0" y="6857"/>
                </a:lnTo>
                <a:lnTo>
                  <a:pt x="9651" y="0"/>
                </a:lnTo>
                <a:lnTo>
                  <a:pt x="38608" y="41401"/>
                </a:lnTo>
                <a:lnTo>
                  <a:pt x="67690" y="84327"/>
                </a:lnTo>
                <a:lnTo>
                  <a:pt x="98044" y="124332"/>
                </a:lnTo>
                <a:lnTo>
                  <a:pt x="129921" y="164464"/>
                </a:lnTo>
                <a:lnTo>
                  <a:pt x="164464" y="203200"/>
                </a:lnTo>
                <a:lnTo>
                  <a:pt x="199009" y="240537"/>
                </a:lnTo>
                <a:lnTo>
                  <a:pt x="233552" y="276351"/>
                </a:lnTo>
                <a:lnTo>
                  <a:pt x="269494" y="311022"/>
                </a:lnTo>
                <a:lnTo>
                  <a:pt x="306832" y="346836"/>
                </a:lnTo>
                <a:lnTo>
                  <a:pt x="345566" y="378713"/>
                </a:lnTo>
                <a:lnTo>
                  <a:pt x="384175" y="410463"/>
                </a:lnTo>
                <a:lnTo>
                  <a:pt x="425703" y="439546"/>
                </a:lnTo>
                <a:lnTo>
                  <a:pt x="465836" y="469900"/>
                </a:lnTo>
                <a:lnTo>
                  <a:pt x="508635" y="496188"/>
                </a:lnTo>
                <a:lnTo>
                  <a:pt x="551434" y="523747"/>
                </a:lnTo>
                <a:lnTo>
                  <a:pt x="592963" y="548639"/>
                </a:lnTo>
                <a:lnTo>
                  <a:pt x="637159" y="572134"/>
                </a:lnTo>
                <a:lnTo>
                  <a:pt x="682878" y="594232"/>
                </a:lnTo>
                <a:lnTo>
                  <a:pt x="728472" y="616457"/>
                </a:lnTo>
                <a:lnTo>
                  <a:pt x="775462" y="634364"/>
                </a:lnTo>
                <a:lnTo>
                  <a:pt x="821055" y="653669"/>
                </a:lnTo>
                <a:lnTo>
                  <a:pt x="868045" y="670305"/>
                </a:lnTo>
                <a:lnTo>
                  <a:pt x="915035" y="685545"/>
                </a:lnTo>
                <a:lnTo>
                  <a:pt x="963421" y="697991"/>
                </a:lnTo>
                <a:lnTo>
                  <a:pt x="1011809" y="710438"/>
                </a:lnTo>
                <a:lnTo>
                  <a:pt x="1061592" y="722883"/>
                </a:lnTo>
                <a:lnTo>
                  <a:pt x="1109980" y="731138"/>
                </a:lnTo>
                <a:lnTo>
                  <a:pt x="1159764" y="737996"/>
                </a:lnTo>
                <a:lnTo>
                  <a:pt x="1209547" y="743584"/>
                </a:lnTo>
                <a:lnTo>
                  <a:pt x="1259205" y="747648"/>
                </a:lnTo>
                <a:lnTo>
                  <a:pt x="1308989" y="750442"/>
                </a:lnTo>
                <a:lnTo>
                  <a:pt x="1361566" y="750442"/>
                </a:lnTo>
                <a:lnTo>
                  <a:pt x="1361566" y="76428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object 25"/>
          <p:cNvSpPr/>
          <p:nvPr/>
        </p:nvSpPr>
        <p:spPr>
          <a:xfrm>
            <a:off x="7001382" y="2940304"/>
            <a:ext cx="1640839" cy="1718310"/>
          </a:xfrm>
          <a:custGeom>
            <a:avLst/>
            <a:gdLst/>
            <a:ahLst/>
            <a:cxnLst/>
            <a:rect l="l" t="t" r="r" b="b"/>
            <a:pathLst>
              <a:path w="1640840" h="1718310">
                <a:moveTo>
                  <a:pt x="1640840" y="0"/>
                </a:moveTo>
                <a:lnTo>
                  <a:pt x="1638046" y="88392"/>
                </a:lnTo>
                <a:lnTo>
                  <a:pt x="1631188" y="175513"/>
                </a:lnTo>
                <a:lnTo>
                  <a:pt x="1620139" y="261238"/>
                </a:lnTo>
                <a:lnTo>
                  <a:pt x="1604899" y="346837"/>
                </a:lnTo>
                <a:lnTo>
                  <a:pt x="1588262" y="429768"/>
                </a:lnTo>
                <a:lnTo>
                  <a:pt x="1566164" y="511301"/>
                </a:lnTo>
                <a:lnTo>
                  <a:pt x="1541272" y="590169"/>
                </a:lnTo>
                <a:lnTo>
                  <a:pt x="1509522" y="668909"/>
                </a:lnTo>
                <a:lnTo>
                  <a:pt x="1477772" y="744982"/>
                </a:lnTo>
                <a:lnTo>
                  <a:pt x="1440434" y="818134"/>
                </a:lnTo>
                <a:lnTo>
                  <a:pt x="1401699" y="891413"/>
                </a:lnTo>
                <a:lnTo>
                  <a:pt x="1358773" y="959104"/>
                </a:lnTo>
                <a:lnTo>
                  <a:pt x="1313180" y="1026922"/>
                </a:lnTo>
                <a:lnTo>
                  <a:pt x="1263396" y="1093216"/>
                </a:lnTo>
                <a:lnTo>
                  <a:pt x="1213739" y="1154049"/>
                </a:lnTo>
                <a:lnTo>
                  <a:pt x="1158367" y="1213485"/>
                </a:lnTo>
                <a:lnTo>
                  <a:pt x="1101725" y="1271524"/>
                </a:lnTo>
                <a:lnTo>
                  <a:pt x="1042289" y="1325372"/>
                </a:lnTo>
                <a:lnTo>
                  <a:pt x="978662" y="1375156"/>
                </a:lnTo>
                <a:lnTo>
                  <a:pt x="915162" y="1424940"/>
                </a:lnTo>
                <a:lnTo>
                  <a:pt x="848741" y="1467739"/>
                </a:lnTo>
                <a:lnTo>
                  <a:pt x="781050" y="1509268"/>
                </a:lnTo>
                <a:lnTo>
                  <a:pt x="709168" y="1547876"/>
                </a:lnTo>
                <a:lnTo>
                  <a:pt x="635889" y="1582547"/>
                </a:lnTo>
                <a:lnTo>
                  <a:pt x="561213" y="1612900"/>
                </a:lnTo>
                <a:lnTo>
                  <a:pt x="485140" y="1640586"/>
                </a:lnTo>
                <a:lnTo>
                  <a:pt x="407797" y="1664081"/>
                </a:lnTo>
                <a:lnTo>
                  <a:pt x="327660" y="1681988"/>
                </a:lnTo>
                <a:lnTo>
                  <a:pt x="247396" y="1697228"/>
                </a:lnTo>
                <a:lnTo>
                  <a:pt x="165862" y="1708277"/>
                </a:lnTo>
                <a:lnTo>
                  <a:pt x="82931" y="1715135"/>
                </a:lnTo>
                <a:lnTo>
                  <a:pt x="0" y="1717929"/>
                </a:lnTo>
                <a:lnTo>
                  <a:pt x="0" y="1704086"/>
                </a:lnTo>
                <a:lnTo>
                  <a:pt x="82931" y="1702689"/>
                </a:lnTo>
                <a:lnTo>
                  <a:pt x="164465" y="1695831"/>
                </a:lnTo>
                <a:lnTo>
                  <a:pt x="247396" y="1686179"/>
                </a:lnTo>
                <a:lnTo>
                  <a:pt x="327660" y="1670939"/>
                </a:lnTo>
                <a:lnTo>
                  <a:pt x="405002" y="1651635"/>
                </a:lnTo>
                <a:lnTo>
                  <a:pt x="483870" y="1628140"/>
                </a:lnTo>
                <a:lnTo>
                  <a:pt x="558419" y="1600454"/>
                </a:lnTo>
                <a:lnTo>
                  <a:pt x="631698" y="1570101"/>
                </a:lnTo>
                <a:lnTo>
                  <a:pt x="703580" y="1536827"/>
                </a:lnTo>
                <a:lnTo>
                  <a:pt x="774065" y="1499616"/>
                </a:lnTo>
                <a:lnTo>
                  <a:pt x="841883" y="1458087"/>
                </a:lnTo>
                <a:lnTo>
                  <a:pt x="908176" y="1413891"/>
                </a:lnTo>
                <a:lnTo>
                  <a:pt x="971803" y="1366901"/>
                </a:lnTo>
                <a:lnTo>
                  <a:pt x="1034034" y="1315720"/>
                </a:lnTo>
                <a:lnTo>
                  <a:pt x="1093470" y="1261872"/>
                </a:lnTo>
                <a:lnTo>
                  <a:pt x="1148715" y="1205230"/>
                </a:lnTo>
                <a:lnTo>
                  <a:pt x="1202690" y="1145794"/>
                </a:lnTo>
                <a:lnTo>
                  <a:pt x="1255141" y="1084961"/>
                </a:lnTo>
                <a:lnTo>
                  <a:pt x="1303527" y="1019937"/>
                </a:lnTo>
                <a:lnTo>
                  <a:pt x="1349121" y="952246"/>
                </a:lnTo>
                <a:lnTo>
                  <a:pt x="1392047" y="884555"/>
                </a:lnTo>
                <a:lnTo>
                  <a:pt x="1430655" y="812673"/>
                </a:lnTo>
                <a:lnTo>
                  <a:pt x="1466596" y="740791"/>
                </a:lnTo>
                <a:lnTo>
                  <a:pt x="1498473" y="663448"/>
                </a:lnTo>
                <a:lnTo>
                  <a:pt x="1528826" y="585978"/>
                </a:lnTo>
                <a:lnTo>
                  <a:pt x="1553718" y="507238"/>
                </a:lnTo>
                <a:lnTo>
                  <a:pt x="1575816" y="425704"/>
                </a:lnTo>
                <a:lnTo>
                  <a:pt x="1595247" y="344170"/>
                </a:lnTo>
                <a:lnTo>
                  <a:pt x="1609090" y="259842"/>
                </a:lnTo>
                <a:lnTo>
                  <a:pt x="1618742" y="175513"/>
                </a:lnTo>
                <a:lnTo>
                  <a:pt x="1625600" y="88392"/>
                </a:lnTo>
                <a:lnTo>
                  <a:pt x="1626997" y="0"/>
                </a:lnTo>
                <a:lnTo>
                  <a:pt x="164084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7001382" y="1213992"/>
            <a:ext cx="1640839" cy="1715770"/>
          </a:xfrm>
          <a:custGeom>
            <a:avLst/>
            <a:gdLst/>
            <a:ahLst/>
            <a:cxnLst/>
            <a:rect l="l" t="t" r="r" b="b"/>
            <a:pathLst>
              <a:path w="1640840" h="1715770">
                <a:moveTo>
                  <a:pt x="0" y="0"/>
                </a:moveTo>
                <a:lnTo>
                  <a:pt x="82931" y="1397"/>
                </a:lnTo>
                <a:lnTo>
                  <a:pt x="165862" y="8382"/>
                </a:lnTo>
                <a:lnTo>
                  <a:pt x="247396" y="20828"/>
                </a:lnTo>
                <a:lnTo>
                  <a:pt x="327660" y="35941"/>
                </a:lnTo>
                <a:lnTo>
                  <a:pt x="407797" y="53975"/>
                </a:lnTo>
                <a:lnTo>
                  <a:pt x="485140" y="76073"/>
                </a:lnTo>
                <a:lnTo>
                  <a:pt x="561213" y="103759"/>
                </a:lnTo>
                <a:lnTo>
                  <a:pt x="635889" y="134112"/>
                </a:lnTo>
                <a:lnTo>
                  <a:pt x="709168" y="170053"/>
                </a:lnTo>
                <a:lnTo>
                  <a:pt x="781050" y="207391"/>
                </a:lnTo>
                <a:lnTo>
                  <a:pt x="848741" y="247396"/>
                </a:lnTo>
                <a:lnTo>
                  <a:pt x="915162" y="291719"/>
                </a:lnTo>
                <a:lnTo>
                  <a:pt x="978662" y="341376"/>
                </a:lnTo>
                <a:lnTo>
                  <a:pt x="1042289" y="392557"/>
                </a:lnTo>
                <a:lnTo>
                  <a:pt x="1101725" y="446405"/>
                </a:lnTo>
                <a:lnTo>
                  <a:pt x="1158367" y="501777"/>
                </a:lnTo>
                <a:lnTo>
                  <a:pt x="1213739" y="561213"/>
                </a:lnTo>
                <a:lnTo>
                  <a:pt x="1263396" y="624713"/>
                </a:lnTo>
                <a:lnTo>
                  <a:pt x="1313180" y="691134"/>
                </a:lnTo>
                <a:lnTo>
                  <a:pt x="1358773" y="756031"/>
                </a:lnTo>
                <a:lnTo>
                  <a:pt x="1401699" y="826516"/>
                </a:lnTo>
                <a:lnTo>
                  <a:pt x="1440434" y="899795"/>
                </a:lnTo>
                <a:lnTo>
                  <a:pt x="1477772" y="971677"/>
                </a:lnTo>
                <a:lnTo>
                  <a:pt x="1509522" y="1049020"/>
                </a:lnTo>
                <a:lnTo>
                  <a:pt x="1541272" y="1126490"/>
                </a:lnTo>
                <a:lnTo>
                  <a:pt x="1566164" y="1206627"/>
                </a:lnTo>
                <a:lnTo>
                  <a:pt x="1588262" y="1288161"/>
                </a:lnTo>
                <a:lnTo>
                  <a:pt x="1604899" y="1371092"/>
                </a:lnTo>
                <a:lnTo>
                  <a:pt x="1620139" y="1454023"/>
                </a:lnTo>
                <a:lnTo>
                  <a:pt x="1631188" y="1541145"/>
                </a:lnTo>
                <a:lnTo>
                  <a:pt x="1638046" y="1626743"/>
                </a:lnTo>
                <a:lnTo>
                  <a:pt x="1640840" y="1715262"/>
                </a:lnTo>
                <a:lnTo>
                  <a:pt x="1626997" y="1715262"/>
                </a:lnTo>
                <a:lnTo>
                  <a:pt x="1625600" y="1626743"/>
                </a:lnTo>
                <a:lnTo>
                  <a:pt x="1618742" y="1542415"/>
                </a:lnTo>
                <a:lnTo>
                  <a:pt x="1609090" y="1455420"/>
                </a:lnTo>
                <a:lnTo>
                  <a:pt x="1595247" y="1372489"/>
                </a:lnTo>
                <a:lnTo>
                  <a:pt x="1575816" y="1289558"/>
                </a:lnTo>
                <a:lnTo>
                  <a:pt x="1553718" y="1209421"/>
                </a:lnTo>
                <a:lnTo>
                  <a:pt x="1528826" y="1130554"/>
                </a:lnTo>
                <a:lnTo>
                  <a:pt x="1498473" y="1051814"/>
                </a:lnTo>
                <a:lnTo>
                  <a:pt x="1466596" y="977138"/>
                </a:lnTo>
                <a:lnTo>
                  <a:pt x="1430655" y="903986"/>
                </a:lnTo>
                <a:lnTo>
                  <a:pt x="1392047" y="833501"/>
                </a:lnTo>
                <a:lnTo>
                  <a:pt x="1349121" y="763016"/>
                </a:lnTo>
                <a:lnTo>
                  <a:pt x="1303527" y="697992"/>
                </a:lnTo>
                <a:lnTo>
                  <a:pt x="1255141" y="633095"/>
                </a:lnTo>
                <a:lnTo>
                  <a:pt x="1202690" y="569468"/>
                </a:lnTo>
                <a:lnTo>
                  <a:pt x="1148715" y="510032"/>
                </a:lnTo>
                <a:lnTo>
                  <a:pt x="1093470" y="454787"/>
                </a:lnTo>
                <a:lnTo>
                  <a:pt x="1034034" y="402209"/>
                </a:lnTo>
                <a:lnTo>
                  <a:pt x="971803" y="351155"/>
                </a:lnTo>
                <a:lnTo>
                  <a:pt x="908176" y="304038"/>
                </a:lnTo>
                <a:lnTo>
                  <a:pt x="841883" y="259842"/>
                </a:lnTo>
                <a:lnTo>
                  <a:pt x="774065" y="218440"/>
                </a:lnTo>
                <a:lnTo>
                  <a:pt x="703580" y="179705"/>
                </a:lnTo>
                <a:lnTo>
                  <a:pt x="631698" y="147955"/>
                </a:lnTo>
                <a:lnTo>
                  <a:pt x="558419" y="114808"/>
                </a:lnTo>
                <a:lnTo>
                  <a:pt x="483870" y="88519"/>
                </a:lnTo>
                <a:lnTo>
                  <a:pt x="405002" y="66421"/>
                </a:lnTo>
                <a:lnTo>
                  <a:pt x="327660" y="46990"/>
                </a:lnTo>
                <a:lnTo>
                  <a:pt x="247396" y="31877"/>
                </a:lnTo>
                <a:lnTo>
                  <a:pt x="164465" y="20828"/>
                </a:lnTo>
                <a:lnTo>
                  <a:pt x="82931" y="13843"/>
                </a:lnTo>
                <a:lnTo>
                  <a:pt x="0" y="13843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object 27"/>
          <p:cNvSpPr/>
          <p:nvPr/>
        </p:nvSpPr>
        <p:spPr>
          <a:xfrm>
            <a:off x="5630164" y="1213992"/>
            <a:ext cx="1362075" cy="765810"/>
          </a:xfrm>
          <a:custGeom>
            <a:avLst/>
            <a:gdLst/>
            <a:ahLst/>
            <a:cxnLst/>
            <a:rect l="l" t="t" r="r" b="b"/>
            <a:pathLst>
              <a:path w="1362075" h="765810">
                <a:moveTo>
                  <a:pt x="2666" y="753237"/>
                </a:moveTo>
                <a:lnTo>
                  <a:pt x="0" y="756031"/>
                </a:lnTo>
                <a:lnTo>
                  <a:pt x="28956" y="713232"/>
                </a:lnTo>
                <a:lnTo>
                  <a:pt x="58038" y="669036"/>
                </a:lnTo>
                <a:lnTo>
                  <a:pt x="89788" y="630301"/>
                </a:lnTo>
                <a:lnTo>
                  <a:pt x="121538" y="590169"/>
                </a:lnTo>
                <a:lnTo>
                  <a:pt x="154812" y="551561"/>
                </a:lnTo>
                <a:lnTo>
                  <a:pt x="189357" y="512826"/>
                </a:lnTo>
                <a:lnTo>
                  <a:pt x="225298" y="476885"/>
                </a:lnTo>
                <a:lnTo>
                  <a:pt x="262636" y="442341"/>
                </a:lnTo>
                <a:lnTo>
                  <a:pt x="299974" y="407797"/>
                </a:lnTo>
                <a:lnTo>
                  <a:pt x="338582" y="374650"/>
                </a:lnTo>
                <a:lnTo>
                  <a:pt x="378713" y="342773"/>
                </a:lnTo>
                <a:lnTo>
                  <a:pt x="418846" y="312420"/>
                </a:lnTo>
                <a:lnTo>
                  <a:pt x="458850" y="283337"/>
                </a:lnTo>
                <a:lnTo>
                  <a:pt x="501776" y="255778"/>
                </a:lnTo>
                <a:lnTo>
                  <a:pt x="545973" y="229489"/>
                </a:lnTo>
                <a:lnTo>
                  <a:pt x="588772" y="204597"/>
                </a:lnTo>
                <a:lnTo>
                  <a:pt x="633095" y="181102"/>
                </a:lnTo>
                <a:lnTo>
                  <a:pt x="678688" y="156210"/>
                </a:lnTo>
                <a:lnTo>
                  <a:pt x="724281" y="136906"/>
                </a:lnTo>
                <a:lnTo>
                  <a:pt x="771271" y="116078"/>
                </a:lnTo>
                <a:lnTo>
                  <a:pt x="816863" y="98171"/>
                </a:lnTo>
                <a:lnTo>
                  <a:pt x="865251" y="81534"/>
                </a:lnTo>
                <a:lnTo>
                  <a:pt x="913638" y="66421"/>
                </a:lnTo>
                <a:lnTo>
                  <a:pt x="962025" y="52578"/>
                </a:lnTo>
                <a:lnTo>
                  <a:pt x="1010412" y="40132"/>
                </a:lnTo>
                <a:lnTo>
                  <a:pt x="1060195" y="30480"/>
                </a:lnTo>
                <a:lnTo>
                  <a:pt x="1108583" y="20828"/>
                </a:lnTo>
                <a:lnTo>
                  <a:pt x="1158366" y="13843"/>
                </a:lnTo>
                <a:lnTo>
                  <a:pt x="1209547" y="6985"/>
                </a:lnTo>
                <a:lnTo>
                  <a:pt x="1259205" y="2794"/>
                </a:lnTo>
                <a:lnTo>
                  <a:pt x="1308989" y="0"/>
                </a:lnTo>
                <a:lnTo>
                  <a:pt x="1361566" y="0"/>
                </a:lnTo>
                <a:lnTo>
                  <a:pt x="1361566" y="13843"/>
                </a:lnTo>
                <a:lnTo>
                  <a:pt x="1308989" y="13843"/>
                </a:lnTo>
                <a:lnTo>
                  <a:pt x="1259205" y="15240"/>
                </a:lnTo>
                <a:lnTo>
                  <a:pt x="1209547" y="20828"/>
                </a:lnTo>
                <a:lnTo>
                  <a:pt x="1159764" y="24892"/>
                </a:lnTo>
                <a:lnTo>
                  <a:pt x="1109980" y="33147"/>
                </a:lnTo>
                <a:lnTo>
                  <a:pt x="1061592" y="42926"/>
                </a:lnTo>
                <a:lnTo>
                  <a:pt x="1011809" y="52578"/>
                </a:lnTo>
                <a:lnTo>
                  <a:pt x="963421" y="63627"/>
                </a:lnTo>
                <a:lnTo>
                  <a:pt x="915035" y="78867"/>
                </a:lnTo>
                <a:lnTo>
                  <a:pt x="868045" y="93980"/>
                </a:lnTo>
                <a:lnTo>
                  <a:pt x="821055" y="112014"/>
                </a:lnTo>
                <a:lnTo>
                  <a:pt x="775462" y="128524"/>
                </a:lnTo>
                <a:lnTo>
                  <a:pt x="728472" y="147955"/>
                </a:lnTo>
                <a:lnTo>
                  <a:pt x="682878" y="168656"/>
                </a:lnTo>
                <a:lnTo>
                  <a:pt x="637159" y="190754"/>
                </a:lnTo>
                <a:lnTo>
                  <a:pt x="592963" y="214249"/>
                </a:lnTo>
                <a:lnTo>
                  <a:pt x="551434" y="239141"/>
                </a:lnTo>
                <a:lnTo>
                  <a:pt x="508635" y="266827"/>
                </a:lnTo>
                <a:lnTo>
                  <a:pt x="465836" y="295783"/>
                </a:lnTo>
                <a:lnTo>
                  <a:pt x="425703" y="323469"/>
                </a:lnTo>
                <a:lnTo>
                  <a:pt x="384175" y="353822"/>
                </a:lnTo>
                <a:lnTo>
                  <a:pt x="345566" y="384302"/>
                </a:lnTo>
                <a:lnTo>
                  <a:pt x="306832" y="416052"/>
                </a:lnTo>
                <a:lnTo>
                  <a:pt x="269494" y="451993"/>
                </a:lnTo>
                <a:lnTo>
                  <a:pt x="233552" y="487934"/>
                </a:lnTo>
                <a:lnTo>
                  <a:pt x="199009" y="522478"/>
                </a:lnTo>
                <a:lnTo>
                  <a:pt x="164464" y="559816"/>
                </a:lnTo>
                <a:lnTo>
                  <a:pt x="129921" y="598551"/>
                </a:lnTo>
                <a:lnTo>
                  <a:pt x="98044" y="637159"/>
                </a:lnTo>
                <a:lnTo>
                  <a:pt x="67690" y="678688"/>
                </a:lnTo>
                <a:lnTo>
                  <a:pt x="38608" y="720090"/>
                </a:lnTo>
                <a:lnTo>
                  <a:pt x="9651" y="763016"/>
                </a:lnTo>
                <a:lnTo>
                  <a:pt x="6858" y="765683"/>
                </a:lnTo>
                <a:lnTo>
                  <a:pt x="9651" y="763016"/>
                </a:lnTo>
                <a:lnTo>
                  <a:pt x="8255" y="764286"/>
                </a:lnTo>
                <a:lnTo>
                  <a:pt x="6858" y="765683"/>
                </a:lnTo>
                <a:lnTo>
                  <a:pt x="2666" y="753237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28"/>
          <p:cNvSpPr/>
          <p:nvPr/>
        </p:nvSpPr>
        <p:spPr>
          <a:xfrm>
            <a:off x="5558282" y="1996313"/>
            <a:ext cx="67945" cy="456565"/>
          </a:xfrm>
          <a:custGeom>
            <a:avLst/>
            <a:gdLst/>
            <a:ahLst/>
            <a:cxnLst/>
            <a:rect l="l" t="t" r="r" b="b"/>
            <a:pathLst>
              <a:path w="67945" h="456564">
                <a:moveTo>
                  <a:pt x="67690" y="0"/>
                </a:moveTo>
                <a:lnTo>
                  <a:pt x="0" y="456057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object 29"/>
          <p:cNvSpPr/>
          <p:nvPr/>
        </p:nvSpPr>
        <p:spPr>
          <a:xfrm>
            <a:off x="5590032" y="3410203"/>
            <a:ext cx="4445" cy="456565"/>
          </a:xfrm>
          <a:custGeom>
            <a:avLst/>
            <a:gdLst/>
            <a:ahLst/>
            <a:cxnLst/>
            <a:rect l="l" t="t" r="r" b="b"/>
            <a:pathLst>
              <a:path w="4445" h="456564">
                <a:moveTo>
                  <a:pt x="0" y="0"/>
                </a:moveTo>
                <a:lnTo>
                  <a:pt x="4190" y="456057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object 30"/>
          <p:cNvSpPr/>
          <p:nvPr/>
        </p:nvSpPr>
        <p:spPr>
          <a:xfrm>
            <a:off x="5606957" y="2225694"/>
            <a:ext cx="731270" cy="1446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object 31"/>
          <p:cNvSpPr/>
          <p:nvPr/>
        </p:nvSpPr>
        <p:spPr>
          <a:xfrm>
            <a:off x="5606940" y="2225694"/>
            <a:ext cx="731520" cy="1447165"/>
          </a:xfrm>
          <a:custGeom>
            <a:avLst/>
            <a:gdLst/>
            <a:ahLst/>
            <a:cxnLst/>
            <a:rect l="l" t="t" r="r" b="b"/>
            <a:pathLst>
              <a:path w="731520" h="1447164">
                <a:moveTo>
                  <a:pt x="190482" y="1377"/>
                </a:moveTo>
                <a:lnTo>
                  <a:pt x="237544" y="0"/>
                </a:lnTo>
                <a:lnTo>
                  <a:pt x="251927" y="177"/>
                </a:lnTo>
                <a:lnTo>
                  <a:pt x="299891" y="3059"/>
                </a:lnTo>
                <a:lnTo>
                  <a:pt x="348360" y="11202"/>
                </a:lnTo>
                <a:lnTo>
                  <a:pt x="386888" y="26017"/>
                </a:lnTo>
                <a:lnTo>
                  <a:pt x="427298" y="50595"/>
                </a:lnTo>
                <a:lnTo>
                  <a:pt x="466742" y="80287"/>
                </a:lnTo>
                <a:lnTo>
                  <a:pt x="495417" y="105998"/>
                </a:lnTo>
                <a:lnTo>
                  <a:pt x="523097" y="134725"/>
                </a:lnTo>
                <a:lnTo>
                  <a:pt x="549588" y="166527"/>
                </a:lnTo>
                <a:lnTo>
                  <a:pt x="579185" y="206031"/>
                </a:lnTo>
                <a:lnTo>
                  <a:pt x="610003" y="248370"/>
                </a:lnTo>
                <a:lnTo>
                  <a:pt x="639045" y="291691"/>
                </a:lnTo>
                <a:lnTo>
                  <a:pt x="665359" y="337062"/>
                </a:lnTo>
                <a:lnTo>
                  <a:pt x="687993" y="385553"/>
                </a:lnTo>
                <a:lnTo>
                  <a:pt x="705998" y="438232"/>
                </a:lnTo>
                <a:lnTo>
                  <a:pt x="714958" y="476206"/>
                </a:lnTo>
                <a:lnTo>
                  <a:pt x="721375" y="517147"/>
                </a:lnTo>
                <a:lnTo>
                  <a:pt x="726219" y="562639"/>
                </a:lnTo>
                <a:lnTo>
                  <a:pt x="729531" y="612001"/>
                </a:lnTo>
                <a:lnTo>
                  <a:pt x="731180" y="664220"/>
                </a:lnTo>
                <a:lnTo>
                  <a:pt x="731340" y="691084"/>
                </a:lnTo>
                <a:lnTo>
                  <a:pt x="731035" y="718284"/>
                </a:lnTo>
                <a:lnTo>
                  <a:pt x="728962" y="773182"/>
                </a:lnTo>
                <a:lnTo>
                  <a:pt x="724831" y="827902"/>
                </a:lnTo>
                <a:lnTo>
                  <a:pt x="718510" y="881431"/>
                </a:lnTo>
                <a:lnTo>
                  <a:pt x="709866" y="932758"/>
                </a:lnTo>
                <a:lnTo>
                  <a:pt x="698769" y="980872"/>
                </a:lnTo>
                <a:lnTo>
                  <a:pt x="683908" y="1025451"/>
                </a:lnTo>
                <a:lnTo>
                  <a:pt x="664638" y="1069696"/>
                </a:lnTo>
                <a:lnTo>
                  <a:pt x="642429" y="1113686"/>
                </a:lnTo>
                <a:lnTo>
                  <a:pt x="617859" y="1156865"/>
                </a:lnTo>
                <a:lnTo>
                  <a:pt x="591509" y="1198675"/>
                </a:lnTo>
                <a:lnTo>
                  <a:pt x="563958" y="1238562"/>
                </a:lnTo>
                <a:lnTo>
                  <a:pt x="535787" y="1275968"/>
                </a:lnTo>
                <a:lnTo>
                  <a:pt x="507575" y="1310338"/>
                </a:lnTo>
                <a:lnTo>
                  <a:pt x="479902" y="1341115"/>
                </a:lnTo>
                <a:lnTo>
                  <a:pt x="440672" y="1379327"/>
                </a:lnTo>
                <a:lnTo>
                  <a:pt x="399858" y="1407195"/>
                </a:lnTo>
                <a:lnTo>
                  <a:pt x="356830" y="1428117"/>
                </a:lnTo>
                <a:lnTo>
                  <a:pt x="313097" y="1441505"/>
                </a:lnTo>
                <a:lnTo>
                  <a:pt x="270163" y="1446773"/>
                </a:lnTo>
                <a:lnTo>
                  <a:pt x="256291" y="1446623"/>
                </a:lnTo>
                <a:lnTo>
                  <a:pt x="216770" y="1440153"/>
                </a:lnTo>
                <a:lnTo>
                  <a:pt x="181566" y="1424194"/>
                </a:lnTo>
                <a:lnTo>
                  <a:pt x="151629" y="1397022"/>
                </a:lnTo>
                <a:lnTo>
                  <a:pt x="125587" y="1355992"/>
                </a:lnTo>
                <a:lnTo>
                  <a:pt x="102806" y="1303994"/>
                </a:lnTo>
                <a:lnTo>
                  <a:pt x="89183" y="1264852"/>
                </a:lnTo>
                <a:lnTo>
                  <a:pt x="76639" y="1223260"/>
                </a:lnTo>
                <a:lnTo>
                  <a:pt x="65024" y="1180188"/>
                </a:lnTo>
                <a:lnTo>
                  <a:pt x="54190" y="1136606"/>
                </a:lnTo>
                <a:lnTo>
                  <a:pt x="43989" y="1093485"/>
                </a:lnTo>
                <a:lnTo>
                  <a:pt x="39079" y="1072400"/>
                </a:lnTo>
                <a:lnTo>
                  <a:pt x="34272" y="1051794"/>
                </a:lnTo>
                <a:lnTo>
                  <a:pt x="25448" y="1011195"/>
                </a:lnTo>
                <a:lnTo>
                  <a:pt x="18057" y="970541"/>
                </a:lnTo>
                <a:lnTo>
                  <a:pt x="12032" y="929700"/>
                </a:lnTo>
                <a:lnTo>
                  <a:pt x="7305" y="888539"/>
                </a:lnTo>
                <a:lnTo>
                  <a:pt x="3808" y="846927"/>
                </a:lnTo>
                <a:lnTo>
                  <a:pt x="1472" y="804732"/>
                </a:lnTo>
                <a:lnTo>
                  <a:pt x="231" y="761822"/>
                </a:lnTo>
                <a:lnTo>
                  <a:pt x="0" y="740058"/>
                </a:lnTo>
                <a:lnTo>
                  <a:pt x="16" y="718066"/>
                </a:lnTo>
                <a:lnTo>
                  <a:pt x="760" y="673332"/>
                </a:lnTo>
                <a:lnTo>
                  <a:pt x="2395" y="627487"/>
                </a:lnTo>
                <a:lnTo>
                  <a:pt x="6514" y="577970"/>
                </a:lnTo>
                <a:lnTo>
                  <a:pt x="12827" y="524130"/>
                </a:lnTo>
                <a:lnTo>
                  <a:pt x="20950" y="467442"/>
                </a:lnTo>
                <a:lnTo>
                  <a:pt x="30501" y="409380"/>
                </a:lnTo>
                <a:lnTo>
                  <a:pt x="41098" y="351420"/>
                </a:lnTo>
                <a:lnTo>
                  <a:pt x="52357" y="295038"/>
                </a:lnTo>
                <a:lnTo>
                  <a:pt x="63897" y="241709"/>
                </a:lnTo>
                <a:lnTo>
                  <a:pt x="75335" y="192907"/>
                </a:lnTo>
                <a:lnTo>
                  <a:pt x="86289" y="150108"/>
                </a:lnTo>
                <a:lnTo>
                  <a:pt x="103714" y="93392"/>
                </a:lnTo>
                <a:lnTo>
                  <a:pt x="127076" y="49044"/>
                </a:lnTo>
                <a:lnTo>
                  <a:pt x="158123" y="21612"/>
                </a:lnTo>
                <a:lnTo>
                  <a:pt x="172041" y="14447"/>
                </a:lnTo>
                <a:lnTo>
                  <a:pt x="178295" y="11134"/>
                </a:lnTo>
                <a:lnTo>
                  <a:pt x="183964" y="7479"/>
                </a:lnTo>
                <a:lnTo>
                  <a:pt x="188961" y="3093"/>
                </a:lnTo>
                <a:lnTo>
                  <a:pt x="190482" y="1377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object 32"/>
          <p:cNvSpPr/>
          <p:nvPr/>
        </p:nvSpPr>
        <p:spPr>
          <a:xfrm>
            <a:off x="4619625" y="2945129"/>
            <a:ext cx="4523105" cy="0"/>
          </a:xfrm>
          <a:custGeom>
            <a:avLst/>
            <a:gdLst/>
            <a:ahLst/>
            <a:cxnLst/>
            <a:rect l="l" t="t" r="r" b="b"/>
            <a:pathLst>
              <a:path w="4523105">
                <a:moveTo>
                  <a:pt x="0" y="0"/>
                </a:moveTo>
                <a:lnTo>
                  <a:pt x="4522978" y="0"/>
                </a:lnTo>
              </a:path>
            </a:pathLst>
          </a:custGeom>
          <a:ln w="40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8" name="object 28"/>
          <p:cNvSpPr txBox="1">
            <a:spLocks noGrp="1"/>
          </p:cNvSpPr>
          <p:nvPr>
            <p:ph type="title"/>
          </p:nvPr>
        </p:nvSpPr>
        <p:spPr>
          <a:xfrm>
            <a:off x="-885318" y="727319"/>
            <a:ext cx="7886700" cy="619777"/>
          </a:xfrm>
          <a:prstGeom prst="rect">
            <a:avLst/>
          </a:prstGeom>
        </p:spPr>
        <p:txBody>
          <a:bodyPr vert="horz" wrap="square" lIns="0" tIns="126103" rIns="0" bIns="0" rtlCol="0">
            <a:spAutoFit/>
          </a:bodyPr>
          <a:lstStyle/>
          <a:p>
            <a:pPr marL="1230630">
              <a:lnSpc>
                <a:spcPct val="100000"/>
              </a:lnSpc>
            </a:pP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晶状体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9002" y="5813597"/>
            <a:ext cx="6338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354965" algn="l"/>
              </a:tabLst>
            </a:pPr>
            <a:r>
              <a:rPr lang="en-US" altLang="zh-CN" sz="2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lang="zh-CN" altLang="en-US" sz="2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晶状体的</a:t>
            </a:r>
            <a:r>
              <a:rPr lang="zh-CN" altLang="en-US" sz="2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屈光度为</a:t>
            </a:r>
            <a:r>
              <a:rPr lang="zh-CN" altLang="en-US" sz="2400" spc="-59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lang="zh-CN" altLang="en-US" sz="24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zh-CN" altLang="en-US" sz="24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30D</a:t>
            </a:r>
            <a:r>
              <a:rPr lang="zh-CN" altLang="en-US" sz="24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（角膜的</a:t>
            </a: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一半）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9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9" name="object 2"/>
          <p:cNvSpPr txBox="1">
            <a:spLocks/>
          </p:cNvSpPr>
          <p:nvPr/>
        </p:nvSpPr>
        <p:spPr>
          <a:xfrm>
            <a:off x="-2605617" y="947558"/>
            <a:ext cx="7886700" cy="908825"/>
          </a:xfrm>
          <a:prstGeom prst="rect">
            <a:avLst/>
          </a:prstGeom>
        </p:spPr>
        <p:txBody>
          <a:bodyPr vert="horz" wrap="square" lIns="0" tIns="273989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0746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常识测验：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0" name="object 3"/>
          <p:cNvSpPr txBox="1"/>
          <p:nvPr/>
        </p:nvSpPr>
        <p:spPr>
          <a:xfrm>
            <a:off x="519006" y="1967263"/>
            <a:ext cx="8328661" cy="2267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当我们看哪里的时候，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睛会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呈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现</a:t>
            </a:r>
            <a:r>
              <a:rPr sz="28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「放松」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状态？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近处的物体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远处的物体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计算机屏幕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梦中情人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15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542017" y="1001735"/>
            <a:ext cx="78867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295">
              <a:lnSpc>
                <a:spcPct val="100000"/>
              </a:lnSpc>
            </a:pPr>
            <a:r>
              <a:rPr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</a:t>
            </a: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状</a:t>
            </a:r>
            <a:r>
              <a:rPr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体与睫状</a:t>
            </a: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肌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10199" y="3242733"/>
            <a:ext cx="3500863" cy="3408214"/>
            <a:chOff x="4129513" y="2182875"/>
            <a:chExt cx="4476750" cy="4256406"/>
          </a:xfrm>
        </p:grpSpPr>
        <p:sp>
          <p:nvSpPr>
            <p:cNvPr id="7" name="object 4"/>
            <p:cNvSpPr/>
            <p:nvPr/>
          </p:nvSpPr>
          <p:spPr>
            <a:xfrm>
              <a:off x="5004162" y="5156200"/>
              <a:ext cx="482600" cy="812800"/>
            </a:xfrm>
            <a:custGeom>
              <a:avLst/>
              <a:gdLst/>
              <a:ahLst/>
              <a:cxnLst/>
              <a:rect l="l" t="t" r="r" b="b"/>
              <a:pathLst>
                <a:path w="482600" h="812800">
                  <a:moveTo>
                    <a:pt x="247650" y="0"/>
                  </a:moveTo>
                  <a:lnTo>
                    <a:pt x="98425" y="0"/>
                  </a:lnTo>
                  <a:lnTo>
                    <a:pt x="0" y="365125"/>
                  </a:lnTo>
                  <a:lnTo>
                    <a:pt x="482600" y="812800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object 5"/>
            <p:cNvSpPr/>
            <p:nvPr/>
          </p:nvSpPr>
          <p:spPr>
            <a:xfrm>
              <a:off x="5004162" y="5156200"/>
              <a:ext cx="482600" cy="812800"/>
            </a:xfrm>
            <a:custGeom>
              <a:avLst/>
              <a:gdLst/>
              <a:ahLst/>
              <a:cxnLst/>
              <a:rect l="l" t="t" r="r" b="b"/>
              <a:pathLst>
                <a:path w="482600" h="812800">
                  <a:moveTo>
                    <a:pt x="0" y="365125"/>
                  </a:moveTo>
                  <a:lnTo>
                    <a:pt x="98425" y="0"/>
                  </a:lnTo>
                  <a:lnTo>
                    <a:pt x="247650" y="0"/>
                  </a:lnTo>
                  <a:lnTo>
                    <a:pt x="482600" y="812800"/>
                  </a:lnTo>
                  <a:lnTo>
                    <a:pt x="0" y="3651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object 6"/>
            <p:cNvSpPr/>
            <p:nvPr/>
          </p:nvSpPr>
          <p:spPr>
            <a:xfrm>
              <a:off x="4991462" y="2616200"/>
              <a:ext cx="495300" cy="876300"/>
            </a:xfrm>
            <a:custGeom>
              <a:avLst/>
              <a:gdLst/>
              <a:ahLst/>
              <a:cxnLst/>
              <a:rect l="l" t="t" r="r" b="b"/>
              <a:pathLst>
                <a:path w="495300" h="876300">
                  <a:moveTo>
                    <a:pt x="495300" y="0"/>
                  </a:moveTo>
                  <a:lnTo>
                    <a:pt x="0" y="482600"/>
                  </a:lnTo>
                  <a:lnTo>
                    <a:pt x="101600" y="876300"/>
                  </a:lnTo>
                  <a:lnTo>
                    <a:pt x="254000" y="8763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object 7"/>
            <p:cNvSpPr/>
            <p:nvPr/>
          </p:nvSpPr>
          <p:spPr>
            <a:xfrm>
              <a:off x="4991462" y="2616200"/>
              <a:ext cx="495300" cy="876300"/>
            </a:xfrm>
            <a:custGeom>
              <a:avLst/>
              <a:gdLst/>
              <a:ahLst/>
              <a:cxnLst/>
              <a:rect l="l" t="t" r="r" b="b"/>
              <a:pathLst>
                <a:path w="495300" h="876300">
                  <a:moveTo>
                    <a:pt x="0" y="482600"/>
                  </a:moveTo>
                  <a:lnTo>
                    <a:pt x="101600" y="876300"/>
                  </a:lnTo>
                  <a:lnTo>
                    <a:pt x="254000" y="876300"/>
                  </a:lnTo>
                  <a:lnTo>
                    <a:pt x="495300" y="0"/>
                  </a:lnTo>
                  <a:lnTo>
                    <a:pt x="0" y="482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object 8"/>
            <p:cNvSpPr/>
            <p:nvPr/>
          </p:nvSpPr>
          <p:spPr>
            <a:xfrm>
              <a:off x="4883512" y="5494273"/>
              <a:ext cx="1681480" cy="944880"/>
            </a:xfrm>
            <a:custGeom>
              <a:avLst/>
              <a:gdLst/>
              <a:ahLst/>
              <a:cxnLst/>
              <a:rect l="l" t="t" r="r" b="b"/>
              <a:pathLst>
                <a:path w="1681479" h="944879">
                  <a:moveTo>
                    <a:pt x="1681099" y="944626"/>
                  </a:moveTo>
                  <a:lnTo>
                    <a:pt x="1616075" y="943101"/>
                  </a:lnTo>
                  <a:lnTo>
                    <a:pt x="1555750" y="939926"/>
                  </a:lnTo>
                  <a:lnTo>
                    <a:pt x="1492250" y="933576"/>
                  </a:lnTo>
                  <a:lnTo>
                    <a:pt x="1430274" y="928751"/>
                  </a:lnTo>
                  <a:lnTo>
                    <a:pt x="1368425" y="917701"/>
                  </a:lnTo>
                  <a:lnTo>
                    <a:pt x="1308100" y="906526"/>
                  </a:lnTo>
                  <a:lnTo>
                    <a:pt x="1247775" y="892301"/>
                  </a:lnTo>
                  <a:lnTo>
                    <a:pt x="1187450" y="877951"/>
                  </a:lnTo>
                  <a:lnTo>
                    <a:pt x="1128649" y="862076"/>
                  </a:lnTo>
                  <a:lnTo>
                    <a:pt x="1068324" y="843026"/>
                  </a:lnTo>
                  <a:lnTo>
                    <a:pt x="1009650" y="822451"/>
                  </a:lnTo>
                  <a:lnTo>
                    <a:pt x="952500" y="801751"/>
                  </a:lnTo>
                  <a:lnTo>
                    <a:pt x="893699" y="776351"/>
                  </a:lnTo>
                  <a:lnTo>
                    <a:pt x="838200" y="750951"/>
                  </a:lnTo>
                  <a:lnTo>
                    <a:pt x="781050" y="722376"/>
                  </a:lnTo>
                  <a:lnTo>
                    <a:pt x="727075" y="690626"/>
                  </a:lnTo>
                  <a:lnTo>
                    <a:pt x="674624" y="658876"/>
                  </a:lnTo>
                  <a:lnTo>
                    <a:pt x="619125" y="628650"/>
                  </a:lnTo>
                  <a:lnTo>
                    <a:pt x="566674" y="593725"/>
                  </a:lnTo>
                  <a:lnTo>
                    <a:pt x="517525" y="557276"/>
                  </a:lnTo>
                  <a:lnTo>
                    <a:pt x="466725" y="520700"/>
                  </a:lnTo>
                  <a:lnTo>
                    <a:pt x="419100" y="481075"/>
                  </a:lnTo>
                  <a:lnTo>
                    <a:pt x="369824" y="439800"/>
                  </a:lnTo>
                  <a:lnTo>
                    <a:pt x="323850" y="396875"/>
                  </a:lnTo>
                  <a:lnTo>
                    <a:pt x="277749" y="354075"/>
                  </a:lnTo>
                  <a:lnTo>
                    <a:pt x="234950" y="307975"/>
                  </a:lnTo>
                  <a:lnTo>
                    <a:pt x="190500" y="262000"/>
                  </a:lnTo>
                  <a:lnTo>
                    <a:pt x="150749" y="214375"/>
                  </a:lnTo>
                  <a:lnTo>
                    <a:pt x="111125" y="165100"/>
                  </a:lnTo>
                  <a:lnTo>
                    <a:pt x="71374" y="114300"/>
                  </a:lnTo>
                  <a:lnTo>
                    <a:pt x="34925" y="60325"/>
                  </a:lnTo>
                  <a:lnTo>
                    <a:pt x="0" y="8000"/>
                  </a:lnTo>
                  <a:lnTo>
                    <a:pt x="12700" y="0"/>
                  </a:lnTo>
                  <a:lnTo>
                    <a:pt x="47625" y="52450"/>
                  </a:lnTo>
                  <a:lnTo>
                    <a:pt x="84074" y="104775"/>
                  </a:lnTo>
                  <a:lnTo>
                    <a:pt x="120650" y="154050"/>
                  </a:lnTo>
                  <a:lnTo>
                    <a:pt x="161925" y="203200"/>
                  </a:lnTo>
                  <a:lnTo>
                    <a:pt x="203200" y="252475"/>
                  </a:lnTo>
                  <a:lnTo>
                    <a:pt x="244475" y="296925"/>
                  </a:lnTo>
                  <a:lnTo>
                    <a:pt x="288925" y="341375"/>
                  </a:lnTo>
                  <a:lnTo>
                    <a:pt x="333375" y="384175"/>
                  </a:lnTo>
                  <a:lnTo>
                    <a:pt x="379349" y="428625"/>
                  </a:lnTo>
                  <a:lnTo>
                    <a:pt x="426974" y="468375"/>
                  </a:lnTo>
                  <a:lnTo>
                    <a:pt x="474599" y="508000"/>
                  </a:lnTo>
                  <a:lnTo>
                    <a:pt x="525399" y="542925"/>
                  </a:lnTo>
                  <a:lnTo>
                    <a:pt x="576199" y="581025"/>
                  </a:lnTo>
                  <a:lnTo>
                    <a:pt x="628650" y="614426"/>
                  </a:lnTo>
                  <a:lnTo>
                    <a:pt x="680974" y="647700"/>
                  </a:lnTo>
                  <a:lnTo>
                    <a:pt x="733425" y="677926"/>
                  </a:lnTo>
                  <a:lnTo>
                    <a:pt x="787400" y="708151"/>
                  </a:lnTo>
                  <a:lnTo>
                    <a:pt x="842899" y="735076"/>
                  </a:lnTo>
                  <a:lnTo>
                    <a:pt x="900049" y="762126"/>
                  </a:lnTo>
                  <a:lnTo>
                    <a:pt x="957199" y="784351"/>
                  </a:lnTo>
                  <a:lnTo>
                    <a:pt x="1012825" y="808101"/>
                  </a:lnTo>
                  <a:lnTo>
                    <a:pt x="1071499" y="828801"/>
                  </a:lnTo>
                  <a:lnTo>
                    <a:pt x="1130300" y="846201"/>
                  </a:lnTo>
                  <a:lnTo>
                    <a:pt x="1188974" y="863726"/>
                  </a:lnTo>
                  <a:lnTo>
                    <a:pt x="1249299" y="877951"/>
                  </a:lnTo>
                  <a:lnTo>
                    <a:pt x="1311275" y="892301"/>
                  </a:lnTo>
                  <a:lnTo>
                    <a:pt x="1371600" y="903351"/>
                  </a:lnTo>
                  <a:lnTo>
                    <a:pt x="1431925" y="911351"/>
                  </a:lnTo>
                  <a:lnTo>
                    <a:pt x="1492250" y="919226"/>
                  </a:lnTo>
                  <a:lnTo>
                    <a:pt x="1555750" y="924051"/>
                  </a:lnTo>
                  <a:lnTo>
                    <a:pt x="1616075" y="928751"/>
                  </a:lnTo>
                  <a:lnTo>
                    <a:pt x="1681099" y="928751"/>
                  </a:lnTo>
                  <a:lnTo>
                    <a:pt x="1681099" y="944626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object 9"/>
            <p:cNvSpPr/>
            <p:nvPr/>
          </p:nvSpPr>
          <p:spPr>
            <a:xfrm>
              <a:off x="6577438" y="4316476"/>
              <a:ext cx="2028825" cy="2122805"/>
            </a:xfrm>
            <a:custGeom>
              <a:avLst/>
              <a:gdLst/>
              <a:ahLst/>
              <a:cxnLst/>
              <a:rect l="l" t="t" r="r" b="b"/>
              <a:pathLst>
                <a:path w="2028825" h="2122804">
                  <a:moveTo>
                    <a:pt x="2028825" y="0"/>
                  </a:moveTo>
                  <a:lnTo>
                    <a:pt x="2023999" y="109474"/>
                  </a:lnTo>
                  <a:lnTo>
                    <a:pt x="2016125" y="215900"/>
                  </a:lnTo>
                  <a:lnTo>
                    <a:pt x="2003425" y="322199"/>
                  </a:lnTo>
                  <a:lnTo>
                    <a:pt x="1984375" y="428625"/>
                  </a:lnTo>
                  <a:lnTo>
                    <a:pt x="1963674" y="530225"/>
                  </a:lnTo>
                  <a:lnTo>
                    <a:pt x="1936750" y="631825"/>
                  </a:lnTo>
                  <a:lnTo>
                    <a:pt x="1905000" y="730250"/>
                  </a:lnTo>
                  <a:lnTo>
                    <a:pt x="1866900" y="827024"/>
                  </a:lnTo>
                  <a:lnTo>
                    <a:pt x="1827149" y="920750"/>
                  </a:lnTo>
                  <a:lnTo>
                    <a:pt x="1781175" y="1011174"/>
                  </a:lnTo>
                  <a:lnTo>
                    <a:pt x="1733550" y="1101725"/>
                  </a:lnTo>
                  <a:lnTo>
                    <a:pt x="1681099" y="1184275"/>
                  </a:lnTo>
                  <a:lnTo>
                    <a:pt x="1623949" y="1268349"/>
                  </a:lnTo>
                  <a:lnTo>
                    <a:pt x="1563624" y="1350899"/>
                  </a:lnTo>
                  <a:lnTo>
                    <a:pt x="1500124" y="1425575"/>
                  </a:lnTo>
                  <a:lnTo>
                    <a:pt x="1433449" y="1500124"/>
                  </a:lnTo>
                  <a:lnTo>
                    <a:pt x="1362075" y="1571625"/>
                  </a:lnTo>
                  <a:lnTo>
                    <a:pt x="1287399" y="1638300"/>
                  </a:lnTo>
                  <a:lnTo>
                    <a:pt x="1211199" y="1698625"/>
                  </a:lnTo>
                  <a:lnTo>
                    <a:pt x="1130300" y="1758950"/>
                  </a:lnTo>
                  <a:lnTo>
                    <a:pt x="1049274" y="1814449"/>
                  </a:lnTo>
                  <a:lnTo>
                    <a:pt x="965200" y="1863725"/>
                  </a:lnTo>
                  <a:lnTo>
                    <a:pt x="876300" y="1912874"/>
                  </a:lnTo>
                  <a:lnTo>
                    <a:pt x="787400" y="1954149"/>
                  </a:lnTo>
                  <a:lnTo>
                    <a:pt x="693674" y="1992249"/>
                  </a:lnTo>
                  <a:lnTo>
                    <a:pt x="600075" y="2025650"/>
                  </a:lnTo>
                  <a:lnTo>
                    <a:pt x="503174" y="2055749"/>
                  </a:lnTo>
                  <a:lnTo>
                    <a:pt x="404749" y="2077974"/>
                  </a:lnTo>
                  <a:lnTo>
                    <a:pt x="306324" y="2097024"/>
                  </a:lnTo>
                  <a:lnTo>
                    <a:pt x="206375" y="2109724"/>
                  </a:lnTo>
                  <a:lnTo>
                    <a:pt x="103124" y="2117725"/>
                  </a:lnTo>
                  <a:lnTo>
                    <a:pt x="0" y="2122424"/>
                  </a:lnTo>
                  <a:lnTo>
                    <a:pt x="0" y="2105025"/>
                  </a:lnTo>
                  <a:lnTo>
                    <a:pt x="103124" y="2103374"/>
                  </a:lnTo>
                  <a:lnTo>
                    <a:pt x="203200" y="2095500"/>
                  </a:lnTo>
                  <a:lnTo>
                    <a:pt x="306324" y="2082800"/>
                  </a:lnTo>
                  <a:lnTo>
                    <a:pt x="404749" y="2063750"/>
                  </a:lnTo>
                  <a:lnTo>
                    <a:pt x="501650" y="2039874"/>
                  </a:lnTo>
                  <a:lnTo>
                    <a:pt x="598424" y="2011299"/>
                  </a:lnTo>
                  <a:lnTo>
                    <a:pt x="690499" y="1978025"/>
                  </a:lnTo>
                  <a:lnTo>
                    <a:pt x="781050" y="1939925"/>
                  </a:lnTo>
                  <a:lnTo>
                    <a:pt x="869950" y="1898650"/>
                  </a:lnTo>
                  <a:lnTo>
                    <a:pt x="957199" y="1852549"/>
                  </a:lnTo>
                  <a:lnTo>
                    <a:pt x="1041400" y="1801749"/>
                  </a:lnTo>
                  <a:lnTo>
                    <a:pt x="1122299" y="1747774"/>
                  </a:lnTo>
                  <a:lnTo>
                    <a:pt x="1201674" y="1689100"/>
                  </a:lnTo>
                  <a:lnTo>
                    <a:pt x="1277874" y="1625600"/>
                  </a:lnTo>
                  <a:lnTo>
                    <a:pt x="1350899" y="1558925"/>
                  </a:lnTo>
                  <a:lnTo>
                    <a:pt x="1420749" y="1489075"/>
                  </a:lnTo>
                  <a:lnTo>
                    <a:pt x="1487424" y="1416050"/>
                  </a:lnTo>
                  <a:lnTo>
                    <a:pt x="1552575" y="1339850"/>
                  </a:lnTo>
                  <a:lnTo>
                    <a:pt x="1611249" y="1260475"/>
                  </a:lnTo>
                  <a:lnTo>
                    <a:pt x="1668399" y="1176274"/>
                  </a:lnTo>
                  <a:lnTo>
                    <a:pt x="1720850" y="1092200"/>
                  </a:lnTo>
                  <a:lnTo>
                    <a:pt x="1768475" y="1004824"/>
                  </a:lnTo>
                  <a:lnTo>
                    <a:pt x="1812925" y="914400"/>
                  </a:lnTo>
                  <a:lnTo>
                    <a:pt x="1852549" y="820674"/>
                  </a:lnTo>
                  <a:lnTo>
                    <a:pt x="1890649" y="723900"/>
                  </a:lnTo>
                  <a:lnTo>
                    <a:pt x="1922399" y="626999"/>
                  </a:lnTo>
                  <a:lnTo>
                    <a:pt x="1949450" y="527050"/>
                  </a:lnTo>
                  <a:lnTo>
                    <a:pt x="1971675" y="425450"/>
                  </a:lnTo>
                  <a:lnTo>
                    <a:pt x="1989074" y="320675"/>
                  </a:lnTo>
                  <a:lnTo>
                    <a:pt x="2001774" y="215900"/>
                  </a:lnTo>
                  <a:lnTo>
                    <a:pt x="2009775" y="109474"/>
                  </a:lnTo>
                  <a:lnTo>
                    <a:pt x="2011299" y="0"/>
                  </a:lnTo>
                  <a:lnTo>
                    <a:pt x="2028825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object 10"/>
            <p:cNvSpPr/>
            <p:nvPr/>
          </p:nvSpPr>
          <p:spPr>
            <a:xfrm>
              <a:off x="6577438" y="2182875"/>
              <a:ext cx="2028825" cy="2120900"/>
            </a:xfrm>
            <a:custGeom>
              <a:avLst/>
              <a:gdLst/>
              <a:ahLst/>
              <a:cxnLst/>
              <a:rect l="l" t="t" r="r" b="b"/>
              <a:pathLst>
                <a:path w="2028825" h="2120900">
                  <a:moveTo>
                    <a:pt x="0" y="0"/>
                  </a:moveTo>
                  <a:lnTo>
                    <a:pt x="103124" y="1524"/>
                  </a:lnTo>
                  <a:lnTo>
                    <a:pt x="206375" y="11049"/>
                  </a:lnTo>
                  <a:lnTo>
                    <a:pt x="306324" y="25400"/>
                  </a:lnTo>
                  <a:lnTo>
                    <a:pt x="404749" y="44450"/>
                  </a:lnTo>
                  <a:lnTo>
                    <a:pt x="503174" y="66675"/>
                  </a:lnTo>
                  <a:lnTo>
                    <a:pt x="600075" y="93599"/>
                  </a:lnTo>
                  <a:lnTo>
                    <a:pt x="693674" y="128524"/>
                  </a:lnTo>
                  <a:lnTo>
                    <a:pt x="787400" y="165100"/>
                  </a:lnTo>
                  <a:lnTo>
                    <a:pt x="876300" y="209550"/>
                  </a:lnTo>
                  <a:lnTo>
                    <a:pt x="965200" y="255524"/>
                  </a:lnTo>
                  <a:lnTo>
                    <a:pt x="1049274" y="306324"/>
                  </a:lnTo>
                  <a:lnTo>
                    <a:pt x="1130300" y="360299"/>
                  </a:lnTo>
                  <a:lnTo>
                    <a:pt x="1211199" y="422275"/>
                  </a:lnTo>
                  <a:lnTo>
                    <a:pt x="1287399" y="484124"/>
                  </a:lnTo>
                  <a:lnTo>
                    <a:pt x="1362075" y="552450"/>
                  </a:lnTo>
                  <a:lnTo>
                    <a:pt x="1433449" y="620649"/>
                  </a:lnTo>
                  <a:lnTo>
                    <a:pt x="1500124" y="693674"/>
                  </a:lnTo>
                  <a:lnTo>
                    <a:pt x="1563624" y="771525"/>
                  </a:lnTo>
                  <a:lnTo>
                    <a:pt x="1623949" y="854075"/>
                  </a:lnTo>
                  <a:lnTo>
                    <a:pt x="1681099" y="934974"/>
                  </a:lnTo>
                  <a:lnTo>
                    <a:pt x="1733550" y="1022350"/>
                  </a:lnTo>
                  <a:lnTo>
                    <a:pt x="1781175" y="1111250"/>
                  </a:lnTo>
                  <a:lnTo>
                    <a:pt x="1827149" y="1201674"/>
                  </a:lnTo>
                  <a:lnTo>
                    <a:pt x="1866900" y="1296924"/>
                  </a:lnTo>
                  <a:lnTo>
                    <a:pt x="1905000" y="1392174"/>
                  </a:lnTo>
                  <a:lnTo>
                    <a:pt x="1936750" y="1492250"/>
                  </a:lnTo>
                  <a:lnTo>
                    <a:pt x="1963674" y="1592199"/>
                  </a:lnTo>
                  <a:lnTo>
                    <a:pt x="1984375" y="1695450"/>
                  </a:lnTo>
                  <a:lnTo>
                    <a:pt x="2003425" y="1797050"/>
                  </a:lnTo>
                  <a:lnTo>
                    <a:pt x="2016125" y="1905000"/>
                  </a:lnTo>
                  <a:lnTo>
                    <a:pt x="2023999" y="2011299"/>
                  </a:lnTo>
                  <a:lnTo>
                    <a:pt x="2028825" y="2120900"/>
                  </a:lnTo>
                  <a:lnTo>
                    <a:pt x="2011299" y="2120900"/>
                  </a:lnTo>
                  <a:lnTo>
                    <a:pt x="2009775" y="2011299"/>
                  </a:lnTo>
                  <a:lnTo>
                    <a:pt x="2001774" y="1906524"/>
                  </a:lnTo>
                  <a:lnTo>
                    <a:pt x="1989074" y="1800225"/>
                  </a:lnTo>
                  <a:lnTo>
                    <a:pt x="1971675" y="1696974"/>
                  </a:lnTo>
                  <a:lnTo>
                    <a:pt x="1949450" y="1593850"/>
                  </a:lnTo>
                  <a:lnTo>
                    <a:pt x="1922399" y="1495425"/>
                  </a:lnTo>
                  <a:lnTo>
                    <a:pt x="1890649" y="1397000"/>
                  </a:lnTo>
                  <a:lnTo>
                    <a:pt x="1852549" y="1300099"/>
                  </a:lnTo>
                  <a:lnTo>
                    <a:pt x="1812925" y="1208024"/>
                  </a:lnTo>
                  <a:lnTo>
                    <a:pt x="1768475" y="1117600"/>
                  </a:lnTo>
                  <a:lnTo>
                    <a:pt x="1720850" y="1030224"/>
                  </a:lnTo>
                  <a:lnTo>
                    <a:pt x="1668399" y="944499"/>
                  </a:lnTo>
                  <a:lnTo>
                    <a:pt x="1611249" y="861949"/>
                  </a:lnTo>
                  <a:lnTo>
                    <a:pt x="1552575" y="782574"/>
                  </a:lnTo>
                  <a:lnTo>
                    <a:pt x="1487424" y="704850"/>
                  </a:lnTo>
                  <a:lnTo>
                    <a:pt x="1420749" y="631825"/>
                  </a:lnTo>
                  <a:lnTo>
                    <a:pt x="1350899" y="561975"/>
                  </a:lnTo>
                  <a:lnTo>
                    <a:pt x="1277874" y="496824"/>
                  </a:lnTo>
                  <a:lnTo>
                    <a:pt x="1201674" y="434975"/>
                  </a:lnTo>
                  <a:lnTo>
                    <a:pt x="1122299" y="376174"/>
                  </a:lnTo>
                  <a:lnTo>
                    <a:pt x="1041400" y="320675"/>
                  </a:lnTo>
                  <a:lnTo>
                    <a:pt x="957199" y="269875"/>
                  </a:lnTo>
                  <a:lnTo>
                    <a:pt x="869950" y="222250"/>
                  </a:lnTo>
                  <a:lnTo>
                    <a:pt x="781050" y="182499"/>
                  </a:lnTo>
                  <a:lnTo>
                    <a:pt x="690499" y="142875"/>
                  </a:lnTo>
                  <a:lnTo>
                    <a:pt x="598424" y="109474"/>
                  </a:lnTo>
                  <a:lnTo>
                    <a:pt x="501650" y="82550"/>
                  </a:lnTo>
                  <a:lnTo>
                    <a:pt x="404749" y="58674"/>
                  </a:lnTo>
                  <a:lnTo>
                    <a:pt x="306324" y="39624"/>
                  </a:lnTo>
                  <a:lnTo>
                    <a:pt x="203200" y="25400"/>
                  </a:lnTo>
                  <a:lnTo>
                    <a:pt x="103124" y="17399"/>
                  </a:lnTo>
                  <a:lnTo>
                    <a:pt x="0" y="17399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5" name="object 11"/>
            <p:cNvSpPr/>
            <p:nvPr/>
          </p:nvSpPr>
          <p:spPr>
            <a:xfrm>
              <a:off x="4883512" y="2182875"/>
              <a:ext cx="1681480" cy="944880"/>
            </a:xfrm>
            <a:custGeom>
              <a:avLst/>
              <a:gdLst/>
              <a:ahLst/>
              <a:cxnLst/>
              <a:rect l="l" t="t" r="r" b="b"/>
              <a:pathLst>
                <a:path w="1681479" h="944880">
                  <a:moveTo>
                    <a:pt x="4699" y="930275"/>
                  </a:moveTo>
                  <a:lnTo>
                    <a:pt x="0" y="931799"/>
                  </a:lnTo>
                  <a:lnTo>
                    <a:pt x="34925" y="879475"/>
                  </a:lnTo>
                  <a:lnTo>
                    <a:pt x="71374" y="825500"/>
                  </a:lnTo>
                  <a:lnTo>
                    <a:pt x="111125" y="777875"/>
                  </a:lnTo>
                  <a:lnTo>
                    <a:pt x="150749" y="728599"/>
                  </a:lnTo>
                  <a:lnTo>
                    <a:pt x="190500" y="680974"/>
                  </a:lnTo>
                  <a:lnTo>
                    <a:pt x="234950" y="631825"/>
                  </a:lnTo>
                  <a:lnTo>
                    <a:pt x="277749" y="588899"/>
                  </a:lnTo>
                  <a:lnTo>
                    <a:pt x="323850" y="544449"/>
                  </a:lnTo>
                  <a:lnTo>
                    <a:pt x="369824" y="503174"/>
                  </a:lnTo>
                  <a:lnTo>
                    <a:pt x="419100" y="461899"/>
                  </a:lnTo>
                  <a:lnTo>
                    <a:pt x="466725" y="422275"/>
                  </a:lnTo>
                  <a:lnTo>
                    <a:pt x="517525" y="384175"/>
                  </a:lnTo>
                  <a:lnTo>
                    <a:pt x="566674" y="349250"/>
                  </a:lnTo>
                  <a:lnTo>
                    <a:pt x="619125" y="315849"/>
                  </a:lnTo>
                  <a:lnTo>
                    <a:pt x="674624" y="282575"/>
                  </a:lnTo>
                  <a:lnTo>
                    <a:pt x="727075" y="252349"/>
                  </a:lnTo>
                  <a:lnTo>
                    <a:pt x="781050" y="222250"/>
                  </a:lnTo>
                  <a:lnTo>
                    <a:pt x="838200" y="193675"/>
                  </a:lnTo>
                  <a:lnTo>
                    <a:pt x="893699" y="168275"/>
                  </a:lnTo>
                  <a:lnTo>
                    <a:pt x="952500" y="142875"/>
                  </a:lnTo>
                  <a:lnTo>
                    <a:pt x="1009650" y="120650"/>
                  </a:lnTo>
                  <a:lnTo>
                    <a:pt x="1068324" y="99949"/>
                  </a:lnTo>
                  <a:lnTo>
                    <a:pt x="1128649" y="80899"/>
                  </a:lnTo>
                  <a:lnTo>
                    <a:pt x="1187450" y="65024"/>
                  </a:lnTo>
                  <a:lnTo>
                    <a:pt x="1247775" y="49149"/>
                  </a:lnTo>
                  <a:lnTo>
                    <a:pt x="1308100" y="38100"/>
                  </a:lnTo>
                  <a:lnTo>
                    <a:pt x="1368425" y="25400"/>
                  </a:lnTo>
                  <a:lnTo>
                    <a:pt x="1430274" y="15875"/>
                  </a:lnTo>
                  <a:lnTo>
                    <a:pt x="1492250" y="7874"/>
                  </a:lnTo>
                  <a:lnTo>
                    <a:pt x="1555750" y="4699"/>
                  </a:lnTo>
                  <a:lnTo>
                    <a:pt x="1616075" y="0"/>
                  </a:lnTo>
                  <a:lnTo>
                    <a:pt x="1681099" y="0"/>
                  </a:lnTo>
                  <a:lnTo>
                    <a:pt x="1681099" y="15875"/>
                  </a:lnTo>
                  <a:lnTo>
                    <a:pt x="1616075" y="15875"/>
                  </a:lnTo>
                  <a:lnTo>
                    <a:pt x="1555750" y="19050"/>
                  </a:lnTo>
                  <a:lnTo>
                    <a:pt x="1492250" y="25400"/>
                  </a:lnTo>
                  <a:lnTo>
                    <a:pt x="1431925" y="31750"/>
                  </a:lnTo>
                  <a:lnTo>
                    <a:pt x="1371600" y="41275"/>
                  </a:lnTo>
                  <a:lnTo>
                    <a:pt x="1311275" y="52324"/>
                  </a:lnTo>
                  <a:lnTo>
                    <a:pt x="1249299" y="65024"/>
                  </a:lnTo>
                  <a:lnTo>
                    <a:pt x="1188974" y="79375"/>
                  </a:lnTo>
                  <a:lnTo>
                    <a:pt x="1130300" y="98425"/>
                  </a:lnTo>
                  <a:lnTo>
                    <a:pt x="1071499" y="115824"/>
                  </a:lnTo>
                  <a:lnTo>
                    <a:pt x="1012825" y="136525"/>
                  </a:lnTo>
                  <a:lnTo>
                    <a:pt x="957199" y="158750"/>
                  </a:lnTo>
                  <a:lnTo>
                    <a:pt x="900049" y="182499"/>
                  </a:lnTo>
                  <a:lnTo>
                    <a:pt x="842899" y="207899"/>
                  </a:lnTo>
                  <a:lnTo>
                    <a:pt x="787400" y="234950"/>
                  </a:lnTo>
                  <a:lnTo>
                    <a:pt x="733425" y="263525"/>
                  </a:lnTo>
                  <a:lnTo>
                    <a:pt x="680974" y="295275"/>
                  </a:lnTo>
                  <a:lnTo>
                    <a:pt x="628650" y="328549"/>
                  </a:lnTo>
                  <a:lnTo>
                    <a:pt x="576199" y="363474"/>
                  </a:lnTo>
                  <a:lnTo>
                    <a:pt x="525399" y="400050"/>
                  </a:lnTo>
                  <a:lnTo>
                    <a:pt x="474599" y="436499"/>
                  </a:lnTo>
                  <a:lnTo>
                    <a:pt x="426974" y="474599"/>
                  </a:lnTo>
                  <a:lnTo>
                    <a:pt x="379349" y="514350"/>
                  </a:lnTo>
                  <a:lnTo>
                    <a:pt x="333375" y="557149"/>
                  </a:lnTo>
                  <a:lnTo>
                    <a:pt x="288925" y="601599"/>
                  </a:lnTo>
                  <a:lnTo>
                    <a:pt x="244475" y="644525"/>
                  </a:lnTo>
                  <a:lnTo>
                    <a:pt x="203200" y="690499"/>
                  </a:lnTo>
                  <a:lnTo>
                    <a:pt x="161925" y="738124"/>
                  </a:lnTo>
                  <a:lnTo>
                    <a:pt x="120650" y="785749"/>
                  </a:lnTo>
                  <a:lnTo>
                    <a:pt x="84074" y="836549"/>
                  </a:lnTo>
                  <a:lnTo>
                    <a:pt x="47625" y="889000"/>
                  </a:lnTo>
                  <a:lnTo>
                    <a:pt x="12700" y="939800"/>
                  </a:lnTo>
                  <a:lnTo>
                    <a:pt x="7874" y="944499"/>
                  </a:lnTo>
                  <a:lnTo>
                    <a:pt x="12700" y="939800"/>
                  </a:lnTo>
                  <a:lnTo>
                    <a:pt x="11049" y="942975"/>
                  </a:lnTo>
                  <a:lnTo>
                    <a:pt x="7874" y="944499"/>
                  </a:lnTo>
                  <a:lnTo>
                    <a:pt x="4699" y="930275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object 12"/>
            <p:cNvSpPr/>
            <p:nvPr/>
          </p:nvSpPr>
          <p:spPr>
            <a:xfrm>
              <a:off x="4129513" y="3127375"/>
              <a:ext cx="749300" cy="1176655"/>
            </a:xfrm>
            <a:custGeom>
              <a:avLst/>
              <a:gdLst/>
              <a:ahLst/>
              <a:cxnLst/>
              <a:rect l="l" t="t" r="r" b="b"/>
              <a:pathLst>
                <a:path w="749300" h="1176654">
                  <a:moveTo>
                    <a:pt x="0" y="1176274"/>
                  </a:moveTo>
                  <a:lnTo>
                    <a:pt x="1524" y="1130300"/>
                  </a:lnTo>
                  <a:lnTo>
                    <a:pt x="4699" y="1082675"/>
                  </a:lnTo>
                  <a:lnTo>
                    <a:pt x="7874" y="1035050"/>
                  </a:lnTo>
                  <a:lnTo>
                    <a:pt x="14224" y="988949"/>
                  </a:lnTo>
                  <a:lnTo>
                    <a:pt x="22225" y="941324"/>
                  </a:lnTo>
                  <a:lnTo>
                    <a:pt x="31750" y="895350"/>
                  </a:lnTo>
                  <a:lnTo>
                    <a:pt x="41275" y="849249"/>
                  </a:lnTo>
                  <a:lnTo>
                    <a:pt x="53975" y="804799"/>
                  </a:lnTo>
                  <a:lnTo>
                    <a:pt x="68199" y="758825"/>
                  </a:lnTo>
                  <a:lnTo>
                    <a:pt x="82550" y="715899"/>
                  </a:lnTo>
                  <a:lnTo>
                    <a:pt x="99949" y="673100"/>
                  </a:lnTo>
                  <a:lnTo>
                    <a:pt x="118999" y="630174"/>
                  </a:lnTo>
                  <a:lnTo>
                    <a:pt x="139700" y="590550"/>
                  </a:lnTo>
                  <a:lnTo>
                    <a:pt x="160274" y="549275"/>
                  </a:lnTo>
                  <a:lnTo>
                    <a:pt x="180975" y="506349"/>
                  </a:lnTo>
                  <a:lnTo>
                    <a:pt x="204724" y="469900"/>
                  </a:lnTo>
                  <a:lnTo>
                    <a:pt x="230124" y="431800"/>
                  </a:lnTo>
                  <a:lnTo>
                    <a:pt x="257175" y="393700"/>
                  </a:lnTo>
                  <a:lnTo>
                    <a:pt x="284099" y="357124"/>
                  </a:lnTo>
                  <a:lnTo>
                    <a:pt x="312674" y="320675"/>
                  </a:lnTo>
                  <a:lnTo>
                    <a:pt x="342900" y="287274"/>
                  </a:lnTo>
                  <a:lnTo>
                    <a:pt x="376174" y="254000"/>
                  </a:lnTo>
                  <a:lnTo>
                    <a:pt x="406400" y="223774"/>
                  </a:lnTo>
                  <a:lnTo>
                    <a:pt x="439674" y="193675"/>
                  </a:lnTo>
                  <a:lnTo>
                    <a:pt x="474599" y="165100"/>
                  </a:lnTo>
                  <a:lnTo>
                    <a:pt x="511175" y="134874"/>
                  </a:lnTo>
                  <a:lnTo>
                    <a:pt x="546100" y="107950"/>
                  </a:lnTo>
                  <a:lnTo>
                    <a:pt x="585724" y="84074"/>
                  </a:lnTo>
                  <a:lnTo>
                    <a:pt x="622300" y="60325"/>
                  </a:lnTo>
                  <a:lnTo>
                    <a:pt x="661924" y="39624"/>
                  </a:lnTo>
                  <a:lnTo>
                    <a:pt x="703199" y="17399"/>
                  </a:lnTo>
                  <a:lnTo>
                    <a:pt x="744474" y="0"/>
                  </a:lnTo>
                  <a:lnTo>
                    <a:pt x="749300" y="14224"/>
                  </a:lnTo>
                  <a:lnTo>
                    <a:pt x="709549" y="33274"/>
                  </a:lnTo>
                  <a:lnTo>
                    <a:pt x="668274" y="52324"/>
                  </a:lnTo>
                  <a:lnTo>
                    <a:pt x="628650" y="74549"/>
                  </a:lnTo>
                  <a:lnTo>
                    <a:pt x="592074" y="98425"/>
                  </a:lnTo>
                  <a:lnTo>
                    <a:pt x="553974" y="123825"/>
                  </a:lnTo>
                  <a:lnTo>
                    <a:pt x="519049" y="147574"/>
                  </a:lnTo>
                  <a:lnTo>
                    <a:pt x="484124" y="174625"/>
                  </a:lnTo>
                  <a:lnTo>
                    <a:pt x="450850" y="204724"/>
                  </a:lnTo>
                  <a:lnTo>
                    <a:pt x="417449" y="234950"/>
                  </a:lnTo>
                  <a:lnTo>
                    <a:pt x="384175" y="266700"/>
                  </a:lnTo>
                  <a:lnTo>
                    <a:pt x="355600" y="298450"/>
                  </a:lnTo>
                  <a:lnTo>
                    <a:pt x="323850" y="331724"/>
                  </a:lnTo>
                  <a:lnTo>
                    <a:pt x="295275" y="366649"/>
                  </a:lnTo>
                  <a:lnTo>
                    <a:pt x="268224" y="403225"/>
                  </a:lnTo>
                  <a:lnTo>
                    <a:pt x="242824" y="439674"/>
                  </a:lnTo>
                  <a:lnTo>
                    <a:pt x="217424" y="477774"/>
                  </a:lnTo>
                  <a:lnTo>
                    <a:pt x="195199" y="515874"/>
                  </a:lnTo>
                  <a:lnTo>
                    <a:pt x="172974" y="553974"/>
                  </a:lnTo>
                  <a:lnTo>
                    <a:pt x="150749" y="596900"/>
                  </a:lnTo>
                  <a:lnTo>
                    <a:pt x="133350" y="638175"/>
                  </a:lnTo>
                  <a:lnTo>
                    <a:pt x="114300" y="677799"/>
                  </a:lnTo>
                  <a:lnTo>
                    <a:pt x="96774" y="722249"/>
                  </a:lnTo>
                  <a:lnTo>
                    <a:pt x="82550" y="765175"/>
                  </a:lnTo>
                  <a:lnTo>
                    <a:pt x="68199" y="809625"/>
                  </a:lnTo>
                  <a:lnTo>
                    <a:pt x="55499" y="852424"/>
                  </a:lnTo>
                  <a:lnTo>
                    <a:pt x="45974" y="898525"/>
                  </a:lnTo>
                  <a:lnTo>
                    <a:pt x="38100" y="942975"/>
                  </a:lnTo>
                  <a:lnTo>
                    <a:pt x="28575" y="988949"/>
                  </a:lnTo>
                  <a:lnTo>
                    <a:pt x="22225" y="1036574"/>
                  </a:lnTo>
                  <a:lnTo>
                    <a:pt x="19050" y="1082675"/>
                  </a:lnTo>
                  <a:lnTo>
                    <a:pt x="15875" y="1130300"/>
                  </a:lnTo>
                  <a:lnTo>
                    <a:pt x="15875" y="1176274"/>
                  </a:lnTo>
                  <a:lnTo>
                    <a:pt x="0" y="117627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7" name="object 13"/>
            <p:cNvSpPr/>
            <p:nvPr/>
          </p:nvSpPr>
          <p:spPr>
            <a:xfrm>
              <a:off x="4129513" y="4316476"/>
              <a:ext cx="754380" cy="1176655"/>
            </a:xfrm>
            <a:custGeom>
              <a:avLst/>
              <a:gdLst/>
              <a:ahLst/>
              <a:cxnLst/>
              <a:rect l="l" t="t" r="r" b="b"/>
              <a:pathLst>
                <a:path w="754379" h="1176654">
                  <a:moveTo>
                    <a:pt x="741299" y="1174750"/>
                  </a:moveTo>
                  <a:lnTo>
                    <a:pt x="746125" y="1176274"/>
                  </a:lnTo>
                  <a:lnTo>
                    <a:pt x="704850" y="1158875"/>
                  </a:lnTo>
                  <a:lnTo>
                    <a:pt x="661924" y="1136650"/>
                  </a:lnTo>
                  <a:lnTo>
                    <a:pt x="623824" y="1115949"/>
                  </a:lnTo>
                  <a:lnTo>
                    <a:pt x="585724" y="1092200"/>
                  </a:lnTo>
                  <a:lnTo>
                    <a:pt x="546100" y="1068324"/>
                  </a:lnTo>
                  <a:lnTo>
                    <a:pt x="511175" y="1042924"/>
                  </a:lnTo>
                  <a:lnTo>
                    <a:pt x="476250" y="1012825"/>
                  </a:lnTo>
                  <a:lnTo>
                    <a:pt x="439674" y="984250"/>
                  </a:lnTo>
                  <a:lnTo>
                    <a:pt x="406400" y="954024"/>
                  </a:lnTo>
                  <a:lnTo>
                    <a:pt x="376174" y="923925"/>
                  </a:lnTo>
                  <a:lnTo>
                    <a:pt x="342900" y="890524"/>
                  </a:lnTo>
                  <a:lnTo>
                    <a:pt x="314325" y="857250"/>
                  </a:lnTo>
                  <a:lnTo>
                    <a:pt x="284099" y="820674"/>
                  </a:lnTo>
                  <a:lnTo>
                    <a:pt x="257175" y="785749"/>
                  </a:lnTo>
                  <a:lnTo>
                    <a:pt x="230124" y="747649"/>
                  </a:lnTo>
                  <a:lnTo>
                    <a:pt x="206375" y="708025"/>
                  </a:lnTo>
                  <a:lnTo>
                    <a:pt x="180975" y="669925"/>
                  </a:lnTo>
                  <a:lnTo>
                    <a:pt x="160274" y="628650"/>
                  </a:lnTo>
                  <a:lnTo>
                    <a:pt x="139700" y="588899"/>
                  </a:lnTo>
                  <a:lnTo>
                    <a:pt x="118999" y="547624"/>
                  </a:lnTo>
                  <a:lnTo>
                    <a:pt x="99949" y="503174"/>
                  </a:lnTo>
                  <a:lnTo>
                    <a:pt x="82550" y="461899"/>
                  </a:lnTo>
                  <a:lnTo>
                    <a:pt x="68199" y="417449"/>
                  </a:lnTo>
                  <a:lnTo>
                    <a:pt x="53975" y="371475"/>
                  </a:lnTo>
                  <a:lnTo>
                    <a:pt x="41275" y="328549"/>
                  </a:lnTo>
                  <a:lnTo>
                    <a:pt x="31750" y="282575"/>
                  </a:lnTo>
                  <a:lnTo>
                    <a:pt x="22225" y="236474"/>
                  </a:lnTo>
                  <a:lnTo>
                    <a:pt x="14224" y="190500"/>
                  </a:lnTo>
                  <a:lnTo>
                    <a:pt x="7874" y="141224"/>
                  </a:lnTo>
                  <a:lnTo>
                    <a:pt x="4699" y="96774"/>
                  </a:lnTo>
                  <a:lnTo>
                    <a:pt x="1524" y="47625"/>
                  </a:lnTo>
                  <a:lnTo>
                    <a:pt x="0" y="0"/>
                  </a:lnTo>
                  <a:lnTo>
                    <a:pt x="15875" y="0"/>
                  </a:lnTo>
                  <a:lnTo>
                    <a:pt x="15875" y="47625"/>
                  </a:lnTo>
                  <a:lnTo>
                    <a:pt x="19050" y="96774"/>
                  </a:lnTo>
                  <a:lnTo>
                    <a:pt x="22225" y="141224"/>
                  </a:lnTo>
                  <a:lnTo>
                    <a:pt x="28575" y="187325"/>
                  </a:lnTo>
                  <a:lnTo>
                    <a:pt x="38100" y="233299"/>
                  </a:lnTo>
                  <a:lnTo>
                    <a:pt x="45974" y="279400"/>
                  </a:lnTo>
                  <a:lnTo>
                    <a:pt x="55499" y="323850"/>
                  </a:lnTo>
                  <a:lnTo>
                    <a:pt x="68199" y="369824"/>
                  </a:lnTo>
                  <a:lnTo>
                    <a:pt x="82550" y="414274"/>
                  </a:lnTo>
                  <a:lnTo>
                    <a:pt x="98425" y="455549"/>
                  </a:lnTo>
                  <a:lnTo>
                    <a:pt x="114300" y="499999"/>
                  </a:lnTo>
                  <a:lnTo>
                    <a:pt x="133350" y="541274"/>
                  </a:lnTo>
                  <a:lnTo>
                    <a:pt x="152400" y="582549"/>
                  </a:lnTo>
                  <a:lnTo>
                    <a:pt x="172974" y="622300"/>
                  </a:lnTo>
                  <a:lnTo>
                    <a:pt x="195199" y="661924"/>
                  </a:lnTo>
                  <a:lnTo>
                    <a:pt x="217424" y="700024"/>
                  </a:lnTo>
                  <a:lnTo>
                    <a:pt x="242824" y="739775"/>
                  </a:lnTo>
                  <a:lnTo>
                    <a:pt x="268224" y="774700"/>
                  </a:lnTo>
                  <a:lnTo>
                    <a:pt x="295275" y="811149"/>
                  </a:lnTo>
                  <a:lnTo>
                    <a:pt x="323850" y="846074"/>
                  </a:lnTo>
                  <a:lnTo>
                    <a:pt x="355600" y="879475"/>
                  </a:lnTo>
                  <a:lnTo>
                    <a:pt x="384175" y="911225"/>
                  </a:lnTo>
                  <a:lnTo>
                    <a:pt x="417449" y="942975"/>
                  </a:lnTo>
                  <a:lnTo>
                    <a:pt x="450850" y="973074"/>
                  </a:lnTo>
                  <a:lnTo>
                    <a:pt x="484124" y="1003300"/>
                  </a:lnTo>
                  <a:lnTo>
                    <a:pt x="519049" y="1028700"/>
                  </a:lnTo>
                  <a:lnTo>
                    <a:pt x="553974" y="1055624"/>
                  </a:lnTo>
                  <a:lnTo>
                    <a:pt x="592074" y="1079500"/>
                  </a:lnTo>
                  <a:lnTo>
                    <a:pt x="628650" y="1103249"/>
                  </a:lnTo>
                  <a:lnTo>
                    <a:pt x="668274" y="1123950"/>
                  </a:lnTo>
                  <a:lnTo>
                    <a:pt x="711200" y="1143000"/>
                  </a:lnTo>
                  <a:lnTo>
                    <a:pt x="749300" y="1162050"/>
                  </a:lnTo>
                  <a:lnTo>
                    <a:pt x="753999" y="1165225"/>
                  </a:lnTo>
                  <a:lnTo>
                    <a:pt x="749300" y="1162050"/>
                  </a:lnTo>
                  <a:lnTo>
                    <a:pt x="752475" y="1163574"/>
                  </a:lnTo>
                  <a:lnTo>
                    <a:pt x="753999" y="1165225"/>
                  </a:lnTo>
                  <a:lnTo>
                    <a:pt x="741299" y="117475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object 14"/>
            <p:cNvSpPr/>
            <p:nvPr/>
          </p:nvSpPr>
          <p:spPr>
            <a:xfrm>
              <a:off x="4939138" y="4310126"/>
              <a:ext cx="236854" cy="846455"/>
            </a:xfrm>
            <a:custGeom>
              <a:avLst/>
              <a:gdLst/>
              <a:ahLst/>
              <a:cxnLst/>
              <a:rect l="l" t="t" r="r" b="b"/>
              <a:pathLst>
                <a:path w="236854" h="846454">
                  <a:moveTo>
                    <a:pt x="14224" y="0"/>
                  </a:moveTo>
                  <a:lnTo>
                    <a:pt x="14224" y="80899"/>
                  </a:lnTo>
                  <a:lnTo>
                    <a:pt x="17399" y="160274"/>
                  </a:lnTo>
                  <a:lnTo>
                    <a:pt x="23749" y="236474"/>
                  </a:lnTo>
                  <a:lnTo>
                    <a:pt x="30099" y="309499"/>
                  </a:lnTo>
                  <a:lnTo>
                    <a:pt x="38100" y="381000"/>
                  </a:lnTo>
                  <a:lnTo>
                    <a:pt x="50800" y="447675"/>
                  </a:lnTo>
                  <a:lnTo>
                    <a:pt x="61849" y="509524"/>
                  </a:lnTo>
                  <a:lnTo>
                    <a:pt x="76200" y="568325"/>
                  </a:lnTo>
                  <a:lnTo>
                    <a:pt x="90424" y="622300"/>
                  </a:lnTo>
                  <a:lnTo>
                    <a:pt x="109474" y="671449"/>
                  </a:lnTo>
                  <a:lnTo>
                    <a:pt x="127000" y="712724"/>
                  </a:lnTo>
                  <a:lnTo>
                    <a:pt x="147574" y="750824"/>
                  </a:lnTo>
                  <a:lnTo>
                    <a:pt x="190500" y="804799"/>
                  </a:lnTo>
                  <a:lnTo>
                    <a:pt x="236474" y="831850"/>
                  </a:lnTo>
                  <a:lnTo>
                    <a:pt x="231775" y="846074"/>
                  </a:lnTo>
                  <a:lnTo>
                    <a:pt x="179324" y="817499"/>
                  </a:lnTo>
                  <a:lnTo>
                    <a:pt x="134874" y="758825"/>
                  </a:lnTo>
                  <a:lnTo>
                    <a:pt x="115824" y="719074"/>
                  </a:lnTo>
                  <a:lnTo>
                    <a:pt x="95250" y="676275"/>
                  </a:lnTo>
                  <a:lnTo>
                    <a:pt x="79375" y="626999"/>
                  </a:lnTo>
                  <a:lnTo>
                    <a:pt x="61849" y="571500"/>
                  </a:lnTo>
                  <a:lnTo>
                    <a:pt x="49149" y="512699"/>
                  </a:lnTo>
                  <a:lnTo>
                    <a:pt x="36449" y="449199"/>
                  </a:lnTo>
                  <a:lnTo>
                    <a:pt x="23749" y="381000"/>
                  </a:lnTo>
                  <a:lnTo>
                    <a:pt x="15875" y="311150"/>
                  </a:lnTo>
                  <a:lnTo>
                    <a:pt x="9525" y="236474"/>
                  </a:lnTo>
                  <a:lnTo>
                    <a:pt x="4699" y="160274"/>
                  </a:lnTo>
                  <a:lnTo>
                    <a:pt x="0" y="80899"/>
                  </a:lnTo>
                  <a:lnTo>
                    <a:pt x="0" y="0"/>
                  </a:lnTo>
                  <a:lnTo>
                    <a:pt x="14224" y="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9" name="object 15"/>
            <p:cNvSpPr/>
            <p:nvPr/>
          </p:nvSpPr>
          <p:spPr>
            <a:xfrm>
              <a:off x="4939138" y="3451225"/>
              <a:ext cx="243204" cy="846455"/>
            </a:xfrm>
            <a:custGeom>
              <a:avLst/>
              <a:gdLst/>
              <a:ahLst/>
              <a:cxnLst/>
              <a:rect l="l" t="t" r="r" b="b"/>
              <a:pathLst>
                <a:path w="243204" h="846454">
                  <a:moveTo>
                    <a:pt x="242824" y="15875"/>
                  </a:moveTo>
                  <a:lnTo>
                    <a:pt x="198374" y="31750"/>
                  </a:lnTo>
                  <a:lnTo>
                    <a:pt x="153924" y="79375"/>
                  </a:lnTo>
                  <a:lnTo>
                    <a:pt x="134874" y="112649"/>
                  </a:lnTo>
                  <a:lnTo>
                    <a:pt x="115824" y="155575"/>
                  </a:lnTo>
                  <a:lnTo>
                    <a:pt x="98425" y="201549"/>
                  </a:lnTo>
                  <a:lnTo>
                    <a:pt x="80899" y="255524"/>
                  </a:lnTo>
                  <a:lnTo>
                    <a:pt x="66675" y="315849"/>
                  </a:lnTo>
                  <a:lnTo>
                    <a:pt x="53975" y="377825"/>
                  </a:lnTo>
                  <a:lnTo>
                    <a:pt x="42799" y="447675"/>
                  </a:lnTo>
                  <a:lnTo>
                    <a:pt x="31750" y="522224"/>
                  </a:lnTo>
                  <a:lnTo>
                    <a:pt x="23749" y="596900"/>
                  </a:lnTo>
                  <a:lnTo>
                    <a:pt x="17399" y="677799"/>
                  </a:lnTo>
                  <a:lnTo>
                    <a:pt x="15875" y="760349"/>
                  </a:lnTo>
                  <a:lnTo>
                    <a:pt x="14224" y="846074"/>
                  </a:lnTo>
                  <a:lnTo>
                    <a:pt x="0" y="846074"/>
                  </a:lnTo>
                  <a:lnTo>
                    <a:pt x="1524" y="760349"/>
                  </a:lnTo>
                  <a:lnTo>
                    <a:pt x="4699" y="677799"/>
                  </a:lnTo>
                  <a:lnTo>
                    <a:pt x="9525" y="596900"/>
                  </a:lnTo>
                  <a:lnTo>
                    <a:pt x="17399" y="519049"/>
                  </a:lnTo>
                  <a:lnTo>
                    <a:pt x="28575" y="444500"/>
                  </a:lnTo>
                  <a:lnTo>
                    <a:pt x="39624" y="376174"/>
                  </a:lnTo>
                  <a:lnTo>
                    <a:pt x="52324" y="311150"/>
                  </a:lnTo>
                  <a:lnTo>
                    <a:pt x="68199" y="250825"/>
                  </a:lnTo>
                  <a:lnTo>
                    <a:pt x="84074" y="196850"/>
                  </a:lnTo>
                  <a:lnTo>
                    <a:pt x="101600" y="147574"/>
                  </a:lnTo>
                  <a:lnTo>
                    <a:pt x="122174" y="106299"/>
                  </a:lnTo>
                  <a:lnTo>
                    <a:pt x="142875" y="71374"/>
                  </a:lnTo>
                  <a:lnTo>
                    <a:pt x="190500" y="19050"/>
                  </a:lnTo>
                  <a:lnTo>
                    <a:pt x="242824" y="0"/>
                  </a:lnTo>
                  <a:lnTo>
                    <a:pt x="242824" y="15875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0" name="object 16"/>
            <p:cNvSpPr/>
            <p:nvPr/>
          </p:nvSpPr>
          <p:spPr>
            <a:xfrm>
              <a:off x="5194662" y="3451225"/>
              <a:ext cx="615950" cy="846455"/>
            </a:xfrm>
            <a:custGeom>
              <a:avLst/>
              <a:gdLst/>
              <a:ahLst/>
              <a:cxnLst/>
              <a:rect l="l" t="t" r="r" b="b"/>
              <a:pathLst>
                <a:path w="615950" h="846454">
                  <a:moveTo>
                    <a:pt x="600075" y="846074"/>
                  </a:moveTo>
                  <a:lnTo>
                    <a:pt x="600075" y="804799"/>
                  </a:lnTo>
                  <a:lnTo>
                    <a:pt x="596900" y="760349"/>
                  </a:lnTo>
                  <a:lnTo>
                    <a:pt x="593725" y="719074"/>
                  </a:lnTo>
                  <a:lnTo>
                    <a:pt x="589026" y="677799"/>
                  </a:lnTo>
                  <a:lnTo>
                    <a:pt x="581025" y="638175"/>
                  </a:lnTo>
                  <a:lnTo>
                    <a:pt x="573151" y="598424"/>
                  </a:lnTo>
                  <a:lnTo>
                    <a:pt x="563626" y="558800"/>
                  </a:lnTo>
                  <a:lnTo>
                    <a:pt x="541401" y="485775"/>
                  </a:lnTo>
                  <a:lnTo>
                    <a:pt x="527050" y="449199"/>
                  </a:lnTo>
                  <a:lnTo>
                    <a:pt x="512825" y="415925"/>
                  </a:lnTo>
                  <a:lnTo>
                    <a:pt x="498475" y="381000"/>
                  </a:lnTo>
                  <a:lnTo>
                    <a:pt x="481075" y="349250"/>
                  </a:lnTo>
                  <a:lnTo>
                    <a:pt x="463550" y="317500"/>
                  </a:lnTo>
                  <a:lnTo>
                    <a:pt x="444500" y="287274"/>
                  </a:lnTo>
                  <a:lnTo>
                    <a:pt x="425450" y="260350"/>
                  </a:lnTo>
                  <a:lnTo>
                    <a:pt x="404875" y="230124"/>
                  </a:lnTo>
                  <a:lnTo>
                    <a:pt x="382650" y="203200"/>
                  </a:lnTo>
                  <a:lnTo>
                    <a:pt x="360425" y="180975"/>
                  </a:lnTo>
                  <a:lnTo>
                    <a:pt x="336550" y="158750"/>
                  </a:lnTo>
                  <a:lnTo>
                    <a:pt x="312800" y="134874"/>
                  </a:lnTo>
                  <a:lnTo>
                    <a:pt x="287400" y="115824"/>
                  </a:lnTo>
                  <a:lnTo>
                    <a:pt x="260350" y="98425"/>
                  </a:lnTo>
                  <a:lnTo>
                    <a:pt x="234950" y="80899"/>
                  </a:lnTo>
                  <a:lnTo>
                    <a:pt x="206375" y="66675"/>
                  </a:lnTo>
                  <a:lnTo>
                    <a:pt x="179324" y="53975"/>
                  </a:lnTo>
                  <a:lnTo>
                    <a:pt x="150749" y="44450"/>
                  </a:lnTo>
                  <a:lnTo>
                    <a:pt x="122174" y="33274"/>
                  </a:lnTo>
                  <a:lnTo>
                    <a:pt x="93599" y="25400"/>
                  </a:lnTo>
                  <a:lnTo>
                    <a:pt x="61849" y="20574"/>
                  </a:lnTo>
                  <a:lnTo>
                    <a:pt x="31750" y="15875"/>
                  </a:lnTo>
                  <a:lnTo>
                    <a:pt x="0" y="15875"/>
                  </a:lnTo>
                  <a:lnTo>
                    <a:pt x="0" y="0"/>
                  </a:lnTo>
                  <a:lnTo>
                    <a:pt x="31750" y="1524"/>
                  </a:lnTo>
                  <a:lnTo>
                    <a:pt x="61849" y="4699"/>
                  </a:lnTo>
                  <a:lnTo>
                    <a:pt x="93599" y="11049"/>
                  </a:lnTo>
                  <a:lnTo>
                    <a:pt x="123825" y="15875"/>
                  </a:lnTo>
                  <a:lnTo>
                    <a:pt x="155575" y="26924"/>
                  </a:lnTo>
                  <a:lnTo>
                    <a:pt x="184150" y="39624"/>
                  </a:lnTo>
                  <a:lnTo>
                    <a:pt x="212725" y="52324"/>
                  </a:lnTo>
                  <a:lnTo>
                    <a:pt x="241300" y="68199"/>
                  </a:lnTo>
                  <a:lnTo>
                    <a:pt x="268350" y="85725"/>
                  </a:lnTo>
                  <a:lnTo>
                    <a:pt x="295275" y="103124"/>
                  </a:lnTo>
                  <a:lnTo>
                    <a:pt x="322325" y="125349"/>
                  </a:lnTo>
                  <a:lnTo>
                    <a:pt x="347725" y="146050"/>
                  </a:lnTo>
                  <a:lnTo>
                    <a:pt x="369950" y="168275"/>
                  </a:lnTo>
                  <a:lnTo>
                    <a:pt x="392175" y="193675"/>
                  </a:lnTo>
                  <a:lnTo>
                    <a:pt x="415925" y="220599"/>
                  </a:lnTo>
                  <a:lnTo>
                    <a:pt x="436625" y="249174"/>
                  </a:lnTo>
                  <a:lnTo>
                    <a:pt x="457200" y="277749"/>
                  </a:lnTo>
                  <a:lnTo>
                    <a:pt x="474725" y="309499"/>
                  </a:lnTo>
                  <a:lnTo>
                    <a:pt x="493775" y="341249"/>
                  </a:lnTo>
                  <a:lnTo>
                    <a:pt x="527050" y="409575"/>
                  </a:lnTo>
                  <a:lnTo>
                    <a:pt x="555625" y="480949"/>
                  </a:lnTo>
                  <a:lnTo>
                    <a:pt x="568325" y="517525"/>
                  </a:lnTo>
                  <a:lnTo>
                    <a:pt x="579501" y="557149"/>
                  </a:lnTo>
                  <a:lnTo>
                    <a:pt x="587375" y="596900"/>
                  </a:lnTo>
                  <a:lnTo>
                    <a:pt x="595376" y="636524"/>
                  </a:lnTo>
                  <a:lnTo>
                    <a:pt x="603250" y="677799"/>
                  </a:lnTo>
                  <a:lnTo>
                    <a:pt x="608076" y="717550"/>
                  </a:lnTo>
                  <a:lnTo>
                    <a:pt x="611251" y="760349"/>
                  </a:lnTo>
                  <a:lnTo>
                    <a:pt x="614426" y="804799"/>
                  </a:lnTo>
                  <a:lnTo>
                    <a:pt x="615950" y="846074"/>
                  </a:lnTo>
                  <a:lnTo>
                    <a:pt x="600075" y="84607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1" name="object 17"/>
            <p:cNvSpPr/>
            <p:nvPr/>
          </p:nvSpPr>
          <p:spPr>
            <a:xfrm>
              <a:off x="5181962" y="4310126"/>
              <a:ext cx="628650" cy="846455"/>
            </a:xfrm>
            <a:custGeom>
              <a:avLst/>
              <a:gdLst/>
              <a:ahLst/>
              <a:cxnLst/>
              <a:rect l="l" t="t" r="r" b="b"/>
              <a:pathLst>
                <a:path w="628650" h="846454">
                  <a:moveTo>
                    <a:pt x="4825" y="831850"/>
                  </a:moveTo>
                  <a:lnTo>
                    <a:pt x="1650" y="830199"/>
                  </a:lnTo>
                  <a:lnTo>
                    <a:pt x="34925" y="830199"/>
                  </a:lnTo>
                  <a:lnTo>
                    <a:pt x="66675" y="827024"/>
                  </a:lnTo>
                  <a:lnTo>
                    <a:pt x="96900" y="820674"/>
                  </a:lnTo>
                  <a:lnTo>
                    <a:pt x="128650" y="812800"/>
                  </a:lnTo>
                  <a:lnTo>
                    <a:pt x="157225" y="804799"/>
                  </a:lnTo>
                  <a:lnTo>
                    <a:pt x="185800" y="792099"/>
                  </a:lnTo>
                  <a:lnTo>
                    <a:pt x="214375" y="779399"/>
                  </a:lnTo>
                  <a:lnTo>
                    <a:pt x="244475" y="765175"/>
                  </a:lnTo>
                  <a:lnTo>
                    <a:pt x="268350" y="747649"/>
                  </a:lnTo>
                  <a:lnTo>
                    <a:pt x="298450" y="730250"/>
                  </a:lnTo>
                  <a:lnTo>
                    <a:pt x="320675" y="711200"/>
                  </a:lnTo>
                  <a:lnTo>
                    <a:pt x="347725" y="687324"/>
                  </a:lnTo>
                  <a:lnTo>
                    <a:pt x="369950" y="665099"/>
                  </a:lnTo>
                  <a:lnTo>
                    <a:pt x="393700" y="642874"/>
                  </a:lnTo>
                  <a:lnTo>
                    <a:pt x="436625" y="588899"/>
                  </a:lnTo>
                  <a:lnTo>
                    <a:pt x="476250" y="528574"/>
                  </a:lnTo>
                  <a:lnTo>
                    <a:pt x="511175" y="465074"/>
                  </a:lnTo>
                  <a:lnTo>
                    <a:pt x="525526" y="430149"/>
                  </a:lnTo>
                  <a:lnTo>
                    <a:pt x="539750" y="396875"/>
                  </a:lnTo>
                  <a:lnTo>
                    <a:pt x="554101" y="360299"/>
                  </a:lnTo>
                  <a:lnTo>
                    <a:pt x="566801" y="323850"/>
                  </a:lnTo>
                  <a:lnTo>
                    <a:pt x="585851" y="247650"/>
                  </a:lnTo>
                  <a:lnTo>
                    <a:pt x="593725" y="207899"/>
                  </a:lnTo>
                  <a:lnTo>
                    <a:pt x="601726" y="168275"/>
                  </a:lnTo>
                  <a:lnTo>
                    <a:pt x="606425" y="127000"/>
                  </a:lnTo>
                  <a:lnTo>
                    <a:pt x="609600" y="85725"/>
                  </a:lnTo>
                  <a:lnTo>
                    <a:pt x="612775" y="44450"/>
                  </a:lnTo>
                  <a:lnTo>
                    <a:pt x="612775" y="0"/>
                  </a:lnTo>
                  <a:lnTo>
                    <a:pt x="628650" y="0"/>
                  </a:lnTo>
                  <a:lnTo>
                    <a:pt x="627126" y="44450"/>
                  </a:lnTo>
                  <a:lnTo>
                    <a:pt x="623951" y="85725"/>
                  </a:lnTo>
                  <a:lnTo>
                    <a:pt x="620776" y="128524"/>
                  </a:lnTo>
                  <a:lnTo>
                    <a:pt x="615950" y="168275"/>
                  </a:lnTo>
                  <a:lnTo>
                    <a:pt x="608076" y="209550"/>
                  </a:lnTo>
                  <a:lnTo>
                    <a:pt x="600075" y="250825"/>
                  </a:lnTo>
                  <a:lnTo>
                    <a:pt x="592201" y="290449"/>
                  </a:lnTo>
                  <a:lnTo>
                    <a:pt x="581025" y="328549"/>
                  </a:lnTo>
                  <a:lnTo>
                    <a:pt x="566801" y="365125"/>
                  </a:lnTo>
                  <a:lnTo>
                    <a:pt x="554101" y="403225"/>
                  </a:lnTo>
                  <a:lnTo>
                    <a:pt x="539750" y="436499"/>
                  </a:lnTo>
                  <a:lnTo>
                    <a:pt x="523875" y="471424"/>
                  </a:lnTo>
                  <a:lnTo>
                    <a:pt x="506475" y="504825"/>
                  </a:lnTo>
                  <a:lnTo>
                    <a:pt x="487425" y="536575"/>
                  </a:lnTo>
                  <a:lnTo>
                    <a:pt x="469900" y="568325"/>
                  </a:lnTo>
                  <a:lnTo>
                    <a:pt x="449325" y="596900"/>
                  </a:lnTo>
                  <a:lnTo>
                    <a:pt x="425450" y="625475"/>
                  </a:lnTo>
                  <a:lnTo>
                    <a:pt x="404875" y="652399"/>
                  </a:lnTo>
                  <a:lnTo>
                    <a:pt x="381000" y="677799"/>
                  </a:lnTo>
                  <a:lnTo>
                    <a:pt x="355600" y="700024"/>
                  </a:lnTo>
                  <a:lnTo>
                    <a:pt x="330200" y="723900"/>
                  </a:lnTo>
                  <a:lnTo>
                    <a:pt x="303275" y="744474"/>
                  </a:lnTo>
                  <a:lnTo>
                    <a:pt x="277875" y="760349"/>
                  </a:lnTo>
                  <a:lnTo>
                    <a:pt x="250825" y="779399"/>
                  </a:lnTo>
                  <a:lnTo>
                    <a:pt x="220725" y="793750"/>
                  </a:lnTo>
                  <a:lnTo>
                    <a:pt x="192150" y="807974"/>
                  </a:lnTo>
                  <a:lnTo>
                    <a:pt x="161925" y="819150"/>
                  </a:lnTo>
                  <a:lnTo>
                    <a:pt x="130175" y="830199"/>
                  </a:lnTo>
                  <a:lnTo>
                    <a:pt x="100075" y="835025"/>
                  </a:lnTo>
                  <a:lnTo>
                    <a:pt x="68325" y="841375"/>
                  </a:lnTo>
                  <a:lnTo>
                    <a:pt x="34925" y="844550"/>
                  </a:lnTo>
                  <a:lnTo>
                    <a:pt x="1650" y="846074"/>
                  </a:lnTo>
                  <a:lnTo>
                    <a:pt x="0" y="846074"/>
                  </a:lnTo>
                  <a:lnTo>
                    <a:pt x="1650" y="846074"/>
                  </a:lnTo>
                  <a:lnTo>
                    <a:pt x="0" y="846074"/>
                  </a:lnTo>
                  <a:lnTo>
                    <a:pt x="4825" y="8318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2" name="object 18"/>
            <p:cNvSpPr/>
            <p:nvPr/>
          </p:nvSpPr>
          <p:spPr>
            <a:xfrm>
              <a:off x="4223112" y="3257550"/>
              <a:ext cx="706755" cy="1059180"/>
            </a:xfrm>
            <a:custGeom>
              <a:avLst/>
              <a:gdLst/>
              <a:ahLst/>
              <a:cxnLst/>
              <a:rect l="l" t="t" r="r" b="b"/>
              <a:pathLst>
                <a:path w="706754" h="1059179">
                  <a:moveTo>
                    <a:pt x="0" y="1058799"/>
                  </a:moveTo>
                  <a:lnTo>
                    <a:pt x="1524" y="1017524"/>
                  </a:lnTo>
                  <a:lnTo>
                    <a:pt x="3175" y="974725"/>
                  </a:lnTo>
                  <a:lnTo>
                    <a:pt x="7874" y="931799"/>
                  </a:lnTo>
                  <a:lnTo>
                    <a:pt x="14224" y="890524"/>
                  </a:lnTo>
                  <a:lnTo>
                    <a:pt x="22225" y="846074"/>
                  </a:lnTo>
                  <a:lnTo>
                    <a:pt x="28575" y="804799"/>
                  </a:lnTo>
                  <a:lnTo>
                    <a:pt x="39624" y="763524"/>
                  </a:lnTo>
                  <a:lnTo>
                    <a:pt x="50800" y="723900"/>
                  </a:lnTo>
                  <a:lnTo>
                    <a:pt x="65024" y="682625"/>
                  </a:lnTo>
                  <a:lnTo>
                    <a:pt x="77724" y="644525"/>
                  </a:lnTo>
                  <a:lnTo>
                    <a:pt x="93599" y="606425"/>
                  </a:lnTo>
                  <a:lnTo>
                    <a:pt x="111125" y="566674"/>
                  </a:lnTo>
                  <a:lnTo>
                    <a:pt x="131699" y="531749"/>
                  </a:lnTo>
                  <a:lnTo>
                    <a:pt x="150749" y="493649"/>
                  </a:lnTo>
                  <a:lnTo>
                    <a:pt x="169799" y="455549"/>
                  </a:lnTo>
                  <a:lnTo>
                    <a:pt x="193675" y="422275"/>
                  </a:lnTo>
                  <a:lnTo>
                    <a:pt x="217424" y="388874"/>
                  </a:lnTo>
                  <a:lnTo>
                    <a:pt x="242824" y="355600"/>
                  </a:lnTo>
                  <a:lnTo>
                    <a:pt x="268224" y="320675"/>
                  </a:lnTo>
                  <a:lnTo>
                    <a:pt x="295275" y="288925"/>
                  </a:lnTo>
                  <a:lnTo>
                    <a:pt x="322199" y="258699"/>
                  </a:lnTo>
                  <a:lnTo>
                    <a:pt x="353949" y="228600"/>
                  </a:lnTo>
                  <a:lnTo>
                    <a:pt x="384175" y="201549"/>
                  </a:lnTo>
                  <a:lnTo>
                    <a:pt x="414274" y="174625"/>
                  </a:lnTo>
                  <a:lnTo>
                    <a:pt x="447675" y="147574"/>
                  </a:lnTo>
                  <a:lnTo>
                    <a:pt x="480949" y="122174"/>
                  </a:lnTo>
                  <a:lnTo>
                    <a:pt x="514350" y="96774"/>
                  </a:lnTo>
                  <a:lnTo>
                    <a:pt x="552450" y="74549"/>
                  </a:lnTo>
                  <a:lnTo>
                    <a:pt x="587375" y="53975"/>
                  </a:lnTo>
                  <a:lnTo>
                    <a:pt x="623824" y="34925"/>
                  </a:lnTo>
                  <a:lnTo>
                    <a:pt x="663575" y="14224"/>
                  </a:lnTo>
                  <a:lnTo>
                    <a:pt x="703199" y="0"/>
                  </a:lnTo>
                  <a:lnTo>
                    <a:pt x="706374" y="12700"/>
                  </a:lnTo>
                  <a:lnTo>
                    <a:pt x="669925" y="30099"/>
                  </a:lnTo>
                  <a:lnTo>
                    <a:pt x="630174" y="47625"/>
                  </a:lnTo>
                  <a:lnTo>
                    <a:pt x="593725" y="68199"/>
                  </a:lnTo>
                  <a:lnTo>
                    <a:pt x="557149" y="88900"/>
                  </a:lnTo>
                  <a:lnTo>
                    <a:pt x="522224" y="111125"/>
                  </a:lnTo>
                  <a:lnTo>
                    <a:pt x="488950" y="133350"/>
                  </a:lnTo>
                  <a:lnTo>
                    <a:pt x="455549" y="157099"/>
                  </a:lnTo>
                  <a:lnTo>
                    <a:pt x="423799" y="184150"/>
                  </a:lnTo>
                  <a:lnTo>
                    <a:pt x="393700" y="212725"/>
                  </a:lnTo>
                  <a:lnTo>
                    <a:pt x="361950" y="239649"/>
                  </a:lnTo>
                  <a:lnTo>
                    <a:pt x="334899" y="268224"/>
                  </a:lnTo>
                  <a:lnTo>
                    <a:pt x="304800" y="298450"/>
                  </a:lnTo>
                  <a:lnTo>
                    <a:pt x="277749" y="330200"/>
                  </a:lnTo>
                  <a:lnTo>
                    <a:pt x="252349" y="361950"/>
                  </a:lnTo>
                  <a:lnTo>
                    <a:pt x="228600" y="396875"/>
                  </a:lnTo>
                  <a:lnTo>
                    <a:pt x="204724" y="430149"/>
                  </a:lnTo>
                  <a:lnTo>
                    <a:pt x="184150" y="463550"/>
                  </a:lnTo>
                  <a:lnTo>
                    <a:pt x="161925" y="499999"/>
                  </a:lnTo>
                  <a:lnTo>
                    <a:pt x="142875" y="536575"/>
                  </a:lnTo>
                  <a:lnTo>
                    <a:pt x="125349" y="574675"/>
                  </a:lnTo>
                  <a:lnTo>
                    <a:pt x="107950" y="609600"/>
                  </a:lnTo>
                  <a:lnTo>
                    <a:pt x="92075" y="649224"/>
                  </a:lnTo>
                  <a:lnTo>
                    <a:pt x="77724" y="688975"/>
                  </a:lnTo>
                  <a:lnTo>
                    <a:pt x="65024" y="728599"/>
                  </a:lnTo>
                  <a:lnTo>
                    <a:pt x="52324" y="768350"/>
                  </a:lnTo>
                  <a:lnTo>
                    <a:pt x="42799" y="809625"/>
                  </a:lnTo>
                  <a:lnTo>
                    <a:pt x="34925" y="849249"/>
                  </a:lnTo>
                  <a:lnTo>
                    <a:pt x="26924" y="890524"/>
                  </a:lnTo>
                  <a:lnTo>
                    <a:pt x="22225" y="933450"/>
                  </a:lnTo>
                  <a:lnTo>
                    <a:pt x="17399" y="974725"/>
                  </a:lnTo>
                  <a:lnTo>
                    <a:pt x="15875" y="1017524"/>
                  </a:lnTo>
                  <a:lnTo>
                    <a:pt x="15875" y="1058799"/>
                  </a:lnTo>
                  <a:lnTo>
                    <a:pt x="0" y="105879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object 19"/>
            <p:cNvSpPr/>
            <p:nvPr/>
          </p:nvSpPr>
          <p:spPr>
            <a:xfrm>
              <a:off x="4223112" y="4327525"/>
              <a:ext cx="711200" cy="1057275"/>
            </a:xfrm>
            <a:custGeom>
              <a:avLst/>
              <a:gdLst/>
              <a:ahLst/>
              <a:cxnLst/>
              <a:rect l="l" t="t" r="r" b="b"/>
              <a:pathLst>
                <a:path w="711200" h="1057275">
                  <a:moveTo>
                    <a:pt x="700151" y="1055624"/>
                  </a:moveTo>
                  <a:lnTo>
                    <a:pt x="703326" y="1057275"/>
                  </a:lnTo>
                  <a:lnTo>
                    <a:pt x="663575" y="1042924"/>
                  </a:lnTo>
                  <a:lnTo>
                    <a:pt x="625475" y="1022350"/>
                  </a:lnTo>
                  <a:lnTo>
                    <a:pt x="587375" y="1003300"/>
                  </a:lnTo>
                  <a:lnTo>
                    <a:pt x="552450" y="982599"/>
                  </a:lnTo>
                  <a:lnTo>
                    <a:pt x="516000" y="958850"/>
                  </a:lnTo>
                  <a:lnTo>
                    <a:pt x="482600" y="936625"/>
                  </a:lnTo>
                  <a:lnTo>
                    <a:pt x="449325" y="911225"/>
                  </a:lnTo>
                  <a:lnTo>
                    <a:pt x="415925" y="884174"/>
                  </a:lnTo>
                  <a:lnTo>
                    <a:pt x="384175" y="858774"/>
                  </a:lnTo>
                  <a:lnTo>
                    <a:pt x="354075" y="830199"/>
                  </a:lnTo>
                  <a:lnTo>
                    <a:pt x="323850" y="800100"/>
                  </a:lnTo>
                  <a:lnTo>
                    <a:pt x="295275" y="769874"/>
                  </a:lnTo>
                  <a:lnTo>
                    <a:pt x="268224" y="738124"/>
                  </a:lnTo>
                  <a:lnTo>
                    <a:pt x="242824" y="706374"/>
                  </a:lnTo>
                  <a:lnTo>
                    <a:pt x="217424" y="671449"/>
                  </a:lnTo>
                  <a:lnTo>
                    <a:pt x="193675" y="636524"/>
                  </a:lnTo>
                  <a:lnTo>
                    <a:pt x="169799" y="603250"/>
                  </a:lnTo>
                  <a:lnTo>
                    <a:pt x="150749" y="565150"/>
                  </a:lnTo>
                  <a:lnTo>
                    <a:pt x="131699" y="530225"/>
                  </a:lnTo>
                  <a:lnTo>
                    <a:pt x="111125" y="492125"/>
                  </a:lnTo>
                  <a:lnTo>
                    <a:pt x="93599" y="452374"/>
                  </a:lnTo>
                  <a:lnTo>
                    <a:pt x="77724" y="414274"/>
                  </a:lnTo>
                  <a:lnTo>
                    <a:pt x="65024" y="376174"/>
                  </a:lnTo>
                  <a:lnTo>
                    <a:pt x="50800" y="334899"/>
                  </a:lnTo>
                  <a:lnTo>
                    <a:pt x="39624" y="295275"/>
                  </a:lnTo>
                  <a:lnTo>
                    <a:pt x="30099" y="254000"/>
                  </a:lnTo>
                  <a:lnTo>
                    <a:pt x="22225" y="212725"/>
                  </a:lnTo>
                  <a:lnTo>
                    <a:pt x="14224" y="171450"/>
                  </a:lnTo>
                  <a:lnTo>
                    <a:pt x="7874" y="127000"/>
                  </a:lnTo>
                  <a:lnTo>
                    <a:pt x="3175" y="85725"/>
                  </a:lnTo>
                  <a:lnTo>
                    <a:pt x="1524" y="42799"/>
                  </a:lnTo>
                  <a:lnTo>
                    <a:pt x="0" y="0"/>
                  </a:lnTo>
                  <a:lnTo>
                    <a:pt x="15875" y="0"/>
                  </a:lnTo>
                  <a:lnTo>
                    <a:pt x="15875" y="42799"/>
                  </a:lnTo>
                  <a:lnTo>
                    <a:pt x="17399" y="85725"/>
                  </a:lnTo>
                  <a:lnTo>
                    <a:pt x="22225" y="127000"/>
                  </a:lnTo>
                  <a:lnTo>
                    <a:pt x="26924" y="168275"/>
                  </a:lnTo>
                  <a:lnTo>
                    <a:pt x="34925" y="209550"/>
                  </a:lnTo>
                  <a:lnTo>
                    <a:pt x="42799" y="252349"/>
                  </a:lnTo>
                  <a:lnTo>
                    <a:pt x="52324" y="290449"/>
                  </a:lnTo>
                  <a:lnTo>
                    <a:pt x="65024" y="331724"/>
                  </a:lnTo>
                  <a:lnTo>
                    <a:pt x="77724" y="371475"/>
                  </a:lnTo>
                  <a:lnTo>
                    <a:pt x="92075" y="409575"/>
                  </a:lnTo>
                  <a:lnTo>
                    <a:pt x="107950" y="449199"/>
                  </a:lnTo>
                  <a:lnTo>
                    <a:pt x="125349" y="485775"/>
                  </a:lnTo>
                  <a:lnTo>
                    <a:pt x="142875" y="523875"/>
                  </a:lnTo>
                  <a:lnTo>
                    <a:pt x="161925" y="560324"/>
                  </a:lnTo>
                  <a:lnTo>
                    <a:pt x="184150" y="595249"/>
                  </a:lnTo>
                  <a:lnTo>
                    <a:pt x="206375" y="628650"/>
                  </a:lnTo>
                  <a:lnTo>
                    <a:pt x="228600" y="665099"/>
                  </a:lnTo>
                  <a:lnTo>
                    <a:pt x="252349" y="696849"/>
                  </a:lnTo>
                  <a:lnTo>
                    <a:pt x="277749" y="728599"/>
                  </a:lnTo>
                  <a:lnTo>
                    <a:pt x="306450" y="760349"/>
                  </a:lnTo>
                  <a:lnTo>
                    <a:pt x="334899" y="790575"/>
                  </a:lnTo>
                  <a:lnTo>
                    <a:pt x="361950" y="819150"/>
                  </a:lnTo>
                  <a:lnTo>
                    <a:pt x="393700" y="847725"/>
                  </a:lnTo>
                  <a:lnTo>
                    <a:pt x="425450" y="874649"/>
                  </a:lnTo>
                  <a:lnTo>
                    <a:pt x="457200" y="901700"/>
                  </a:lnTo>
                  <a:lnTo>
                    <a:pt x="490600" y="923925"/>
                  </a:lnTo>
                  <a:lnTo>
                    <a:pt x="523875" y="947674"/>
                  </a:lnTo>
                  <a:lnTo>
                    <a:pt x="558800" y="971550"/>
                  </a:lnTo>
                  <a:lnTo>
                    <a:pt x="593725" y="992124"/>
                  </a:lnTo>
                  <a:lnTo>
                    <a:pt x="630301" y="1009650"/>
                  </a:lnTo>
                  <a:lnTo>
                    <a:pt x="669925" y="1027049"/>
                  </a:lnTo>
                  <a:lnTo>
                    <a:pt x="708025" y="1044575"/>
                  </a:lnTo>
                  <a:lnTo>
                    <a:pt x="711200" y="1047750"/>
                  </a:lnTo>
                  <a:lnTo>
                    <a:pt x="708025" y="1044575"/>
                  </a:lnTo>
                  <a:lnTo>
                    <a:pt x="709676" y="1046099"/>
                  </a:lnTo>
                  <a:lnTo>
                    <a:pt x="711200" y="1047750"/>
                  </a:lnTo>
                  <a:lnTo>
                    <a:pt x="700151" y="105562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object 20"/>
            <p:cNvSpPr/>
            <p:nvPr/>
          </p:nvSpPr>
          <p:spPr>
            <a:xfrm>
              <a:off x="4969237" y="5399023"/>
              <a:ext cx="1564005" cy="878205"/>
            </a:xfrm>
            <a:custGeom>
              <a:avLst/>
              <a:gdLst/>
              <a:ahLst/>
              <a:cxnLst/>
              <a:rect l="l" t="t" r="r" b="b"/>
              <a:pathLst>
                <a:path w="1564004" h="878204">
                  <a:moveTo>
                    <a:pt x="1563624" y="877951"/>
                  </a:moveTo>
                  <a:lnTo>
                    <a:pt x="1503299" y="876426"/>
                  </a:lnTo>
                  <a:lnTo>
                    <a:pt x="1446149" y="874776"/>
                  </a:lnTo>
                  <a:lnTo>
                    <a:pt x="1388999" y="868426"/>
                  </a:lnTo>
                  <a:lnTo>
                    <a:pt x="1330325" y="862076"/>
                  </a:lnTo>
                  <a:lnTo>
                    <a:pt x="1273175" y="852551"/>
                  </a:lnTo>
                  <a:lnTo>
                    <a:pt x="1217549" y="843026"/>
                  </a:lnTo>
                  <a:lnTo>
                    <a:pt x="1160399" y="830326"/>
                  </a:lnTo>
                  <a:lnTo>
                    <a:pt x="1104900" y="816101"/>
                  </a:lnTo>
                  <a:lnTo>
                    <a:pt x="1049274" y="800226"/>
                  </a:lnTo>
                  <a:lnTo>
                    <a:pt x="993775" y="782701"/>
                  </a:lnTo>
                  <a:lnTo>
                    <a:pt x="938149" y="763651"/>
                  </a:lnTo>
                  <a:lnTo>
                    <a:pt x="885825" y="744601"/>
                  </a:lnTo>
                  <a:lnTo>
                    <a:pt x="831850" y="720725"/>
                  </a:lnTo>
                  <a:lnTo>
                    <a:pt x="779399" y="698500"/>
                  </a:lnTo>
                  <a:lnTo>
                    <a:pt x="727075" y="671576"/>
                  </a:lnTo>
                  <a:lnTo>
                    <a:pt x="676275" y="641350"/>
                  </a:lnTo>
                  <a:lnTo>
                    <a:pt x="626999" y="612775"/>
                  </a:lnTo>
                  <a:lnTo>
                    <a:pt x="576199" y="584200"/>
                  </a:lnTo>
                  <a:lnTo>
                    <a:pt x="527050" y="550926"/>
                  </a:lnTo>
                  <a:lnTo>
                    <a:pt x="480949" y="517525"/>
                  </a:lnTo>
                  <a:lnTo>
                    <a:pt x="434975" y="484250"/>
                  </a:lnTo>
                  <a:lnTo>
                    <a:pt x="388874" y="446150"/>
                  </a:lnTo>
                  <a:lnTo>
                    <a:pt x="344424" y="408050"/>
                  </a:lnTo>
                  <a:lnTo>
                    <a:pt x="301625" y="369950"/>
                  </a:lnTo>
                  <a:lnTo>
                    <a:pt x="258699" y="328675"/>
                  </a:lnTo>
                  <a:lnTo>
                    <a:pt x="217424" y="285750"/>
                  </a:lnTo>
                  <a:lnTo>
                    <a:pt x="177800" y="242950"/>
                  </a:lnTo>
                  <a:lnTo>
                    <a:pt x="139700" y="198500"/>
                  </a:lnTo>
                  <a:lnTo>
                    <a:pt x="103124" y="152400"/>
                  </a:lnTo>
                  <a:lnTo>
                    <a:pt x="66675" y="106425"/>
                  </a:lnTo>
                  <a:lnTo>
                    <a:pt x="33274" y="55625"/>
                  </a:lnTo>
                  <a:lnTo>
                    <a:pt x="0" y="8000"/>
                  </a:lnTo>
                  <a:lnTo>
                    <a:pt x="11049" y="0"/>
                  </a:lnTo>
                  <a:lnTo>
                    <a:pt x="44450" y="47625"/>
                  </a:lnTo>
                  <a:lnTo>
                    <a:pt x="77724" y="96900"/>
                  </a:lnTo>
                  <a:lnTo>
                    <a:pt x="112649" y="142875"/>
                  </a:lnTo>
                  <a:lnTo>
                    <a:pt x="149225" y="188975"/>
                  </a:lnTo>
                  <a:lnTo>
                    <a:pt x="188849" y="233425"/>
                  </a:lnTo>
                  <a:lnTo>
                    <a:pt x="228600" y="276225"/>
                  </a:lnTo>
                  <a:lnTo>
                    <a:pt x="268224" y="317500"/>
                  </a:lnTo>
                  <a:lnTo>
                    <a:pt x="309499" y="357250"/>
                  </a:lnTo>
                  <a:lnTo>
                    <a:pt x="352425" y="398525"/>
                  </a:lnTo>
                  <a:lnTo>
                    <a:pt x="396875" y="434975"/>
                  </a:lnTo>
                  <a:lnTo>
                    <a:pt x="441325" y="471550"/>
                  </a:lnTo>
                  <a:lnTo>
                    <a:pt x="488950" y="504825"/>
                  </a:lnTo>
                  <a:lnTo>
                    <a:pt x="534924" y="539750"/>
                  </a:lnTo>
                  <a:lnTo>
                    <a:pt x="584200" y="569976"/>
                  </a:lnTo>
                  <a:lnTo>
                    <a:pt x="633349" y="601726"/>
                  </a:lnTo>
                  <a:lnTo>
                    <a:pt x="680974" y="630301"/>
                  </a:lnTo>
                  <a:lnTo>
                    <a:pt x="731774" y="657225"/>
                  </a:lnTo>
                  <a:lnTo>
                    <a:pt x="784225" y="682625"/>
                  </a:lnTo>
                  <a:lnTo>
                    <a:pt x="836549" y="708025"/>
                  </a:lnTo>
                  <a:lnTo>
                    <a:pt x="890524" y="728726"/>
                  </a:lnTo>
                  <a:lnTo>
                    <a:pt x="942975" y="750951"/>
                  </a:lnTo>
                  <a:lnTo>
                    <a:pt x="996950" y="770001"/>
                  </a:lnTo>
                  <a:lnTo>
                    <a:pt x="1050925" y="787400"/>
                  </a:lnTo>
                  <a:lnTo>
                    <a:pt x="1106424" y="801751"/>
                  </a:lnTo>
                  <a:lnTo>
                    <a:pt x="1162050" y="816101"/>
                  </a:lnTo>
                  <a:lnTo>
                    <a:pt x="1219200" y="830326"/>
                  </a:lnTo>
                  <a:lnTo>
                    <a:pt x="1274699" y="839851"/>
                  </a:lnTo>
                  <a:lnTo>
                    <a:pt x="1331849" y="847851"/>
                  </a:lnTo>
                  <a:lnTo>
                    <a:pt x="1388999" y="854201"/>
                  </a:lnTo>
                  <a:lnTo>
                    <a:pt x="1446149" y="858901"/>
                  </a:lnTo>
                  <a:lnTo>
                    <a:pt x="1503299" y="862076"/>
                  </a:lnTo>
                  <a:lnTo>
                    <a:pt x="1563624" y="862076"/>
                  </a:lnTo>
                  <a:lnTo>
                    <a:pt x="1563624" y="877951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5" name="object 21"/>
            <p:cNvSpPr/>
            <p:nvPr/>
          </p:nvSpPr>
          <p:spPr>
            <a:xfrm>
              <a:off x="6544037" y="4303648"/>
              <a:ext cx="1884680" cy="1973580"/>
            </a:xfrm>
            <a:custGeom>
              <a:avLst/>
              <a:gdLst/>
              <a:ahLst/>
              <a:cxnLst/>
              <a:rect l="l" t="t" r="r" b="b"/>
              <a:pathLst>
                <a:path w="1884679" h="1973579">
                  <a:moveTo>
                    <a:pt x="1884299" y="0"/>
                  </a:moveTo>
                  <a:lnTo>
                    <a:pt x="1881124" y="101600"/>
                  </a:lnTo>
                  <a:lnTo>
                    <a:pt x="1873250" y="201675"/>
                  </a:lnTo>
                  <a:lnTo>
                    <a:pt x="1860550" y="300100"/>
                  </a:lnTo>
                  <a:lnTo>
                    <a:pt x="1843024" y="398525"/>
                  </a:lnTo>
                  <a:lnTo>
                    <a:pt x="1823974" y="493775"/>
                  </a:lnTo>
                  <a:lnTo>
                    <a:pt x="1798574" y="587375"/>
                  </a:lnTo>
                  <a:lnTo>
                    <a:pt x="1769999" y="677926"/>
                  </a:lnTo>
                  <a:lnTo>
                    <a:pt x="1733550" y="768350"/>
                  </a:lnTo>
                  <a:lnTo>
                    <a:pt x="1696974" y="855726"/>
                  </a:lnTo>
                  <a:lnTo>
                    <a:pt x="1654175" y="939800"/>
                  </a:lnTo>
                  <a:lnTo>
                    <a:pt x="1609725" y="1024001"/>
                  </a:lnTo>
                  <a:lnTo>
                    <a:pt x="1560449" y="1101725"/>
                  </a:lnTo>
                  <a:lnTo>
                    <a:pt x="1508125" y="1179576"/>
                  </a:lnTo>
                  <a:lnTo>
                    <a:pt x="1450975" y="1255776"/>
                  </a:lnTo>
                  <a:lnTo>
                    <a:pt x="1393825" y="1325626"/>
                  </a:lnTo>
                  <a:lnTo>
                    <a:pt x="1330325" y="1393825"/>
                  </a:lnTo>
                  <a:lnTo>
                    <a:pt x="1265174" y="1460500"/>
                  </a:lnTo>
                  <a:lnTo>
                    <a:pt x="1196975" y="1522476"/>
                  </a:lnTo>
                  <a:lnTo>
                    <a:pt x="1123950" y="1579626"/>
                  </a:lnTo>
                  <a:lnTo>
                    <a:pt x="1050925" y="1636776"/>
                  </a:lnTo>
                  <a:lnTo>
                    <a:pt x="974725" y="1685925"/>
                  </a:lnTo>
                  <a:lnTo>
                    <a:pt x="896874" y="1733550"/>
                  </a:lnTo>
                  <a:lnTo>
                    <a:pt x="814324" y="1778000"/>
                  </a:lnTo>
                  <a:lnTo>
                    <a:pt x="730250" y="1817751"/>
                  </a:lnTo>
                  <a:lnTo>
                    <a:pt x="644525" y="1852676"/>
                  </a:lnTo>
                  <a:lnTo>
                    <a:pt x="557149" y="1884426"/>
                  </a:lnTo>
                  <a:lnTo>
                    <a:pt x="468249" y="1911477"/>
                  </a:lnTo>
                  <a:lnTo>
                    <a:pt x="376174" y="1932051"/>
                  </a:lnTo>
                  <a:lnTo>
                    <a:pt x="284099" y="1949577"/>
                  </a:lnTo>
                  <a:lnTo>
                    <a:pt x="190500" y="1962277"/>
                  </a:lnTo>
                  <a:lnTo>
                    <a:pt x="95250" y="1970151"/>
                  </a:lnTo>
                  <a:lnTo>
                    <a:pt x="0" y="1973326"/>
                  </a:lnTo>
                  <a:lnTo>
                    <a:pt x="0" y="1957451"/>
                  </a:lnTo>
                  <a:lnTo>
                    <a:pt x="95250" y="1955927"/>
                  </a:lnTo>
                  <a:lnTo>
                    <a:pt x="188849" y="1947926"/>
                  </a:lnTo>
                  <a:lnTo>
                    <a:pt x="284099" y="1936877"/>
                  </a:lnTo>
                  <a:lnTo>
                    <a:pt x="376174" y="1919351"/>
                  </a:lnTo>
                  <a:lnTo>
                    <a:pt x="465074" y="1897126"/>
                  </a:lnTo>
                  <a:lnTo>
                    <a:pt x="555625" y="1870075"/>
                  </a:lnTo>
                  <a:lnTo>
                    <a:pt x="641350" y="1838325"/>
                  </a:lnTo>
                  <a:lnTo>
                    <a:pt x="725424" y="1803400"/>
                  </a:lnTo>
                  <a:lnTo>
                    <a:pt x="807974" y="1765300"/>
                  </a:lnTo>
                  <a:lnTo>
                    <a:pt x="889000" y="1722501"/>
                  </a:lnTo>
                  <a:lnTo>
                    <a:pt x="966724" y="1674876"/>
                  </a:lnTo>
                  <a:lnTo>
                    <a:pt x="1042924" y="1624076"/>
                  </a:lnTo>
                  <a:lnTo>
                    <a:pt x="1115949" y="1570101"/>
                  </a:lnTo>
                  <a:lnTo>
                    <a:pt x="1187450" y="1511300"/>
                  </a:lnTo>
                  <a:lnTo>
                    <a:pt x="1255649" y="1449451"/>
                  </a:lnTo>
                  <a:lnTo>
                    <a:pt x="1319149" y="1384300"/>
                  </a:lnTo>
                  <a:lnTo>
                    <a:pt x="1381125" y="1316101"/>
                  </a:lnTo>
                  <a:lnTo>
                    <a:pt x="1441450" y="1246251"/>
                  </a:lnTo>
                  <a:lnTo>
                    <a:pt x="1496949" y="1171575"/>
                  </a:lnTo>
                  <a:lnTo>
                    <a:pt x="1549400" y="1093851"/>
                  </a:lnTo>
                  <a:lnTo>
                    <a:pt x="1598549" y="1016000"/>
                  </a:lnTo>
                  <a:lnTo>
                    <a:pt x="1642999" y="933450"/>
                  </a:lnTo>
                  <a:lnTo>
                    <a:pt x="1684274" y="850900"/>
                  </a:lnTo>
                  <a:lnTo>
                    <a:pt x="1720850" y="762000"/>
                  </a:lnTo>
                  <a:lnTo>
                    <a:pt x="1755775" y="673100"/>
                  </a:lnTo>
                  <a:lnTo>
                    <a:pt x="1784350" y="582676"/>
                  </a:lnTo>
                  <a:lnTo>
                    <a:pt x="1809750" y="488950"/>
                  </a:lnTo>
                  <a:lnTo>
                    <a:pt x="1831975" y="395350"/>
                  </a:lnTo>
                  <a:lnTo>
                    <a:pt x="1847850" y="298450"/>
                  </a:lnTo>
                  <a:lnTo>
                    <a:pt x="1858899" y="201675"/>
                  </a:lnTo>
                  <a:lnTo>
                    <a:pt x="1866900" y="101600"/>
                  </a:lnTo>
                  <a:lnTo>
                    <a:pt x="1868424" y="0"/>
                  </a:lnTo>
                  <a:lnTo>
                    <a:pt x="1884299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6" name="object 22"/>
            <p:cNvSpPr/>
            <p:nvPr/>
          </p:nvSpPr>
          <p:spPr>
            <a:xfrm>
              <a:off x="6544037" y="2320925"/>
              <a:ext cx="1884680" cy="1970405"/>
            </a:xfrm>
            <a:custGeom>
              <a:avLst/>
              <a:gdLst/>
              <a:ahLst/>
              <a:cxnLst/>
              <a:rect l="l" t="t" r="r" b="b"/>
              <a:pathLst>
                <a:path w="1884679" h="1970404">
                  <a:moveTo>
                    <a:pt x="0" y="0"/>
                  </a:moveTo>
                  <a:lnTo>
                    <a:pt x="95250" y="1524"/>
                  </a:lnTo>
                  <a:lnTo>
                    <a:pt x="190500" y="9525"/>
                  </a:lnTo>
                  <a:lnTo>
                    <a:pt x="284099" y="23749"/>
                  </a:lnTo>
                  <a:lnTo>
                    <a:pt x="376174" y="41275"/>
                  </a:lnTo>
                  <a:lnTo>
                    <a:pt x="468249" y="61849"/>
                  </a:lnTo>
                  <a:lnTo>
                    <a:pt x="557149" y="87249"/>
                  </a:lnTo>
                  <a:lnTo>
                    <a:pt x="644525" y="118999"/>
                  </a:lnTo>
                  <a:lnTo>
                    <a:pt x="730250" y="153924"/>
                  </a:lnTo>
                  <a:lnTo>
                    <a:pt x="814324" y="195199"/>
                  </a:lnTo>
                  <a:lnTo>
                    <a:pt x="896874" y="238125"/>
                  </a:lnTo>
                  <a:lnTo>
                    <a:pt x="974725" y="284099"/>
                  </a:lnTo>
                  <a:lnTo>
                    <a:pt x="1050925" y="334899"/>
                  </a:lnTo>
                  <a:lnTo>
                    <a:pt x="1123950" y="392049"/>
                  </a:lnTo>
                  <a:lnTo>
                    <a:pt x="1196975" y="450850"/>
                  </a:lnTo>
                  <a:lnTo>
                    <a:pt x="1265174" y="512699"/>
                  </a:lnTo>
                  <a:lnTo>
                    <a:pt x="1330325" y="576199"/>
                  </a:lnTo>
                  <a:lnTo>
                    <a:pt x="1393825" y="644525"/>
                  </a:lnTo>
                  <a:lnTo>
                    <a:pt x="1450975" y="717550"/>
                  </a:lnTo>
                  <a:lnTo>
                    <a:pt x="1508125" y="793750"/>
                  </a:lnTo>
                  <a:lnTo>
                    <a:pt x="1560449" y="868299"/>
                  </a:lnTo>
                  <a:lnTo>
                    <a:pt x="1609725" y="949325"/>
                  </a:lnTo>
                  <a:lnTo>
                    <a:pt x="1654175" y="1033399"/>
                  </a:lnTo>
                  <a:lnTo>
                    <a:pt x="1696974" y="1115949"/>
                  </a:lnTo>
                  <a:lnTo>
                    <a:pt x="1733550" y="1204849"/>
                  </a:lnTo>
                  <a:lnTo>
                    <a:pt x="1769999" y="1293749"/>
                  </a:lnTo>
                  <a:lnTo>
                    <a:pt x="1798574" y="1385824"/>
                  </a:lnTo>
                  <a:lnTo>
                    <a:pt x="1823974" y="1479550"/>
                  </a:lnTo>
                  <a:lnTo>
                    <a:pt x="1843024" y="1574800"/>
                  </a:lnTo>
                  <a:lnTo>
                    <a:pt x="1860550" y="1670050"/>
                  </a:lnTo>
                  <a:lnTo>
                    <a:pt x="1873250" y="1769999"/>
                  </a:lnTo>
                  <a:lnTo>
                    <a:pt x="1881124" y="1868424"/>
                  </a:lnTo>
                  <a:lnTo>
                    <a:pt x="1884299" y="1970024"/>
                  </a:lnTo>
                  <a:lnTo>
                    <a:pt x="1868424" y="1970024"/>
                  </a:lnTo>
                  <a:lnTo>
                    <a:pt x="1866900" y="1868424"/>
                  </a:lnTo>
                  <a:lnTo>
                    <a:pt x="1858899" y="1771650"/>
                  </a:lnTo>
                  <a:lnTo>
                    <a:pt x="1847850" y="1671574"/>
                  </a:lnTo>
                  <a:lnTo>
                    <a:pt x="1831975" y="1576324"/>
                  </a:lnTo>
                  <a:lnTo>
                    <a:pt x="1809750" y="1481074"/>
                  </a:lnTo>
                  <a:lnTo>
                    <a:pt x="1784350" y="1388999"/>
                  </a:lnTo>
                  <a:lnTo>
                    <a:pt x="1755775" y="1298575"/>
                  </a:lnTo>
                  <a:lnTo>
                    <a:pt x="1720850" y="1208024"/>
                  </a:lnTo>
                  <a:lnTo>
                    <a:pt x="1684274" y="1122299"/>
                  </a:lnTo>
                  <a:lnTo>
                    <a:pt x="1642999" y="1038225"/>
                  </a:lnTo>
                  <a:lnTo>
                    <a:pt x="1598549" y="957199"/>
                  </a:lnTo>
                  <a:lnTo>
                    <a:pt x="1549400" y="876300"/>
                  </a:lnTo>
                  <a:lnTo>
                    <a:pt x="1496949" y="801624"/>
                  </a:lnTo>
                  <a:lnTo>
                    <a:pt x="1441450" y="727075"/>
                  </a:lnTo>
                  <a:lnTo>
                    <a:pt x="1381125" y="654050"/>
                  </a:lnTo>
                  <a:lnTo>
                    <a:pt x="1319149" y="585724"/>
                  </a:lnTo>
                  <a:lnTo>
                    <a:pt x="1255649" y="522224"/>
                  </a:lnTo>
                  <a:lnTo>
                    <a:pt x="1187450" y="461899"/>
                  </a:lnTo>
                  <a:lnTo>
                    <a:pt x="1115949" y="403225"/>
                  </a:lnTo>
                  <a:lnTo>
                    <a:pt x="1042924" y="349250"/>
                  </a:lnTo>
                  <a:lnTo>
                    <a:pt x="966724" y="298450"/>
                  </a:lnTo>
                  <a:lnTo>
                    <a:pt x="889000" y="250825"/>
                  </a:lnTo>
                  <a:lnTo>
                    <a:pt x="807974" y="206375"/>
                  </a:lnTo>
                  <a:lnTo>
                    <a:pt x="725424" y="169799"/>
                  </a:lnTo>
                  <a:lnTo>
                    <a:pt x="641350" y="131699"/>
                  </a:lnTo>
                  <a:lnTo>
                    <a:pt x="555625" y="101600"/>
                  </a:lnTo>
                  <a:lnTo>
                    <a:pt x="465074" y="76200"/>
                  </a:lnTo>
                  <a:lnTo>
                    <a:pt x="376174" y="53975"/>
                  </a:lnTo>
                  <a:lnTo>
                    <a:pt x="284099" y="36449"/>
                  </a:lnTo>
                  <a:lnTo>
                    <a:pt x="188849" y="23749"/>
                  </a:lnTo>
                  <a:lnTo>
                    <a:pt x="95250" y="15875"/>
                  </a:lnTo>
                  <a:lnTo>
                    <a:pt x="0" y="15875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7" name="object 23"/>
            <p:cNvSpPr/>
            <p:nvPr/>
          </p:nvSpPr>
          <p:spPr>
            <a:xfrm>
              <a:off x="4969237" y="2320925"/>
              <a:ext cx="1564005" cy="879475"/>
            </a:xfrm>
            <a:custGeom>
              <a:avLst/>
              <a:gdLst/>
              <a:ahLst/>
              <a:cxnLst/>
              <a:rect l="l" t="t" r="r" b="b"/>
              <a:pathLst>
                <a:path w="1564004" h="879475">
                  <a:moveTo>
                    <a:pt x="3175" y="865124"/>
                  </a:moveTo>
                  <a:lnTo>
                    <a:pt x="0" y="868299"/>
                  </a:lnTo>
                  <a:lnTo>
                    <a:pt x="33274" y="819150"/>
                  </a:lnTo>
                  <a:lnTo>
                    <a:pt x="66675" y="768350"/>
                  </a:lnTo>
                  <a:lnTo>
                    <a:pt x="103124" y="723900"/>
                  </a:lnTo>
                  <a:lnTo>
                    <a:pt x="139700" y="677799"/>
                  </a:lnTo>
                  <a:lnTo>
                    <a:pt x="177800" y="633349"/>
                  </a:lnTo>
                  <a:lnTo>
                    <a:pt x="217424" y="588899"/>
                  </a:lnTo>
                  <a:lnTo>
                    <a:pt x="258699" y="547624"/>
                  </a:lnTo>
                  <a:lnTo>
                    <a:pt x="301625" y="508000"/>
                  </a:lnTo>
                  <a:lnTo>
                    <a:pt x="344424" y="468249"/>
                  </a:lnTo>
                  <a:lnTo>
                    <a:pt x="388874" y="430149"/>
                  </a:lnTo>
                  <a:lnTo>
                    <a:pt x="434975" y="393700"/>
                  </a:lnTo>
                  <a:lnTo>
                    <a:pt x="480949" y="358775"/>
                  </a:lnTo>
                  <a:lnTo>
                    <a:pt x="527050" y="325374"/>
                  </a:lnTo>
                  <a:lnTo>
                    <a:pt x="576199" y="293624"/>
                  </a:lnTo>
                  <a:lnTo>
                    <a:pt x="626999" y="263525"/>
                  </a:lnTo>
                  <a:lnTo>
                    <a:pt x="676275" y="234950"/>
                  </a:lnTo>
                  <a:lnTo>
                    <a:pt x="727075" y="207899"/>
                  </a:lnTo>
                  <a:lnTo>
                    <a:pt x="779399" y="179324"/>
                  </a:lnTo>
                  <a:lnTo>
                    <a:pt x="831850" y="157099"/>
                  </a:lnTo>
                  <a:lnTo>
                    <a:pt x="885825" y="133350"/>
                  </a:lnTo>
                  <a:lnTo>
                    <a:pt x="938149" y="112649"/>
                  </a:lnTo>
                  <a:lnTo>
                    <a:pt x="993775" y="93599"/>
                  </a:lnTo>
                  <a:lnTo>
                    <a:pt x="1049274" y="76200"/>
                  </a:lnTo>
                  <a:lnTo>
                    <a:pt x="1104900" y="60325"/>
                  </a:lnTo>
                  <a:lnTo>
                    <a:pt x="1160399" y="45974"/>
                  </a:lnTo>
                  <a:lnTo>
                    <a:pt x="1217549" y="34925"/>
                  </a:lnTo>
                  <a:lnTo>
                    <a:pt x="1273175" y="23749"/>
                  </a:lnTo>
                  <a:lnTo>
                    <a:pt x="1330325" y="15875"/>
                  </a:lnTo>
                  <a:lnTo>
                    <a:pt x="1388999" y="7874"/>
                  </a:lnTo>
                  <a:lnTo>
                    <a:pt x="1446149" y="3175"/>
                  </a:lnTo>
                  <a:lnTo>
                    <a:pt x="1503299" y="0"/>
                  </a:lnTo>
                  <a:lnTo>
                    <a:pt x="1563624" y="0"/>
                  </a:lnTo>
                  <a:lnTo>
                    <a:pt x="1563624" y="15875"/>
                  </a:lnTo>
                  <a:lnTo>
                    <a:pt x="1503299" y="15875"/>
                  </a:lnTo>
                  <a:lnTo>
                    <a:pt x="1446149" y="17399"/>
                  </a:lnTo>
                  <a:lnTo>
                    <a:pt x="1388999" y="23749"/>
                  </a:lnTo>
                  <a:lnTo>
                    <a:pt x="1331849" y="28575"/>
                  </a:lnTo>
                  <a:lnTo>
                    <a:pt x="1274699" y="38100"/>
                  </a:lnTo>
                  <a:lnTo>
                    <a:pt x="1219200" y="49149"/>
                  </a:lnTo>
                  <a:lnTo>
                    <a:pt x="1162050" y="60325"/>
                  </a:lnTo>
                  <a:lnTo>
                    <a:pt x="1106424" y="73025"/>
                  </a:lnTo>
                  <a:lnTo>
                    <a:pt x="1050925" y="90424"/>
                  </a:lnTo>
                  <a:lnTo>
                    <a:pt x="996950" y="107950"/>
                  </a:lnTo>
                  <a:lnTo>
                    <a:pt x="942975" y="128524"/>
                  </a:lnTo>
                  <a:lnTo>
                    <a:pt x="890524" y="147574"/>
                  </a:lnTo>
                  <a:lnTo>
                    <a:pt x="836549" y="169799"/>
                  </a:lnTo>
                  <a:lnTo>
                    <a:pt x="784225" y="193675"/>
                  </a:lnTo>
                  <a:lnTo>
                    <a:pt x="731774" y="219075"/>
                  </a:lnTo>
                  <a:lnTo>
                    <a:pt x="680974" y="245999"/>
                  </a:lnTo>
                  <a:lnTo>
                    <a:pt x="633349" y="274574"/>
                  </a:lnTo>
                  <a:lnTo>
                    <a:pt x="584200" y="306324"/>
                  </a:lnTo>
                  <a:lnTo>
                    <a:pt x="534924" y="339725"/>
                  </a:lnTo>
                  <a:lnTo>
                    <a:pt x="488950" y="371475"/>
                  </a:lnTo>
                  <a:lnTo>
                    <a:pt x="441325" y="406400"/>
                  </a:lnTo>
                  <a:lnTo>
                    <a:pt x="396875" y="441325"/>
                  </a:lnTo>
                  <a:lnTo>
                    <a:pt x="352425" y="477774"/>
                  </a:lnTo>
                  <a:lnTo>
                    <a:pt x="309499" y="519049"/>
                  </a:lnTo>
                  <a:lnTo>
                    <a:pt x="268224" y="560324"/>
                  </a:lnTo>
                  <a:lnTo>
                    <a:pt x="228600" y="600075"/>
                  </a:lnTo>
                  <a:lnTo>
                    <a:pt x="188849" y="642874"/>
                  </a:lnTo>
                  <a:lnTo>
                    <a:pt x="149225" y="687324"/>
                  </a:lnTo>
                  <a:lnTo>
                    <a:pt x="112649" y="731774"/>
                  </a:lnTo>
                  <a:lnTo>
                    <a:pt x="77724" y="779399"/>
                  </a:lnTo>
                  <a:lnTo>
                    <a:pt x="44450" y="827024"/>
                  </a:lnTo>
                  <a:lnTo>
                    <a:pt x="11049" y="876300"/>
                  </a:lnTo>
                  <a:lnTo>
                    <a:pt x="7874" y="879475"/>
                  </a:lnTo>
                  <a:lnTo>
                    <a:pt x="11049" y="876300"/>
                  </a:lnTo>
                  <a:lnTo>
                    <a:pt x="9525" y="877951"/>
                  </a:lnTo>
                  <a:lnTo>
                    <a:pt x="7874" y="879475"/>
                  </a:lnTo>
                  <a:lnTo>
                    <a:pt x="3175" y="86512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8" name="object 24"/>
            <p:cNvSpPr/>
            <p:nvPr/>
          </p:nvSpPr>
          <p:spPr>
            <a:xfrm>
              <a:off x="5867762" y="3049523"/>
              <a:ext cx="152400" cy="875030"/>
            </a:xfrm>
            <a:custGeom>
              <a:avLst/>
              <a:gdLst/>
              <a:ahLst/>
              <a:cxnLst/>
              <a:rect l="l" t="t" r="r" b="b"/>
              <a:pathLst>
                <a:path w="152400" h="875030">
                  <a:moveTo>
                    <a:pt x="101600" y="127000"/>
                  </a:moveTo>
                  <a:lnTo>
                    <a:pt x="50800" y="127000"/>
                  </a:lnTo>
                  <a:lnTo>
                    <a:pt x="50800" y="874776"/>
                  </a:lnTo>
                  <a:lnTo>
                    <a:pt x="101600" y="874776"/>
                  </a:lnTo>
                  <a:lnTo>
                    <a:pt x="101600" y="127000"/>
                  </a:lnTo>
                  <a:close/>
                </a:path>
                <a:path w="152400" h="875030">
                  <a:moveTo>
                    <a:pt x="76200" y="0"/>
                  </a:moveTo>
                  <a:lnTo>
                    <a:pt x="0" y="152400"/>
                  </a:lnTo>
                  <a:lnTo>
                    <a:pt x="50800" y="152400"/>
                  </a:lnTo>
                  <a:lnTo>
                    <a:pt x="50800" y="127000"/>
                  </a:lnTo>
                  <a:lnTo>
                    <a:pt x="139700" y="127000"/>
                  </a:lnTo>
                  <a:lnTo>
                    <a:pt x="76200" y="0"/>
                  </a:lnTo>
                  <a:close/>
                </a:path>
                <a:path w="152400" h="875030">
                  <a:moveTo>
                    <a:pt x="139700" y="127000"/>
                  </a:moveTo>
                  <a:lnTo>
                    <a:pt x="101600" y="127000"/>
                  </a:lnTo>
                  <a:lnTo>
                    <a:pt x="101600" y="152400"/>
                  </a:lnTo>
                  <a:lnTo>
                    <a:pt x="152400" y="152400"/>
                  </a:lnTo>
                  <a:lnTo>
                    <a:pt x="139700" y="1270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9" name="object 25"/>
            <p:cNvSpPr/>
            <p:nvPr/>
          </p:nvSpPr>
          <p:spPr>
            <a:xfrm>
              <a:off x="5867762" y="4789423"/>
              <a:ext cx="152400" cy="671830"/>
            </a:xfrm>
            <a:custGeom>
              <a:avLst/>
              <a:gdLst/>
              <a:ahLst/>
              <a:cxnLst/>
              <a:rect l="l" t="t" r="r" b="b"/>
              <a:pathLst>
                <a:path w="152400" h="671829">
                  <a:moveTo>
                    <a:pt x="50800" y="519175"/>
                  </a:moveTo>
                  <a:lnTo>
                    <a:pt x="0" y="519175"/>
                  </a:lnTo>
                  <a:lnTo>
                    <a:pt x="76200" y="671576"/>
                  </a:lnTo>
                  <a:lnTo>
                    <a:pt x="139700" y="544576"/>
                  </a:lnTo>
                  <a:lnTo>
                    <a:pt x="50800" y="544576"/>
                  </a:lnTo>
                  <a:lnTo>
                    <a:pt x="50800" y="519175"/>
                  </a:lnTo>
                  <a:close/>
                </a:path>
                <a:path w="152400" h="671829">
                  <a:moveTo>
                    <a:pt x="101600" y="0"/>
                  </a:moveTo>
                  <a:lnTo>
                    <a:pt x="50800" y="0"/>
                  </a:lnTo>
                  <a:lnTo>
                    <a:pt x="50800" y="544576"/>
                  </a:lnTo>
                  <a:lnTo>
                    <a:pt x="101600" y="544576"/>
                  </a:lnTo>
                  <a:lnTo>
                    <a:pt x="101600" y="0"/>
                  </a:lnTo>
                  <a:close/>
                </a:path>
                <a:path w="152400" h="671829">
                  <a:moveTo>
                    <a:pt x="152400" y="519175"/>
                  </a:moveTo>
                  <a:lnTo>
                    <a:pt x="101600" y="519175"/>
                  </a:lnTo>
                  <a:lnTo>
                    <a:pt x="101600" y="544576"/>
                  </a:lnTo>
                  <a:lnTo>
                    <a:pt x="139700" y="544576"/>
                  </a:lnTo>
                  <a:lnTo>
                    <a:pt x="152400" y="5191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0" name="object 26"/>
            <p:cNvSpPr/>
            <p:nvPr/>
          </p:nvSpPr>
          <p:spPr>
            <a:xfrm>
              <a:off x="4886687" y="3219450"/>
              <a:ext cx="78105" cy="523875"/>
            </a:xfrm>
            <a:custGeom>
              <a:avLst/>
              <a:gdLst/>
              <a:ahLst/>
              <a:cxnLst/>
              <a:rect l="l" t="t" r="r" b="b"/>
              <a:pathLst>
                <a:path w="78104" h="523875">
                  <a:moveTo>
                    <a:pt x="77850" y="0"/>
                  </a:moveTo>
                  <a:lnTo>
                    <a:pt x="0" y="523875"/>
                  </a:lnTo>
                </a:path>
              </a:pathLst>
            </a:custGeom>
            <a:ln w="76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1" name="object 27"/>
            <p:cNvSpPr/>
            <p:nvPr/>
          </p:nvSpPr>
          <p:spPr>
            <a:xfrm>
              <a:off x="4923263" y="4843526"/>
              <a:ext cx="5080" cy="523875"/>
            </a:xfrm>
            <a:custGeom>
              <a:avLst/>
              <a:gdLst/>
              <a:ahLst/>
              <a:cxnLst/>
              <a:rect l="l" t="t" r="r" b="b"/>
              <a:pathLst>
                <a:path w="5079" h="523875">
                  <a:moveTo>
                    <a:pt x="0" y="0"/>
                  </a:moveTo>
                  <a:lnTo>
                    <a:pt x="4699" y="523875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4" name="object 33"/>
          <p:cNvSpPr/>
          <p:nvPr/>
        </p:nvSpPr>
        <p:spPr>
          <a:xfrm>
            <a:off x="4773295" y="4940891"/>
            <a:ext cx="4523105" cy="0"/>
          </a:xfrm>
          <a:custGeom>
            <a:avLst/>
            <a:gdLst/>
            <a:ahLst/>
            <a:cxnLst/>
            <a:rect l="l" t="t" r="r" b="b"/>
            <a:pathLst>
              <a:path w="4523105">
                <a:moveTo>
                  <a:pt x="0" y="0"/>
                </a:moveTo>
                <a:lnTo>
                  <a:pt x="4522977" y="0"/>
                </a:lnTo>
              </a:path>
            </a:pathLst>
          </a:custGeom>
          <a:ln w="2857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3"/>
          <p:cNvSpPr txBox="1"/>
          <p:nvPr/>
        </p:nvSpPr>
        <p:spPr>
          <a:xfrm>
            <a:off x="612476" y="1671133"/>
            <a:ext cx="5410349" cy="2254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8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</a:t>
            </a:r>
            <a:r>
              <a:rPr sz="2800" u="heavy" spc="-805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u="heavy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放松的眼睛</a:t>
            </a:r>
            <a:r>
              <a:rPr sz="2800" u="heavy" spc="-25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指的是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睫状肌放松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但此时悬纤维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le</a:t>
            </a:r>
            <a:r>
              <a:rPr sz="2400" spc="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er收紧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6285" marR="5080" indent="-287020">
              <a:lnSpc>
                <a:spcPct val="100400"/>
              </a:lnSpc>
              <a:spcBef>
                <a:spcPts val="645"/>
              </a:spcBef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体变平，屈光力较低，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约</a:t>
            </a:r>
            <a:r>
              <a:rPr sz="2400" spc="-60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21D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适合看远方物体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6" y="4953011"/>
            <a:ext cx="4608456" cy="17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9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542017" y="1001735"/>
            <a:ext cx="78867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295">
              <a:lnSpc>
                <a:spcPct val="100000"/>
              </a:lnSpc>
            </a:pP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晶状体与睫状肌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10199" y="3242733"/>
            <a:ext cx="3500863" cy="3408214"/>
            <a:chOff x="4129513" y="2182875"/>
            <a:chExt cx="4476750" cy="4256406"/>
          </a:xfrm>
        </p:grpSpPr>
        <p:sp>
          <p:nvSpPr>
            <p:cNvPr id="7" name="object 4"/>
            <p:cNvSpPr/>
            <p:nvPr/>
          </p:nvSpPr>
          <p:spPr>
            <a:xfrm>
              <a:off x="5004162" y="5156200"/>
              <a:ext cx="482600" cy="812800"/>
            </a:xfrm>
            <a:custGeom>
              <a:avLst/>
              <a:gdLst/>
              <a:ahLst/>
              <a:cxnLst/>
              <a:rect l="l" t="t" r="r" b="b"/>
              <a:pathLst>
                <a:path w="482600" h="812800">
                  <a:moveTo>
                    <a:pt x="247650" y="0"/>
                  </a:moveTo>
                  <a:lnTo>
                    <a:pt x="98425" y="0"/>
                  </a:lnTo>
                  <a:lnTo>
                    <a:pt x="0" y="365125"/>
                  </a:lnTo>
                  <a:lnTo>
                    <a:pt x="482600" y="812800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object 5"/>
            <p:cNvSpPr/>
            <p:nvPr/>
          </p:nvSpPr>
          <p:spPr>
            <a:xfrm>
              <a:off x="5004162" y="5156200"/>
              <a:ext cx="482600" cy="812800"/>
            </a:xfrm>
            <a:custGeom>
              <a:avLst/>
              <a:gdLst/>
              <a:ahLst/>
              <a:cxnLst/>
              <a:rect l="l" t="t" r="r" b="b"/>
              <a:pathLst>
                <a:path w="482600" h="812800">
                  <a:moveTo>
                    <a:pt x="0" y="365125"/>
                  </a:moveTo>
                  <a:lnTo>
                    <a:pt x="98425" y="0"/>
                  </a:lnTo>
                  <a:lnTo>
                    <a:pt x="247650" y="0"/>
                  </a:lnTo>
                  <a:lnTo>
                    <a:pt x="482600" y="812800"/>
                  </a:lnTo>
                  <a:lnTo>
                    <a:pt x="0" y="3651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object 6"/>
            <p:cNvSpPr/>
            <p:nvPr/>
          </p:nvSpPr>
          <p:spPr>
            <a:xfrm>
              <a:off x="4991462" y="2616200"/>
              <a:ext cx="495300" cy="876300"/>
            </a:xfrm>
            <a:custGeom>
              <a:avLst/>
              <a:gdLst/>
              <a:ahLst/>
              <a:cxnLst/>
              <a:rect l="l" t="t" r="r" b="b"/>
              <a:pathLst>
                <a:path w="495300" h="876300">
                  <a:moveTo>
                    <a:pt x="495300" y="0"/>
                  </a:moveTo>
                  <a:lnTo>
                    <a:pt x="0" y="482600"/>
                  </a:lnTo>
                  <a:lnTo>
                    <a:pt x="101600" y="876300"/>
                  </a:lnTo>
                  <a:lnTo>
                    <a:pt x="254000" y="876300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object 7"/>
            <p:cNvSpPr/>
            <p:nvPr/>
          </p:nvSpPr>
          <p:spPr>
            <a:xfrm>
              <a:off x="4991462" y="2616200"/>
              <a:ext cx="495300" cy="876300"/>
            </a:xfrm>
            <a:custGeom>
              <a:avLst/>
              <a:gdLst/>
              <a:ahLst/>
              <a:cxnLst/>
              <a:rect l="l" t="t" r="r" b="b"/>
              <a:pathLst>
                <a:path w="495300" h="876300">
                  <a:moveTo>
                    <a:pt x="0" y="482600"/>
                  </a:moveTo>
                  <a:lnTo>
                    <a:pt x="101600" y="876300"/>
                  </a:lnTo>
                  <a:lnTo>
                    <a:pt x="254000" y="876300"/>
                  </a:lnTo>
                  <a:lnTo>
                    <a:pt x="495300" y="0"/>
                  </a:lnTo>
                  <a:lnTo>
                    <a:pt x="0" y="482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object 8"/>
            <p:cNvSpPr/>
            <p:nvPr/>
          </p:nvSpPr>
          <p:spPr>
            <a:xfrm>
              <a:off x="4883512" y="5494273"/>
              <a:ext cx="1681480" cy="944880"/>
            </a:xfrm>
            <a:custGeom>
              <a:avLst/>
              <a:gdLst/>
              <a:ahLst/>
              <a:cxnLst/>
              <a:rect l="l" t="t" r="r" b="b"/>
              <a:pathLst>
                <a:path w="1681479" h="944879">
                  <a:moveTo>
                    <a:pt x="1681099" y="944626"/>
                  </a:moveTo>
                  <a:lnTo>
                    <a:pt x="1616075" y="943101"/>
                  </a:lnTo>
                  <a:lnTo>
                    <a:pt x="1555750" y="939926"/>
                  </a:lnTo>
                  <a:lnTo>
                    <a:pt x="1492250" y="933576"/>
                  </a:lnTo>
                  <a:lnTo>
                    <a:pt x="1430274" y="928751"/>
                  </a:lnTo>
                  <a:lnTo>
                    <a:pt x="1368425" y="917701"/>
                  </a:lnTo>
                  <a:lnTo>
                    <a:pt x="1308100" y="906526"/>
                  </a:lnTo>
                  <a:lnTo>
                    <a:pt x="1247775" y="892301"/>
                  </a:lnTo>
                  <a:lnTo>
                    <a:pt x="1187450" y="877951"/>
                  </a:lnTo>
                  <a:lnTo>
                    <a:pt x="1128649" y="862076"/>
                  </a:lnTo>
                  <a:lnTo>
                    <a:pt x="1068324" y="843026"/>
                  </a:lnTo>
                  <a:lnTo>
                    <a:pt x="1009650" y="822451"/>
                  </a:lnTo>
                  <a:lnTo>
                    <a:pt x="952500" y="801751"/>
                  </a:lnTo>
                  <a:lnTo>
                    <a:pt x="893699" y="776351"/>
                  </a:lnTo>
                  <a:lnTo>
                    <a:pt x="838200" y="750951"/>
                  </a:lnTo>
                  <a:lnTo>
                    <a:pt x="781050" y="722376"/>
                  </a:lnTo>
                  <a:lnTo>
                    <a:pt x="727075" y="690626"/>
                  </a:lnTo>
                  <a:lnTo>
                    <a:pt x="674624" y="658876"/>
                  </a:lnTo>
                  <a:lnTo>
                    <a:pt x="619125" y="628650"/>
                  </a:lnTo>
                  <a:lnTo>
                    <a:pt x="566674" y="593725"/>
                  </a:lnTo>
                  <a:lnTo>
                    <a:pt x="517525" y="557276"/>
                  </a:lnTo>
                  <a:lnTo>
                    <a:pt x="466725" y="520700"/>
                  </a:lnTo>
                  <a:lnTo>
                    <a:pt x="419100" y="481075"/>
                  </a:lnTo>
                  <a:lnTo>
                    <a:pt x="369824" y="439800"/>
                  </a:lnTo>
                  <a:lnTo>
                    <a:pt x="323850" y="396875"/>
                  </a:lnTo>
                  <a:lnTo>
                    <a:pt x="277749" y="354075"/>
                  </a:lnTo>
                  <a:lnTo>
                    <a:pt x="234950" y="307975"/>
                  </a:lnTo>
                  <a:lnTo>
                    <a:pt x="190500" y="262000"/>
                  </a:lnTo>
                  <a:lnTo>
                    <a:pt x="150749" y="214375"/>
                  </a:lnTo>
                  <a:lnTo>
                    <a:pt x="111125" y="165100"/>
                  </a:lnTo>
                  <a:lnTo>
                    <a:pt x="71374" y="114300"/>
                  </a:lnTo>
                  <a:lnTo>
                    <a:pt x="34925" y="60325"/>
                  </a:lnTo>
                  <a:lnTo>
                    <a:pt x="0" y="8000"/>
                  </a:lnTo>
                  <a:lnTo>
                    <a:pt x="12700" y="0"/>
                  </a:lnTo>
                  <a:lnTo>
                    <a:pt x="47625" y="52450"/>
                  </a:lnTo>
                  <a:lnTo>
                    <a:pt x="84074" y="104775"/>
                  </a:lnTo>
                  <a:lnTo>
                    <a:pt x="120650" y="154050"/>
                  </a:lnTo>
                  <a:lnTo>
                    <a:pt x="161925" y="203200"/>
                  </a:lnTo>
                  <a:lnTo>
                    <a:pt x="203200" y="252475"/>
                  </a:lnTo>
                  <a:lnTo>
                    <a:pt x="244475" y="296925"/>
                  </a:lnTo>
                  <a:lnTo>
                    <a:pt x="288925" y="341375"/>
                  </a:lnTo>
                  <a:lnTo>
                    <a:pt x="333375" y="384175"/>
                  </a:lnTo>
                  <a:lnTo>
                    <a:pt x="379349" y="428625"/>
                  </a:lnTo>
                  <a:lnTo>
                    <a:pt x="426974" y="468375"/>
                  </a:lnTo>
                  <a:lnTo>
                    <a:pt x="474599" y="508000"/>
                  </a:lnTo>
                  <a:lnTo>
                    <a:pt x="525399" y="542925"/>
                  </a:lnTo>
                  <a:lnTo>
                    <a:pt x="576199" y="581025"/>
                  </a:lnTo>
                  <a:lnTo>
                    <a:pt x="628650" y="614426"/>
                  </a:lnTo>
                  <a:lnTo>
                    <a:pt x="680974" y="647700"/>
                  </a:lnTo>
                  <a:lnTo>
                    <a:pt x="733425" y="677926"/>
                  </a:lnTo>
                  <a:lnTo>
                    <a:pt x="787400" y="708151"/>
                  </a:lnTo>
                  <a:lnTo>
                    <a:pt x="842899" y="735076"/>
                  </a:lnTo>
                  <a:lnTo>
                    <a:pt x="900049" y="762126"/>
                  </a:lnTo>
                  <a:lnTo>
                    <a:pt x="957199" y="784351"/>
                  </a:lnTo>
                  <a:lnTo>
                    <a:pt x="1012825" y="808101"/>
                  </a:lnTo>
                  <a:lnTo>
                    <a:pt x="1071499" y="828801"/>
                  </a:lnTo>
                  <a:lnTo>
                    <a:pt x="1130300" y="846201"/>
                  </a:lnTo>
                  <a:lnTo>
                    <a:pt x="1188974" y="863726"/>
                  </a:lnTo>
                  <a:lnTo>
                    <a:pt x="1249299" y="877951"/>
                  </a:lnTo>
                  <a:lnTo>
                    <a:pt x="1311275" y="892301"/>
                  </a:lnTo>
                  <a:lnTo>
                    <a:pt x="1371600" y="903351"/>
                  </a:lnTo>
                  <a:lnTo>
                    <a:pt x="1431925" y="911351"/>
                  </a:lnTo>
                  <a:lnTo>
                    <a:pt x="1492250" y="919226"/>
                  </a:lnTo>
                  <a:lnTo>
                    <a:pt x="1555750" y="924051"/>
                  </a:lnTo>
                  <a:lnTo>
                    <a:pt x="1616075" y="928751"/>
                  </a:lnTo>
                  <a:lnTo>
                    <a:pt x="1681099" y="928751"/>
                  </a:lnTo>
                  <a:lnTo>
                    <a:pt x="1681099" y="944626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object 9"/>
            <p:cNvSpPr/>
            <p:nvPr/>
          </p:nvSpPr>
          <p:spPr>
            <a:xfrm>
              <a:off x="6577438" y="4316476"/>
              <a:ext cx="2028825" cy="2122805"/>
            </a:xfrm>
            <a:custGeom>
              <a:avLst/>
              <a:gdLst/>
              <a:ahLst/>
              <a:cxnLst/>
              <a:rect l="l" t="t" r="r" b="b"/>
              <a:pathLst>
                <a:path w="2028825" h="2122804">
                  <a:moveTo>
                    <a:pt x="2028825" y="0"/>
                  </a:moveTo>
                  <a:lnTo>
                    <a:pt x="2023999" y="109474"/>
                  </a:lnTo>
                  <a:lnTo>
                    <a:pt x="2016125" y="215900"/>
                  </a:lnTo>
                  <a:lnTo>
                    <a:pt x="2003425" y="322199"/>
                  </a:lnTo>
                  <a:lnTo>
                    <a:pt x="1984375" y="428625"/>
                  </a:lnTo>
                  <a:lnTo>
                    <a:pt x="1963674" y="530225"/>
                  </a:lnTo>
                  <a:lnTo>
                    <a:pt x="1936750" y="631825"/>
                  </a:lnTo>
                  <a:lnTo>
                    <a:pt x="1905000" y="730250"/>
                  </a:lnTo>
                  <a:lnTo>
                    <a:pt x="1866900" y="827024"/>
                  </a:lnTo>
                  <a:lnTo>
                    <a:pt x="1827149" y="920750"/>
                  </a:lnTo>
                  <a:lnTo>
                    <a:pt x="1781175" y="1011174"/>
                  </a:lnTo>
                  <a:lnTo>
                    <a:pt x="1733550" y="1101725"/>
                  </a:lnTo>
                  <a:lnTo>
                    <a:pt x="1681099" y="1184275"/>
                  </a:lnTo>
                  <a:lnTo>
                    <a:pt x="1623949" y="1268349"/>
                  </a:lnTo>
                  <a:lnTo>
                    <a:pt x="1563624" y="1350899"/>
                  </a:lnTo>
                  <a:lnTo>
                    <a:pt x="1500124" y="1425575"/>
                  </a:lnTo>
                  <a:lnTo>
                    <a:pt x="1433449" y="1500124"/>
                  </a:lnTo>
                  <a:lnTo>
                    <a:pt x="1362075" y="1571625"/>
                  </a:lnTo>
                  <a:lnTo>
                    <a:pt x="1287399" y="1638300"/>
                  </a:lnTo>
                  <a:lnTo>
                    <a:pt x="1211199" y="1698625"/>
                  </a:lnTo>
                  <a:lnTo>
                    <a:pt x="1130300" y="1758950"/>
                  </a:lnTo>
                  <a:lnTo>
                    <a:pt x="1049274" y="1814449"/>
                  </a:lnTo>
                  <a:lnTo>
                    <a:pt x="965200" y="1863725"/>
                  </a:lnTo>
                  <a:lnTo>
                    <a:pt x="876300" y="1912874"/>
                  </a:lnTo>
                  <a:lnTo>
                    <a:pt x="787400" y="1954149"/>
                  </a:lnTo>
                  <a:lnTo>
                    <a:pt x="693674" y="1992249"/>
                  </a:lnTo>
                  <a:lnTo>
                    <a:pt x="600075" y="2025650"/>
                  </a:lnTo>
                  <a:lnTo>
                    <a:pt x="503174" y="2055749"/>
                  </a:lnTo>
                  <a:lnTo>
                    <a:pt x="404749" y="2077974"/>
                  </a:lnTo>
                  <a:lnTo>
                    <a:pt x="306324" y="2097024"/>
                  </a:lnTo>
                  <a:lnTo>
                    <a:pt x="206375" y="2109724"/>
                  </a:lnTo>
                  <a:lnTo>
                    <a:pt x="103124" y="2117725"/>
                  </a:lnTo>
                  <a:lnTo>
                    <a:pt x="0" y="2122424"/>
                  </a:lnTo>
                  <a:lnTo>
                    <a:pt x="0" y="2105025"/>
                  </a:lnTo>
                  <a:lnTo>
                    <a:pt x="103124" y="2103374"/>
                  </a:lnTo>
                  <a:lnTo>
                    <a:pt x="203200" y="2095500"/>
                  </a:lnTo>
                  <a:lnTo>
                    <a:pt x="306324" y="2082800"/>
                  </a:lnTo>
                  <a:lnTo>
                    <a:pt x="404749" y="2063750"/>
                  </a:lnTo>
                  <a:lnTo>
                    <a:pt x="501650" y="2039874"/>
                  </a:lnTo>
                  <a:lnTo>
                    <a:pt x="598424" y="2011299"/>
                  </a:lnTo>
                  <a:lnTo>
                    <a:pt x="690499" y="1978025"/>
                  </a:lnTo>
                  <a:lnTo>
                    <a:pt x="781050" y="1939925"/>
                  </a:lnTo>
                  <a:lnTo>
                    <a:pt x="869950" y="1898650"/>
                  </a:lnTo>
                  <a:lnTo>
                    <a:pt x="957199" y="1852549"/>
                  </a:lnTo>
                  <a:lnTo>
                    <a:pt x="1041400" y="1801749"/>
                  </a:lnTo>
                  <a:lnTo>
                    <a:pt x="1122299" y="1747774"/>
                  </a:lnTo>
                  <a:lnTo>
                    <a:pt x="1201674" y="1689100"/>
                  </a:lnTo>
                  <a:lnTo>
                    <a:pt x="1277874" y="1625600"/>
                  </a:lnTo>
                  <a:lnTo>
                    <a:pt x="1350899" y="1558925"/>
                  </a:lnTo>
                  <a:lnTo>
                    <a:pt x="1420749" y="1489075"/>
                  </a:lnTo>
                  <a:lnTo>
                    <a:pt x="1487424" y="1416050"/>
                  </a:lnTo>
                  <a:lnTo>
                    <a:pt x="1552575" y="1339850"/>
                  </a:lnTo>
                  <a:lnTo>
                    <a:pt x="1611249" y="1260475"/>
                  </a:lnTo>
                  <a:lnTo>
                    <a:pt x="1668399" y="1176274"/>
                  </a:lnTo>
                  <a:lnTo>
                    <a:pt x="1720850" y="1092200"/>
                  </a:lnTo>
                  <a:lnTo>
                    <a:pt x="1768475" y="1004824"/>
                  </a:lnTo>
                  <a:lnTo>
                    <a:pt x="1812925" y="914400"/>
                  </a:lnTo>
                  <a:lnTo>
                    <a:pt x="1852549" y="820674"/>
                  </a:lnTo>
                  <a:lnTo>
                    <a:pt x="1890649" y="723900"/>
                  </a:lnTo>
                  <a:lnTo>
                    <a:pt x="1922399" y="626999"/>
                  </a:lnTo>
                  <a:lnTo>
                    <a:pt x="1949450" y="527050"/>
                  </a:lnTo>
                  <a:lnTo>
                    <a:pt x="1971675" y="425450"/>
                  </a:lnTo>
                  <a:lnTo>
                    <a:pt x="1989074" y="320675"/>
                  </a:lnTo>
                  <a:lnTo>
                    <a:pt x="2001774" y="215900"/>
                  </a:lnTo>
                  <a:lnTo>
                    <a:pt x="2009775" y="109474"/>
                  </a:lnTo>
                  <a:lnTo>
                    <a:pt x="2011299" y="0"/>
                  </a:lnTo>
                  <a:lnTo>
                    <a:pt x="2028825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object 10"/>
            <p:cNvSpPr/>
            <p:nvPr/>
          </p:nvSpPr>
          <p:spPr>
            <a:xfrm>
              <a:off x="6577438" y="2182875"/>
              <a:ext cx="2028825" cy="2120900"/>
            </a:xfrm>
            <a:custGeom>
              <a:avLst/>
              <a:gdLst/>
              <a:ahLst/>
              <a:cxnLst/>
              <a:rect l="l" t="t" r="r" b="b"/>
              <a:pathLst>
                <a:path w="2028825" h="2120900">
                  <a:moveTo>
                    <a:pt x="0" y="0"/>
                  </a:moveTo>
                  <a:lnTo>
                    <a:pt x="103124" y="1524"/>
                  </a:lnTo>
                  <a:lnTo>
                    <a:pt x="206375" y="11049"/>
                  </a:lnTo>
                  <a:lnTo>
                    <a:pt x="306324" y="25400"/>
                  </a:lnTo>
                  <a:lnTo>
                    <a:pt x="404749" y="44450"/>
                  </a:lnTo>
                  <a:lnTo>
                    <a:pt x="503174" y="66675"/>
                  </a:lnTo>
                  <a:lnTo>
                    <a:pt x="600075" y="93599"/>
                  </a:lnTo>
                  <a:lnTo>
                    <a:pt x="693674" y="128524"/>
                  </a:lnTo>
                  <a:lnTo>
                    <a:pt x="787400" y="165100"/>
                  </a:lnTo>
                  <a:lnTo>
                    <a:pt x="876300" y="209550"/>
                  </a:lnTo>
                  <a:lnTo>
                    <a:pt x="965200" y="255524"/>
                  </a:lnTo>
                  <a:lnTo>
                    <a:pt x="1049274" y="306324"/>
                  </a:lnTo>
                  <a:lnTo>
                    <a:pt x="1130300" y="360299"/>
                  </a:lnTo>
                  <a:lnTo>
                    <a:pt x="1211199" y="422275"/>
                  </a:lnTo>
                  <a:lnTo>
                    <a:pt x="1287399" y="484124"/>
                  </a:lnTo>
                  <a:lnTo>
                    <a:pt x="1362075" y="552450"/>
                  </a:lnTo>
                  <a:lnTo>
                    <a:pt x="1433449" y="620649"/>
                  </a:lnTo>
                  <a:lnTo>
                    <a:pt x="1500124" y="693674"/>
                  </a:lnTo>
                  <a:lnTo>
                    <a:pt x="1563624" y="771525"/>
                  </a:lnTo>
                  <a:lnTo>
                    <a:pt x="1623949" y="854075"/>
                  </a:lnTo>
                  <a:lnTo>
                    <a:pt x="1681099" y="934974"/>
                  </a:lnTo>
                  <a:lnTo>
                    <a:pt x="1733550" y="1022350"/>
                  </a:lnTo>
                  <a:lnTo>
                    <a:pt x="1781175" y="1111250"/>
                  </a:lnTo>
                  <a:lnTo>
                    <a:pt x="1827149" y="1201674"/>
                  </a:lnTo>
                  <a:lnTo>
                    <a:pt x="1866900" y="1296924"/>
                  </a:lnTo>
                  <a:lnTo>
                    <a:pt x="1905000" y="1392174"/>
                  </a:lnTo>
                  <a:lnTo>
                    <a:pt x="1936750" y="1492250"/>
                  </a:lnTo>
                  <a:lnTo>
                    <a:pt x="1963674" y="1592199"/>
                  </a:lnTo>
                  <a:lnTo>
                    <a:pt x="1984375" y="1695450"/>
                  </a:lnTo>
                  <a:lnTo>
                    <a:pt x="2003425" y="1797050"/>
                  </a:lnTo>
                  <a:lnTo>
                    <a:pt x="2016125" y="1905000"/>
                  </a:lnTo>
                  <a:lnTo>
                    <a:pt x="2023999" y="2011299"/>
                  </a:lnTo>
                  <a:lnTo>
                    <a:pt x="2028825" y="2120900"/>
                  </a:lnTo>
                  <a:lnTo>
                    <a:pt x="2011299" y="2120900"/>
                  </a:lnTo>
                  <a:lnTo>
                    <a:pt x="2009775" y="2011299"/>
                  </a:lnTo>
                  <a:lnTo>
                    <a:pt x="2001774" y="1906524"/>
                  </a:lnTo>
                  <a:lnTo>
                    <a:pt x="1989074" y="1800225"/>
                  </a:lnTo>
                  <a:lnTo>
                    <a:pt x="1971675" y="1696974"/>
                  </a:lnTo>
                  <a:lnTo>
                    <a:pt x="1949450" y="1593850"/>
                  </a:lnTo>
                  <a:lnTo>
                    <a:pt x="1922399" y="1495425"/>
                  </a:lnTo>
                  <a:lnTo>
                    <a:pt x="1890649" y="1397000"/>
                  </a:lnTo>
                  <a:lnTo>
                    <a:pt x="1852549" y="1300099"/>
                  </a:lnTo>
                  <a:lnTo>
                    <a:pt x="1812925" y="1208024"/>
                  </a:lnTo>
                  <a:lnTo>
                    <a:pt x="1768475" y="1117600"/>
                  </a:lnTo>
                  <a:lnTo>
                    <a:pt x="1720850" y="1030224"/>
                  </a:lnTo>
                  <a:lnTo>
                    <a:pt x="1668399" y="944499"/>
                  </a:lnTo>
                  <a:lnTo>
                    <a:pt x="1611249" y="861949"/>
                  </a:lnTo>
                  <a:lnTo>
                    <a:pt x="1552575" y="782574"/>
                  </a:lnTo>
                  <a:lnTo>
                    <a:pt x="1487424" y="704850"/>
                  </a:lnTo>
                  <a:lnTo>
                    <a:pt x="1420749" y="631825"/>
                  </a:lnTo>
                  <a:lnTo>
                    <a:pt x="1350899" y="561975"/>
                  </a:lnTo>
                  <a:lnTo>
                    <a:pt x="1277874" y="496824"/>
                  </a:lnTo>
                  <a:lnTo>
                    <a:pt x="1201674" y="434975"/>
                  </a:lnTo>
                  <a:lnTo>
                    <a:pt x="1122299" y="376174"/>
                  </a:lnTo>
                  <a:lnTo>
                    <a:pt x="1041400" y="320675"/>
                  </a:lnTo>
                  <a:lnTo>
                    <a:pt x="957199" y="269875"/>
                  </a:lnTo>
                  <a:lnTo>
                    <a:pt x="869950" y="222250"/>
                  </a:lnTo>
                  <a:lnTo>
                    <a:pt x="781050" y="182499"/>
                  </a:lnTo>
                  <a:lnTo>
                    <a:pt x="690499" y="142875"/>
                  </a:lnTo>
                  <a:lnTo>
                    <a:pt x="598424" y="109474"/>
                  </a:lnTo>
                  <a:lnTo>
                    <a:pt x="501650" y="82550"/>
                  </a:lnTo>
                  <a:lnTo>
                    <a:pt x="404749" y="58674"/>
                  </a:lnTo>
                  <a:lnTo>
                    <a:pt x="306324" y="39624"/>
                  </a:lnTo>
                  <a:lnTo>
                    <a:pt x="203200" y="25400"/>
                  </a:lnTo>
                  <a:lnTo>
                    <a:pt x="103124" y="17399"/>
                  </a:lnTo>
                  <a:lnTo>
                    <a:pt x="0" y="17399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5" name="object 11"/>
            <p:cNvSpPr/>
            <p:nvPr/>
          </p:nvSpPr>
          <p:spPr>
            <a:xfrm>
              <a:off x="4883512" y="2182875"/>
              <a:ext cx="1681480" cy="944880"/>
            </a:xfrm>
            <a:custGeom>
              <a:avLst/>
              <a:gdLst/>
              <a:ahLst/>
              <a:cxnLst/>
              <a:rect l="l" t="t" r="r" b="b"/>
              <a:pathLst>
                <a:path w="1681479" h="944880">
                  <a:moveTo>
                    <a:pt x="4699" y="930275"/>
                  </a:moveTo>
                  <a:lnTo>
                    <a:pt x="0" y="931799"/>
                  </a:lnTo>
                  <a:lnTo>
                    <a:pt x="34925" y="879475"/>
                  </a:lnTo>
                  <a:lnTo>
                    <a:pt x="71374" y="825500"/>
                  </a:lnTo>
                  <a:lnTo>
                    <a:pt x="111125" y="777875"/>
                  </a:lnTo>
                  <a:lnTo>
                    <a:pt x="150749" y="728599"/>
                  </a:lnTo>
                  <a:lnTo>
                    <a:pt x="190500" y="680974"/>
                  </a:lnTo>
                  <a:lnTo>
                    <a:pt x="234950" y="631825"/>
                  </a:lnTo>
                  <a:lnTo>
                    <a:pt x="277749" y="588899"/>
                  </a:lnTo>
                  <a:lnTo>
                    <a:pt x="323850" y="544449"/>
                  </a:lnTo>
                  <a:lnTo>
                    <a:pt x="369824" y="503174"/>
                  </a:lnTo>
                  <a:lnTo>
                    <a:pt x="419100" y="461899"/>
                  </a:lnTo>
                  <a:lnTo>
                    <a:pt x="466725" y="422275"/>
                  </a:lnTo>
                  <a:lnTo>
                    <a:pt x="517525" y="384175"/>
                  </a:lnTo>
                  <a:lnTo>
                    <a:pt x="566674" y="349250"/>
                  </a:lnTo>
                  <a:lnTo>
                    <a:pt x="619125" y="315849"/>
                  </a:lnTo>
                  <a:lnTo>
                    <a:pt x="674624" y="282575"/>
                  </a:lnTo>
                  <a:lnTo>
                    <a:pt x="727075" y="252349"/>
                  </a:lnTo>
                  <a:lnTo>
                    <a:pt x="781050" y="222250"/>
                  </a:lnTo>
                  <a:lnTo>
                    <a:pt x="838200" y="193675"/>
                  </a:lnTo>
                  <a:lnTo>
                    <a:pt x="893699" y="168275"/>
                  </a:lnTo>
                  <a:lnTo>
                    <a:pt x="952500" y="142875"/>
                  </a:lnTo>
                  <a:lnTo>
                    <a:pt x="1009650" y="120650"/>
                  </a:lnTo>
                  <a:lnTo>
                    <a:pt x="1068324" y="99949"/>
                  </a:lnTo>
                  <a:lnTo>
                    <a:pt x="1128649" y="80899"/>
                  </a:lnTo>
                  <a:lnTo>
                    <a:pt x="1187450" y="65024"/>
                  </a:lnTo>
                  <a:lnTo>
                    <a:pt x="1247775" y="49149"/>
                  </a:lnTo>
                  <a:lnTo>
                    <a:pt x="1308100" y="38100"/>
                  </a:lnTo>
                  <a:lnTo>
                    <a:pt x="1368425" y="25400"/>
                  </a:lnTo>
                  <a:lnTo>
                    <a:pt x="1430274" y="15875"/>
                  </a:lnTo>
                  <a:lnTo>
                    <a:pt x="1492250" y="7874"/>
                  </a:lnTo>
                  <a:lnTo>
                    <a:pt x="1555750" y="4699"/>
                  </a:lnTo>
                  <a:lnTo>
                    <a:pt x="1616075" y="0"/>
                  </a:lnTo>
                  <a:lnTo>
                    <a:pt x="1681099" y="0"/>
                  </a:lnTo>
                  <a:lnTo>
                    <a:pt x="1681099" y="15875"/>
                  </a:lnTo>
                  <a:lnTo>
                    <a:pt x="1616075" y="15875"/>
                  </a:lnTo>
                  <a:lnTo>
                    <a:pt x="1555750" y="19050"/>
                  </a:lnTo>
                  <a:lnTo>
                    <a:pt x="1492250" y="25400"/>
                  </a:lnTo>
                  <a:lnTo>
                    <a:pt x="1431925" y="31750"/>
                  </a:lnTo>
                  <a:lnTo>
                    <a:pt x="1371600" y="41275"/>
                  </a:lnTo>
                  <a:lnTo>
                    <a:pt x="1311275" y="52324"/>
                  </a:lnTo>
                  <a:lnTo>
                    <a:pt x="1249299" y="65024"/>
                  </a:lnTo>
                  <a:lnTo>
                    <a:pt x="1188974" y="79375"/>
                  </a:lnTo>
                  <a:lnTo>
                    <a:pt x="1130300" y="98425"/>
                  </a:lnTo>
                  <a:lnTo>
                    <a:pt x="1071499" y="115824"/>
                  </a:lnTo>
                  <a:lnTo>
                    <a:pt x="1012825" y="136525"/>
                  </a:lnTo>
                  <a:lnTo>
                    <a:pt x="957199" y="158750"/>
                  </a:lnTo>
                  <a:lnTo>
                    <a:pt x="900049" y="182499"/>
                  </a:lnTo>
                  <a:lnTo>
                    <a:pt x="842899" y="207899"/>
                  </a:lnTo>
                  <a:lnTo>
                    <a:pt x="787400" y="234950"/>
                  </a:lnTo>
                  <a:lnTo>
                    <a:pt x="733425" y="263525"/>
                  </a:lnTo>
                  <a:lnTo>
                    <a:pt x="680974" y="295275"/>
                  </a:lnTo>
                  <a:lnTo>
                    <a:pt x="628650" y="328549"/>
                  </a:lnTo>
                  <a:lnTo>
                    <a:pt x="576199" y="363474"/>
                  </a:lnTo>
                  <a:lnTo>
                    <a:pt x="525399" y="400050"/>
                  </a:lnTo>
                  <a:lnTo>
                    <a:pt x="474599" y="436499"/>
                  </a:lnTo>
                  <a:lnTo>
                    <a:pt x="426974" y="474599"/>
                  </a:lnTo>
                  <a:lnTo>
                    <a:pt x="379349" y="514350"/>
                  </a:lnTo>
                  <a:lnTo>
                    <a:pt x="333375" y="557149"/>
                  </a:lnTo>
                  <a:lnTo>
                    <a:pt x="288925" y="601599"/>
                  </a:lnTo>
                  <a:lnTo>
                    <a:pt x="244475" y="644525"/>
                  </a:lnTo>
                  <a:lnTo>
                    <a:pt x="203200" y="690499"/>
                  </a:lnTo>
                  <a:lnTo>
                    <a:pt x="161925" y="738124"/>
                  </a:lnTo>
                  <a:lnTo>
                    <a:pt x="120650" y="785749"/>
                  </a:lnTo>
                  <a:lnTo>
                    <a:pt x="84074" y="836549"/>
                  </a:lnTo>
                  <a:lnTo>
                    <a:pt x="47625" y="889000"/>
                  </a:lnTo>
                  <a:lnTo>
                    <a:pt x="12700" y="939800"/>
                  </a:lnTo>
                  <a:lnTo>
                    <a:pt x="7874" y="944499"/>
                  </a:lnTo>
                  <a:lnTo>
                    <a:pt x="12700" y="939800"/>
                  </a:lnTo>
                  <a:lnTo>
                    <a:pt x="11049" y="942975"/>
                  </a:lnTo>
                  <a:lnTo>
                    <a:pt x="7874" y="944499"/>
                  </a:lnTo>
                  <a:lnTo>
                    <a:pt x="4699" y="930275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object 12"/>
            <p:cNvSpPr/>
            <p:nvPr/>
          </p:nvSpPr>
          <p:spPr>
            <a:xfrm>
              <a:off x="4129513" y="3127375"/>
              <a:ext cx="749300" cy="1176655"/>
            </a:xfrm>
            <a:custGeom>
              <a:avLst/>
              <a:gdLst/>
              <a:ahLst/>
              <a:cxnLst/>
              <a:rect l="l" t="t" r="r" b="b"/>
              <a:pathLst>
                <a:path w="749300" h="1176654">
                  <a:moveTo>
                    <a:pt x="0" y="1176274"/>
                  </a:moveTo>
                  <a:lnTo>
                    <a:pt x="1524" y="1130300"/>
                  </a:lnTo>
                  <a:lnTo>
                    <a:pt x="4699" y="1082675"/>
                  </a:lnTo>
                  <a:lnTo>
                    <a:pt x="7874" y="1035050"/>
                  </a:lnTo>
                  <a:lnTo>
                    <a:pt x="14224" y="988949"/>
                  </a:lnTo>
                  <a:lnTo>
                    <a:pt x="22225" y="941324"/>
                  </a:lnTo>
                  <a:lnTo>
                    <a:pt x="31750" y="895350"/>
                  </a:lnTo>
                  <a:lnTo>
                    <a:pt x="41275" y="849249"/>
                  </a:lnTo>
                  <a:lnTo>
                    <a:pt x="53975" y="804799"/>
                  </a:lnTo>
                  <a:lnTo>
                    <a:pt x="68199" y="758825"/>
                  </a:lnTo>
                  <a:lnTo>
                    <a:pt x="82550" y="715899"/>
                  </a:lnTo>
                  <a:lnTo>
                    <a:pt x="99949" y="673100"/>
                  </a:lnTo>
                  <a:lnTo>
                    <a:pt x="118999" y="630174"/>
                  </a:lnTo>
                  <a:lnTo>
                    <a:pt x="139700" y="590550"/>
                  </a:lnTo>
                  <a:lnTo>
                    <a:pt x="160274" y="549275"/>
                  </a:lnTo>
                  <a:lnTo>
                    <a:pt x="180975" y="506349"/>
                  </a:lnTo>
                  <a:lnTo>
                    <a:pt x="204724" y="469900"/>
                  </a:lnTo>
                  <a:lnTo>
                    <a:pt x="230124" y="431800"/>
                  </a:lnTo>
                  <a:lnTo>
                    <a:pt x="257175" y="393700"/>
                  </a:lnTo>
                  <a:lnTo>
                    <a:pt x="284099" y="357124"/>
                  </a:lnTo>
                  <a:lnTo>
                    <a:pt x="312674" y="320675"/>
                  </a:lnTo>
                  <a:lnTo>
                    <a:pt x="342900" y="287274"/>
                  </a:lnTo>
                  <a:lnTo>
                    <a:pt x="376174" y="254000"/>
                  </a:lnTo>
                  <a:lnTo>
                    <a:pt x="406400" y="223774"/>
                  </a:lnTo>
                  <a:lnTo>
                    <a:pt x="439674" y="193675"/>
                  </a:lnTo>
                  <a:lnTo>
                    <a:pt x="474599" y="165100"/>
                  </a:lnTo>
                  <a:lnTo>
                    <a:pt x="511175" y="134874"/>
                  </a:lnTo>
                  <a:lnTo>
                    <a:pt x="546100" y="107950"/>
                  </a:lnTo>
                  <a:lnTo>
                    <a:pt x="585724" y="84074"/>
                  </a:lnTo>
                  <a:lnTo>
                    <a:pt x="622300" y="60325"/>
                  </a:lnTo>
                  <a:lnTo>
                    <a:pt x="661924" y="39624"/>
                  </a:lnTo>
                  <a:lnTo>
                    <a:pt x="703199" y="17399"/>
                  </a:lnTo>
                  <a:lnTo>
                    <a:pt x="744474" y="0"/>
                  </a:lnTo>
                  <a:lnTo>
                    <a:pt x="749300" y="14224"/>
                  </a:lnTo>
                  <a:lnTo>
                    <a:pt x="709549" y="33274"/>
                  </a:lnTo>
                  <a:lnTo>
                    <a:pt x="668274" y="52324"/>
                  </a:lnTo>
                  <a:lnTo>
                    <a:pt x="628650" y="74549"/>
                  </a:lnTo>
                  <a:lnTo>
                    <a:pt x="592074" y="98425"/>
                  </a:lnTo>
                  <a:lnTo>
                    <a:pt x="553974" y="123825"/>
                  </a:lnTo>
                  <a:lnTo>
                    <a:pt x="519049" y="147574"/>
                  </a:lnTo>
                  <a:lnTo>
                    <a:pt x="484124" y="174625"/>
                  </a:lnTo>
                  <a:lnTo>
                    <a:pt x="450850" y="204724"/>
                  </a:lnTo>
                  <a:lnTo>
                    <a:pt x="417449" y="234950"/>
                  </a:lnTo>
                  <a:lnTo>
                    <a:pt x="384175" y="266700"/>
                  </a:lnTo>
                  <a:lnTo>
                    <a:pt x="355600" y="298450"/>
                  </a:lnTo>
                  <a:lnTo>
                    <a:pt x="323850" y="331724"/>
                  </a:lnTo>
                  <a:lnTo>
                    <a:pt x="295275" y="366649"/>
                  </a:lnTo>
                  <a:lnTo>
                    <a:pt x="268224" y="403225"/>
                  </a:lnTo>
                  <a:lnTo>
                    <a:pt x="242824" y="439674"/>
                  </a:lnTo>
                  <a:lnTo>
                    <a:pt x="217424" y="477774"/>
                  </a:lnTo>
                  <a:lnTo>
                    <a:pt x="195199" y="515874"/>
                  </a:lnTo>
                  <a:lnTo>
                    <a:pt x="172974" y="553974"/>
                  </a:lnTo>
                  <a:lnTo>
                    <a:pt x="150749" y="596900"/>
                  </a:lnTo>
                  <a:lnTo>
                    <a:pt x="133350" y="638175"/>
                  </a:lnTo>
                  <a:lnTo>
                    <a:pt x="114300" y="677799"/>
                  </a:lnTo>
                  <a:lnTo>
                    <a:pt x="96774" y="722249"/>
                  </a:lnTo>
                  <a:lnTo>
                    <a:pt x="82550" y="765175"/>
                  </a:lnTo>
                  <a:lnTo>
                    <a:pt x="68199" y="809625"/>
                  </a:lnTo>
                  <a:lnTo>
                    <a:pt x="55499" y="852424"/>
                  </a:lnTo>
                  <a:lnTo>
                    <a:pt x="45974" y="898525"/>
                  </a:lnTo>
                  <a:lnTo>
                    <a:pt x="38100" y="942975"/>
                  </a:lnTo>
                  <a:lnTo>
                    <a:pt x="28575" y="988949"/>
                  </a:lnTo>
                  <a:lnTo>
                    <a:pt x="22225" y="1036574"/>
                  </a:lnTo>
                  <a:lnTo>
                    <a:pt x="19050" y="1082675"/>
                  </a:lnTo>
                  <a:lnTo>
                    <a:pt x="15875" y="1130300"/>
                  </a:lnTo>
                  <a:lnTo>
                    <a:pt x="15875" y="1176274"/>
                  </a:lnTo>
                  <a:lnTo>
                    <a:pt x="0" y="117627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7" name="object 13"/>
            <p:cNvSpPr/>
            <p:nvPr/>
          </p:nvSpPr>
          <p:spPr>
            <a:xfrm>
              <a:off x="4129513" y="4316476"/>
              <a:ext cx="754380" cy="1176655"/>
            </a:xfrm>
            <a:custGeom>
              <a:avLst/>
              <a:gdLst/>
              <a:ahLst/>
              <a:cxnLst/>
              <a:rect l="l" t="t" r="r" b="b"/>
              <a:pathLst>
                <a:path w="754379" h="1176654">
                  <a:moveTo>
                    <a:pt x="741299" y="1174750"/>
                  </a:moveTo>
                  <a:lnTo>
                    <a:pt x="746125" y="1176274"/>
                  </a:lnTo>
                  <a:lnTo>
                    <a:pt x="704850" y="1158875"/>
                  </a:lnTo>
                  <a:lnTo>
                    <a:pt x="661924" y="1136650"/>
                  </a:lnTo>
                  <a:lnTo>
                    <a:pt x="623824" y="1115949"/>
                  </a:lnTo>
                  <a:lnTo>
                    <a:pt x="585724" y="1092200"/>
                  </a:lnTo>
                  <a:lnTo>
                    <a:pt x="546100" y="1068324"/>
                  </a:lnTo>
                  <a:lnTo>
                    <a:pt x="511175" y="1042924"/>
                  </a:lnTo>
                  <a:lnTo>
                    <a:pt x="476250" y="1012825"/>
                  </a:lnTo>
                  <a:lnTo>
                    <a:pt x="439674" y="984250"/>
                  </a:lnTo>
                  <a:lnTo>
                    <a:pt x="406400" y="954024"/>
                  </a:lnTo>
                  <a:lnTo>
                    <a:pt x="376174" y="923925"/>
                  </a:lnTo>
                  <a:lnTo>
                    <a:pt x="342900" y="890524"/>
                  </a:lnTo>
                  <a:lnTo>
                    <a:pt x="314325" y="857250"/>
                  </a:lnTo>
                  <a:lnTo>
                    <a:pt x="284099" y="820674"/>
                  </a:lnTo>
                  <a:lnTo>
                    <a:pt x="257175" y="785749"/>
                  </a:lnTo>
                  <a:lnTo>
                    <a:pt x="230124" y="747649"/>
                  </a:lnTo>
                  <a:lnTo>
                    <a:pt x="206375" y="708025"/>
                  </a:lnTo>
                  <a:lnTo>
                    <a:pt x="180975" y="669925"/>
                  </a:lnTo>
                  <a:lnTo>
                    <a:pt x="160274" y="628650"/>
                  </a:lnTo>
                  <a:lnTo>
                    <a:pt x="139700" y="588899"/>
                  </a:lnTo>
                  <a:lnTo>
                    <a:pt x="118999" y="547624"/>
                  </a:lnTo>
                  <a:lnTo>
                    <a:pt x="99949" y="503174"/>
                  </a:lnTo>
                  <a:lnTo>
                    <a:pt x="82550" y="461899"/>
                  </a:lnTo>
                  <a:lnTo>
                    <a:pt x="68199" y="417449"/>
                  </a:lnTo>
                  <a:lnTo>
                    <a:pt x="53975" y="371475"/>
                  </a:lnTo>
                  <a:lnTo>
                    <a:pt x="41275" y="328549"/>
                  </a:lnTo>
                  <a:lnTo>
                    <a:pt x="31750" y="282575"/>
                  </a:lnTo>
                  <a:lnTo>
                    <a:pt x="22225" y="236474"/>
                  </a:lnTo>
                  <a:lnTo>
                    <a:pt x="14224" y="190500"/>
                  </a:lnTo>
                  <a:lnTo>
                    <a:pt x="7874" y="141224"/>
                  </a:lnTo>
                  <a:lnTo>
                    <a:pt x="4699" y="96774"/>
                  </a:lnTo>
                  <a:lnTo>
                    <a:pt x="1524" y="47625"/>
                  </a:lnTo>
                  <a:lnTo>
                    <a:pt x="0" y="0"/>
                  </a:lnTo>
                  <a:lnTo>
                    <a:pt x="15875" y="0"/>
                  </a:lnTo>
                  <a:lnTo>
                    <a:pt x="15875" y="47625"/>
                  </a:lnTo>
                  <a:lnTo>
                    <a:pt x="19050" y="96774"/>
                  </a:lnTo>
                  <a:lnTo>
                    <a:pt x="22225" y="141224"/>
                  </a:lnTo>
                  <a:lnTo>
                    <a:pt x="28575" y="187325"/>
                  </a:lnTo>
                  <a:lnTo>
                    <a:pt x="38100" y="233299"/>
                  </a:lnTo>
                  <a:lnTo>
                    <a:pt x="45974" y="279400"/>
                  </a:lnTo>
                  <a:lnTo>
                    <a:pt x="55499" y="323850"/>
                  </a:lnTo>
                  <a:lnTo>
                    <a:pt x="68199" y="369824"/>
                  </a:lnTo>
                  <a:lnTo>
                    <a:pt x="82550" y="414274"/>
                  </a:lnTo>
                  <a:lnTo>
                    <a:pt x="98425" y="455549"/>
                  </a:lnTo>
                  <a:lnTo>
                    <a:pt x="114300" y="499999"/>
                  </a:lnTo>
                  <a:lnTo>
                    <a:pt x="133350" y="541274"/>
                  </a:lnTo>
                  <a:lnTo>
                    <a:pt x="152400" y="582549"/>
                  </a:lnTo>
                  <a:lnTo>
                    <a:pt x="172974" y="622300"/>
                  </a:lnTo>
                  <a:lnTo>
                    <a:pt x="195199" y="661924"/>
                  </a:lnTo>
                  <a:lnTo>
                    <a:pt x="217424" y="700024"/>
                  </a:lnTo>
                  <a:lnTo>
                    <a:pt x="242824" y="739775"/>
                  </a:lnTo>
                  <a:lnTo>
                    <a:pt x="268224" y="774700"/>
                  </a:lnTo>
                  <a:lnTo>
                    <a:pt x="295275" y="811149"/>
                  </a:lnTo>
                  <a:lnTo>
                    <a:pt x="323850" y="846074"/>
                  </a:lnTo>
                  <a:lnTo>
                    <a:pt x="355600" y="879475"/>
                  </a:lnTo>
                  <a:lnTo>
                    <a:pt x="384175" y="911225"/>
                  </a:lnTo>
                  <a:lnTo>
                    <a:pt x="417449" y="942975"/>
                  </a:lnTo>
                  <a:lnTo>
                    <a:pt x="450850" y="973074"/>
                  </a:lnTo>
                  <a:lnTo>
                    <a:pt x="484124" y="1003300"/>
                  </a:lnTo>
                  <a:lnTo>
                    <a:pt x="519049" y="1028700"/>
                  </a:lnTo>
                  <a:lnTo>
                    <a:pt x="553974" y="1055624"/>
                  </a:lnTo>
                  <a:lnTo>
                    <a:pt x="592074" y="1079500"/>
                  </a:lnTo>
                  <a:lnTo>
                    <a:pt x="628650" y="1103249"/>
                  </a:lnTo>
                  <a:lnTo>
                    <a:pt x="668274" y="1123950"/>
                  </a:lnTo>
                  <a:lnTo>
                    <a:pt x="711200" y="1143000"/>
                  </a:lnTo>
                  <a:lnTo>
                    <a:pt x="749300" y="1162050"/>
                  </a:lnTo>
                  <a:lnTo>
                    <a:pt x="753999" y="1165225"/>
                  </a:lnTo>
                  <a:lnTo>
                    <a:pt x="749300" y="1162050"/>
                  </a:lnTo>
                  <a:lnTo>
                    <a:pt x="752475" y="1163574"/>
                  </a:lnTo>
                  <a:lnTo>
                    <a:pt x="753999" y="1165225"/>
                  </a:lnTo>
                  <a:lnTo>
                    <a:pt x="741299" y="117475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object 14"/>
            <p:cNvSpPr/>
            <p:nvPr/>
          </p:nvSpPr>
          <p:spPr>
            <a:xfrm>
              <a:off x="4939138" y="4310126"/>
              <a:ext cx="236854" cy="846455"/>
            </a:xfrm>
            <a:custGeom>
              <a:avLst/>
              <a:gdLst/>
              <a:ahLst/>
              <a:cxnLst/>
              <a:rect l="l" t="t" r="r" b="b"/>
              <a:pathLst>
                <a:path w="236854" h="846454">
                  <a:moveTo>
                    <a:pt x="14224" y="0"/>
                  </a:moveTo>
                  <a:lnTo>
                    <a:pt x="14224" y="80899"/>
                  </a:lnTo>
                  <a:lnTo>
                    <a:pt x="17399" y="160274"/>
                  </a:lnTo>
                  <a:lnTo>
                    <a:pt x="23749" y="236474"/>
                  </a:lnTo>
                  <a:lnTo>
                    <a:pt x="30099" y="309499"/>
                  </a:lnTo>
                  <a:lnTo>
                    <a:pt x="38100" y="381000"/>
                  </a:lnTo>
                  <a:lnTo>
                    <a:pt x="50800" y="447675"/>
                  </a:lnTo>
                  <a:lnTo>
                    <a:pt x="61849" y="509524"/>
                  </a:lnTo>
                  <a:lnTo>
                    <a:pt x="76200" y="568325"/>
                  </a:lnTo>
                  <a:lnTo>
                    <a:pt x="90424" y="622300"/>
                  </a:lnTo>
                  <a:lnTo>
                    <a:pt x="109474" y="671449"/>
                  </a:lnTo>
                  <a:lnTo>
                    <a:pt x="127000" y="712724"/>
                  </a:lnTo>
                  <a:lnTo>
                    <a:pt x="147574" y="750824"/>
                  </a:lnTo>
                  <a:lnTo>
                    <a:pt x="190500" y="804799"/>
                  </a:lnTo>
                  <a:lnTo>
                    <a:pt x="236474" y="831850"/>
                  </a:lnTo>
                  <a:lnTo>
                    <a:pt x="231775" y="846074"/>
                  </a:lnTo>
                  <a:lnTo>
                    <a:pt x="179324" y="817499"/>
                  </a:lnTo>
                  <a:lnTo>
                    <a:pt x="134874" y="758825"/>
                  </a:lnTo>
                  <a:lnTo>
                    <a:pt x="115824" y="719074"/>
                  </a:lnTo>
                  <a:lnTo>
                    <a:pt x="95250" y="676275"/>
                  </a:lnTo>
                  <a:lnTo>
                    <a:pt x="79375" y="626999"/>
                  </a:lnTo>
                  <a:lnTo>
                    <a:pt x="61849" y="571500"/>
                  </a:lnTo>
                  <a:lnTo>
                    <a:pt x="49149" y="512699"/>
                  </a:lnTo>
                  <a:lnTo>
                    <a:pt x="36449" y="449199"/>
                  </a:lnTo>
                  <a:lnTo>
                    <a:pt x="23749" y="381000"/>
                  </a:lnTo>
                  <a:lnTo>
                    <a:pt x="15875" y="311150"/>
                  </a:lnTo>
                  <a:lnTo>
                    <a:pt x="9525" y="236474"/>
                  </a:lnTo>
                  <a:lnTo>
                    <a:pt x="4699" y="160274"/>
                  </a:lnTo>
                  <a:lnTo>
                    <a:pt x="0" y="80899"/>
                  </a:lnTo>
                  <a:lnTo>
                    <a:pt x="0" y="0"/>
                  </a:lnTo>
                  <a:lnTo>
                    <a:pt x="14224" y="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9" name="object 15"/>
            <p:cNvSpPr/>
            <p:nvPr/>
          </p:nvSpPr>
          <p:spPr>
            <a:xfrm>
              <a:off x="4939138" y="3451225"/>
              <a:ext cx="243204" cy="846455"/>
            </a:xfrm>
            <a:custGeom>
              <a:avLst/>
              <a:gdLst/>
              <a:ahLst/>
              <a:cxnLst/>
              <a:rect l="l" t="t" r="r" b="b"/>
              <a:pathLst>
                <a:path w="243204" h="846454">
                  <a:moveTo>
                    <a:pt x="242824" y="15875"/>
                  </a:moveTo>
                  <a:lnTo>
                    <a:pt x="198374" y="31750"/>
                  </a:lnTo>
                  <a:lnTo>
                    <a:pt x="153924" y="79375"/>
                  </a:lnTo>
                  <a:lnTo>
                    <a:pt x="134874" y="112649"/>
                  </a:lnTo>
                  <a:lnTo>
                    <a:pt x="115824" y="155575"/>
                  </a:lnTo>
                  <a:lnTo>
                    <a:pt x="98425" y="201549"/>
                  </a:lnTo>
                  <a:lnTo>
                    <a:pt x="80899" y="255524"/>
                  </a:lnTo>
                  <a:lnTo>
                    <a:pt x="66675" y="315849"/>
                  </a:lnTo>
                  <a:lnTo>
                    <a:pt x="53975" y="377825"/>
                  </a:lnTo>
                  <a:lnTo>
                    <a:pt x="42799" y="447675"/>
                  </a:lnTo>
                  <a:lnTo>
                    <a:pt x="31750" y="522224"/>
                  </a:lnTo>
                  <a:lnTo>
                    <a:pt x="23749" y="596900"/>
                  </a:lnTo>
                  <a:lnTo>
                    <a:pt x="17399" y="677799"/>
                  </a:lnTo>
                  <a:lnTo>
                    <a:pt x="15875" y="760349"/>
                  </a:lnTo>
                  <a:lnTo>
                    <a:pt x="14224" y="846074"/>
                  </a:lnTo>
                  <a:lnTo>
                    <a:pt x="0" y="846074"/>
                  </a:lnTo>
                  <a:lnTo>
                    <a:pt x="1524" y="760349"/>
                  </a:lnTo>
                  <a:lnTo>
                    <a:pt x="4699" y="677799"/>
                  </a:lnTo>
                  <a:lnTo>
                    <a:pt x="9525" y="596900"/>
                  </a:lnTo>
                  <a:lnTo>
                    <a:pt x="17399" y="519049"/>
                  </a:lnTo>
                  <a:lnTo>
                    <a:pt x="28575" y="444500"/>
                  </a:lnTo>
                  <a:lnTo>
                    <a:pt x="39624" y="376174"/>
                  </a:lnTo>
                  <a:lnTo>
                    <a:pt x="52324" y="311150"/>
                  </a:lnTo>
                  <a:lnTo>
                    <a:pt x="68199" y="250825"/>
                  </a:lnTo>
                  <a:lnTo>
                    <a:pt x="84074" y="196850"/>
                  </a:lnTo>
                  <a:lnTo>
                    <a:pt x="101600" y="147574"/>
                  </a:lnTo>
                  <a:lnTo>
                    <a:pt x="122174" y="106299"/>
                  </a:lnTo>
                  <a:lnTo>
                    <a:pt x="142875" y="71374"/>
                  </a:lnTo>
                  <a:lnTo>
                    <a:pt x="190500" y="19050"/>
                  </a:lnTo>
                  <a:lnTo>
                    <a:pt x="242824" y="0"/>
                  </a:lnTo>
                  <a:lnTo>
                    <a:pt x="242824" y="15875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0" name="object 16"/>
            <p:cNvSpPr/>
            <p:nvPr/>
          </p:nvSpPr>
          <p:spPr>
            <a:xfrm>
              <a:off x="5194662" y="3451225"/>
              <a:ext cx="615950" cy="846455"/>
            </a:xfrm>
            <a:custGeom>
              <a:avLst/>
              <a:gdLst/>
              <a:ahLst/>
              <a:cxnLst/>
              <a:rect l="l" t="t" r="r" b="b"/>
              <a:pathLst>
                <a:path w="615950" h="846454">
                  <a:moveTo>
                    <a:pt x="600075" y="846074"/>
                  </a:moveTo>
                  <a:lnTo>
                    <a:pt x="600075" y="804799"/>
                  </a:lnTo>
                  <a:lnTo>
                    <a:pt x="596900" y="760349"/>
                  </a:lnTo>
                  <a:lnTo>
                    <a:pt x="593725" y="719074"/>
                  </a:lnTo>
                  <a:lnTo>
                    <a:pt x="589026" y="677799"/>
                  </a:lnTo>
                  <a:lnTo>
                    <a:pt x="581025" y="638175"/>
                  </a:lnTo>
                  <a:lnTo>
                    <a:pt x="573151" y="598424"/>
                  </a:lnTo>
                  <a:lnTo>
                    <a:pt x="563626" y="558800"/>
                  </a:lnTo>
                  <a:lnTo>
                    <a:pt x="541401" y="485775"/>
                  </a:lnTo>
                  <a:lnTo>
                    <a:pt x="527050" y="449199"/>
                  </a:lnTo>
                  <a:lnTo>
                    <a:pt x="512825" y="415925"/>
                  </a:lnTo>
                  <a:lnTo>
                    <a:pt x="498475" y="381000"/>
                  </a:lnTo>
                  <a:lnTo>
                    <a:pt x="481075" y="349250"/>
                  </a:lnTo>
                  <a:lnTo>
                    <a:pt x="463550" y="317500"/>
                  </a:lnTo>
                  <a:lnTo>
                    <a:pt x="444500" y="287274"/>
                  </a:lnTo>
                  <a:lnTo>
                    <a:pt x="425450" y="260350"/>
                  </a:lnTo>
                  <a:lnTo>
                    <a:pt x="404875" y="230124"/>
                  </a:lnTo>
                  <a:lnTo>
                    <a:pt x="382650" y="203200"/>
                  </a:lnTo>
                  <a:lnTo>
                    <a:pt x="360425" y="180975"/>
                  </a:lnTo>
                  <a:lnTo>
                    <a:pt x="336550" y="158750"/>
                  </a:lnTo>
                  <a:lnTo>
                    <a:pt x="312800" y="134874"/>
                  </a:lnTo>
                  <a:lnTo>
                    <a:pt x="287400" y="115824"/>
                  </a:lnTo>
                  <a:lnTo>
                    <a:pt x="260350" y="98425"/>
                  </a:lnTo>
                  <a:lnTo>
                    <a:pt x="234950" y="80899"/>
                  </a:lnTo>
                  <a:lnTo>
                    <a:pt x="206375" y="66675"/>
                  </a:lnTo>
                  <a:lnTo>
                    <a:pt x="179324" y="53975"/>
                  </a:lnTo>
                  <a:lnTo>
                    <a:pt x="150749" y="44450"/>
                  </a:lnTo>
                  <a:lnTo>
                    <a:pt x="122174" y="33274"/>
                  </a:lnTo>
                  <a:lnTo>
                    <a:pt x="93599" y="25400"/>
                  </a:lnTo>
                  <a:lnTo>
                    <a:pt x="61849" y="20574"/>
                  </a:lnTo>
                  <a:lnTo>
                    <a:pt x="31750" y="15875"/>
                  </a:lnTo>
                  <a:lnTo>
                    <a:pt x="0" y="15875"/>
                  </a:lnTo>
                  <a:lnTo>
                    <a:pt x="0" y="0"/>
                  </a:lnTo>
                  <a:lnTo>
                    <a:pt x="31750" y="1524"/>
                  </a:lnTo>
                  <a:lnTo>
                    <a:pt x="61849" y="4699"/>
                  </a:lnTo>
                  <a:lnTo>
                    <a:pt x="93599" y="11049"/>
                  </a:lnTo>
                  <a:lnTo>
                    <a:pt x="123825" y="15875"/>
                  </a:lnTo>
                  <a:lnTo>
                    <a:pt x="155575" y="26924"/>
                  </a:lnTo>
                  <a:lnTo>
                    <a:pt x="184150" y="39624"/>
                  </a:lnTo>
                  <a:lnTo>
                    <a:pt x="212725" y="52324"/>
                  </a:lnTo>
                  <a:lnTo>
                    <a:pt x="241300" y="68199"/>
                  </a:lnTo>
                  <a:lnTo>
                    <a:pt x="268350" y="85725"/>
                  </a:lnTo>
                  <a:lnTo>
                    <a:pt x="295275" y="103124"/>
                  </a:lnTo>
                  <a:lnTo>
                    <a:pt x="322325" y="125349"/>
                  </a:lnTo>
                  <a:lnTo>
                    <a:pt x="347725" y="146050"/>
                  </a:lnTo>
                  <a:lnTo>
                    <a:pt x="369950" y="168275"/>
                  </a:lnTo>
                  <a:lnTo>
                    <a:pt x="392175" y="193675"/>
                  </a:lnTo>
                  <a:lnTo>
                    <a:pt x="415925" y="220599"/>
                  </a:lnTo>
                  <a:lnTo>
                    <a:pt x="436625" y="249174"/>
                  </a:lnTo>
                  <a:lnTo>
                    <a:pt x="457200" y="277749"/>
                  </a:lnTo>
                  <a:lnTo>
                    <a:pt x="474725" y="309499"/>
                  </a:lnTo>
                  <a:lnTo>
                    <a:pt x="493775" y="341249"/>
                  </a:lnTo>
                  <a:lnTo>
                    <a:pt x="527050" y="409575"/>
                  </a:lnTo>
                  <a:lnTo>
                    <a:pt x="555625" y="480949"/>
                  </a:lnTo>
                  <a:lnTo>
                    <a:pt x="568325" y="517525"/>
                  </a:lnTo>
                  <a:lnTo>
                    <a:pt x="579501" y="557149"/>
                  </a:lnTo>
                  <a:lnTo>
                    <a:pt x="587375" y="596900"/>
                  </a:lnTo>
                  <a:lnTo>
                    <a:pt x="595376" y="636524"/>
                  </a:lnTo>
                  <a:lnTo>
                    <a:pt x="603250" y="677799"/>
                  </a:lnTo>
                  <a:lnTo>
                    <a:pt x="608076" y="717550"/>
                  </a:lnTo>
                  <a:lnTo>
                    <a:pt x="611251" y="760349"/>
                  </a:lnTo>
                  <a:lnTo>
                    <a:pt x="614426" y="804799"/>
                  </a:lnTo>
                  <a:lnTo>
                    <a:pt x="615950" y="846074"/>
                  </a:lnTo>
                  <a:lnTo>
                    <a:pt x="600075" y="84607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1" name="object 17"/>
            <p:cNvSpPr/>
            <p:nvPr/>
          </p:nvSpPr>
          <p:spPr>
            <a:xfrm>
              <a:off x="5181962" y="4310126"/>
              <a:ext cx="628650" cy="846455"/>
            </a:xfrm>
            <a:custGeom>
              <a:avLst/>
              <a:gdLst/>
              <a:ahLst/>
              <a:cxnLst/>
              <a:rect l="l" t="t" r="r" b="b"/>
              <a:pathLst>
                <a:path w="628650" h="846454">
                  <a:moveTo>
                    <a:pt x="4825" y="831850"/>
                  </a:moveTo>
                  <a:lnTo>
                    <a:pt x="1650" y="830199"/>
                  </a:lnTo>
                  <a:lnTo>
                    <a:pt x="34925" y="830199"/>
                  </a:lnTo>
                  <a:lnTo>
                    <a:pt x="66675" y="827024"/>
                  </a:lnTo>
                  <a:lnTo>
                    <a:pt x="96900" y="820674"/>
                  </a:lnTo>
                  <a:lnTo>
                    <a:pt x="128650" y="812800"/>
                  </a:lnTo>
                  <a:lnTo>
                    <a:pt x="157225" y="804799"/>
                  </a:lnTo>
                  <a:lnTo>
                    <a:pt x="185800" y="792099"/>
                  </a:lnTo>
                  <a:lnTo>
                    <a:pt x="214375" y="779399"/>
                  </a:lnTo>
                  <a:lnTo>
                    <a:pt x="244475" y="765175"/>
                  </a:lnTo>
                  <a:lnTo>
                    <a:pt x="268350" y="747649"/>
                  </a:lnTo>
                  <a:lnTo>
                    <a:pt x="298450" y="730250"/>
                  </a:lnTo>
                  <a:lnTo>
                    <a:pt x="320675" y="711200"/>
                  </a:lnTo>
                  <a:lnTo>
                    <a:pt x="347725" y="687324"/>
                  </a:lnTo>
                  <a:lnTo>
                    <a:pt x="369950" y="665099"/>
                  </a:lnTo>
                  <a:lnTo>
                    <a:pt x="393700" y="642874"/>
                  </a:lnTo>
                  <a:lnTo>
                    <a:pt x="436625" y="588899"/>
                  </a:lnTo>
                  <a:lnTo>
                    <a:pt x="476250" y="528574"/>
                  </a:lnTo>
                  <a:lnTo>
                    <a:pt x="511175" y="465074"/>
                  </a:lnTo>
                  <a:lnTo>
                    <a:pt x="525526" y="430149"/>
                  </a:lnTo>
                  <a:lnTo>
                    <a:pt x="539750" y="396875"/>
                  </a:lnTo>
                  <a:lnTo>
                    <a:pt x="554101" y="360299"/>
                  </a:lnTo>
                  <a:lnTo>
                    <a:pt x="566801" y="323850"/>
                  </a:lnTo>
                  <a:lnTo>
                    <a:pt x="585851" y="247650"/>
                  </a:lnTo>
                  <a:lnTo>
                    <a:pt x="593725" y="207899"/>
                  </a:lnTo>
                  <a:lnTo>
                    <a:pt x="601726" y="168275"/>
                  </a:lnTo>
                  <a:lnTo>
                    <a:pt x="606425" y="127000"/>
                  </a:lnTo>
                  <a:lnTo>
                    <a:pt x="609600" y="85725"/>
                  </a:lnTo>
                  <a:lnTo>
                    <a:pt x="612775" y="44450"/>
                  </a:lnTo>
                  <a:lnTo>
                    <a:pt x="612775" y="0"/>
                  </a:lnTo>
                  <a:lnTo>
                    <a:pt x="628650" y="0"/>
                  </a:lnTo>
                  <a:lnTo>
                    <a:pt x="627126" y="44450"/>
                  </a:lnTo>
                  <a:lnTo>
                    <a:pt x="623951" y="85725"/>
                  </a:lnTo>
                  <a:lnTo>
                    <a:pt x="620776" y="128524"/>
                  </a:lnTo>
                  <a:lnTo>
                    <a:pt x="615950" y="168275"/>
                  </a:lnTo>
                  <a:lnTo>
                    <a:pt x="608076" y="209550"/>
                  </a:lnTo>
                  <a:lnTo>
                    <a:pt x="600075" y="250825"/>
                  </a:lnTo>
                  <a:lnTo>
                    <a:pt x="592201" y="290449"/>
                  </a:lnTo>
                  <a:lnTo>
                    <a:pt x="581025" y="328549"/>
                  </a:lnTo>
                  <a:lnTo>
                    <a:pt x="566801" y="365125"/>
                  </a:lnTo>
                  <a:lnTo>
                    <a:pt x="554101" y="403225"/>
                  </a:lnTo>
                  <a:lnTo>
                    <a:pt x="539750" y="436499"/>
                  </a:lnTo>
                  <a:lnTo>
                    <a:pt x="523875" y="471424"/>
                  </a:lnTo>
                  <a:lnTo>
                    <a:pt x="506475" y="504825"/>
                  </a:lnTo>
                  <a:lnTo>
                    <a:pt x="487425" y="536575"/>
                  </a:lnTo>
                  <a:lnTo>
                    <a:pt x="469900" y="568325"/>
                  </a:lnTo>
                  <a:lnTo>
                    <a:pt x="449325" y="596900"/>
                  </a:lnTo>
                  <a:lnTo>
                    <a:pt x="425450" y="625475"/>
                  </a:lnTo>
                  <a:lnTo>
                    <a:pt x="404875" y="652399"/>
                  </a:lnTo>
                  <a:lnTo>
                    <a:pt x="381000" y="677799"/>
                  </a:lnTo>
                  <a:lnTo>
                    <a:pt x="355600" y="700024"/>
                  </a:lnTo>
                  <a:lnTo>
                    <a:pt x="330200" y="723900"/>
                  </a:lnTo>
                  <a:lnTo>
                    <a:pt x="303275" y="744474"/>
                  </a:lnTo>
                  <a:lnTo>
                    <a:pt x="277875" y="760349"/>
                  </a:lnTo>
                  <a:lnTo>
                    <a:pt x="250825" y="779399"/>
                  </a:lnTo>
                  <a:lnTo>
                    <a:pt x="220725" y="793750"/>
                  </a:lnTo>
                  <a:lnTo>
                    <a:pt x="192150" y="807974"/>
                  </a:lnTo>
                  <a:lnTo>
                    <a:pt x="161925" y="819150"/>
                  </a:lnTo>
                  <a:lnTo>
                    <a:pt x="130175" y="830199"/>
                  </a:lnTo>
                  <a:lnTo>
                    <a:pt x="100075" y="835025"/>
                  </a:lnTo>
                  <a:lnTo>
                    <a:pt x="68325" y="841375"/>
                  </a:lnTo>
                  <a:lnTo>
                    <a:pt x="34925" y="844550"/>
                  </a:lnTo>
                  <a:lnTo>
                    <a:pt x="1650" y="846074"/>
                  </a:lnTo>
                  <a:lnTo>
                    <a:pt x="0" y="846074"/>
                  </a:lnTo>
                  <a:lnTo>
                    <a:pt x="1650" y="846074"/>
                  </a:lnTo>
                  <a:lnTo>
                    <a:pt x="0" y="846074"/>
                  </a:lnTo>
                  <a:lnTo>
                    <a:pt x="4825" y="8318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2" name="object 18"/>
            <p:cNvSpPr/>
            <p:nvPr/>
          </p:nvSpPr>
          <p:spPr>
            <a:xfrm>
              <a:off x="4223112" y="3257550"/>
              <a:ext cx="706755" cy="1059180"/>
            </a:xfrm>
            <a:custGeom>
              <a:avLst/>
              <a:gdLst/>
              <a:ahLst/>
              <a:cxnLst/>
              <a:rect l="l" t="t" r="r" b="b"/>
              <a:pathLst>
                <a:path w="706754" h="1059179">
                  <a:moveTo>
                    <a:pt x="0" y="1058799"/>
                  </a:moveTo>
                  <a:lnTo>
                    <a:pt x="1524" y="1017524"/>
                  </a:lnTo>
                  <a:lnTo>
                    <a:pt x="3175" y="974725"/>
                  </a:lnTo>
                  <a:lnTo>
                    <a:pt x="7874" y="931799"/>
                  </a:lnTo>
                  <a:lnTo>
                    <a:pt x="14224" y="890524"/>
                  </a:lnTo>
                  <a:lnTo>
                    <a:pt x="22225" y="846074"/>
                  </a:lnTo>
                  <a:lnTo>
                    <a:pt x="28575" y="804799"/>
                  </a:lnTo>
                  <a:lnTo>
                    <a:pt x="39624" y="763524"/>
                  </a:lnTo>
                  <a:lnTo>
                    <a:pt x="50800" y="723900"/>
                  </a:lnTo>
                  <a:lnTo>
                    <a:pt x="65024" y="682625"/>
                  </a:lnTo>
                  <a:lnTo>
                    <a:pt x="77724" y="644525"/>
                  </a:lnTo>
                  <a:lnTo>
                    <a:pt x="93599" y="606425"/>
                  </a:lnTo>
                  <a:lnTo>
                    <a:pt x="111125" y="566674"/>
                  </a:lnTo>
                  <a:lnTo>
                    <a:pt x="131699" y="531749"/>
                  </a:lnTo>
                  <a:lnTo>
                    <a:pt x="150749" y="493649"/>
                  </a:lnTo>
                  <a:lnTo>
                    <a:pt x="169799" y="455549"/>
                  </a:lnTo>
                  <a:lnTo>
                    <a:pt x="193675" y="422275"/>
                  </a:lnTo>
                  <a:lnTo>
                    <a:pt x="217424" y="388874"/>
                  </a:lnTo>
                  <a:lnTo>
                    <a:pt x="242824" y="355600"/>
                  </a:lnTo>
                  <a:lnTo>
                    <a:pt x="268224" y="320675"/>
                  </a:lnTo>
                  <a:lnTo>
                    <a:pt x="295275" y="288925"/>
                  </a:lnTo>
                  <a:lnTo>
                    <a:pt x="322199" y="258699"/>
                  </a:lnTo>
                  <a:lnTo>
                    <a:pt x="353949" y="228600"/>
                  </a:lnTo>
                  <a:lnTo>
                    <a:pt x="384175" y="201549"/>
                  </a:lnTo>
                  <a:lnTo>
                    <a:pt x="414274" y="174625"/>
                  </a:lnTo>
                  <a:lnTo>
                    <a:pt x="447675" y="147574"/>
                  </a:lnTo>
                  <a:lnTo>
                    <a:pt x="480949" y="122174"/>
                  </a:lnTo>
                  <a:lnTo>
                    <a:pt x="514350" y="96774"/>
                  </a:lnTo>
                  <a:lnTo>
                    <a:pt x="552450" y="74549"/>
                  </a:lnTo>
                  <a:lnTo>
                    <a:pt x="587375" y="53975"/>
                  </a:lnTo>
                  <a:lnTo>
                    <a:pt x="623824" y="34925"/>
                  </a:lnTo>
                  <a:lnTo>
                    <a:pt x="663575" y="14224"/>
                  </a:lnTo>
                  <a:lnTo>
                    <a:pt x="703199" y="0"/>
                  </a:lnTo>
                  <a:lnTo>
                    <a:pt x="706374" y="12700"/>
                  </a:lnTo>
                  <a:lnTo>
                    <a:pt x="669925" y="30099"/>
                  </a:lnTo>
                  <a:lnTo>
                    <a:pt x="630174" y="47625"/>
                  </a:lnTo>
                  <a:lnTo>
                    <a:pt x="593725" y="68199"/>
                  </a:lnTo>
                  <a:lnTo>
                    <a:pt x="557149" y="88900"/>
                  </a:lnTo>
                  <a:lnTo>
                    <a:pt x="522224" y="111125"/>
                  </a:lnTo>
                  <a:lnTo>
                    <a:pt x="488950" y="133350"/>
                  </a:lnTo>
                  <a:lnTo>
                    <a:pt x="455549" y="157099"/>
                  </a:lnTo>
                  <a:lnTo>
                    <a:pt x="423799" y="184150"/>
                  </a:lnTo>
                  <a:lnTo>
                    <a:pt x="393700" y="212725"/>
                  </a:lnTo>
                  <a:lnTo>
                    <a:pt x="361950" y="239649"/>
                  </a:lnTo>
                  <a:lnTo>
                    <a:pt x="334899" y="268224"/>
                  </a:lnTo>
                  <a:lnTo>
                    <a:pt x="304800" y="298450"/>
                  </a:lnTo>
                  <a:lnTo>
                    <a:pt x="277749" y="330200"/>
                  </a:lnTo>
                  <a:lnTo>
                    <a:pt x="252349" y="361950"/>
                  </a:lnTo>
                  <a:lnTo>
                    <a:pt x="228600" y="396875"/>
                  </a:lnTo>
                  <a:lnTo>
                    <a:pt x="204724" y="430149"/>
                  </a:lnTo>
                  <a:lnTo>
                    <a:pt x="184150" y="463550"/>
                  </a:lnTo>
                  <a:lnTo>
                    <a:pt x="161925" y="499999"/>
                  </a:lnTo>
                  <a:lnTo>
                    <a:pt x="142875" y="536575"/>
                  </a:lnTo>
                  <a:lnTo>
                    <a:pt x="125349" y="574675"/>
                  </a:lnTo>
                  <a:lnTo>
                    <a:pt x="107950" y="609600"/>
                  </a:lnTo>
                  <a:lnTo>
                    <a:pt x="92075" y="649224"/>
                  </a:lnTo>
                  <a:lnTo>
                    <a:pt x="77724" y="688975"/>
                  </a:lnTo>
                  <a:lnTo>
                    <a:pt x="65024" y="728599"/>
                  </a:lnTo>
                  <a:lnTo>
                    <a:pt x="52324" y="768350"/>
                  </a:lnTo>
                  <a:lnTo>
                    <a:pt x="42799" y="809625"/>
                  </a:lnTo>
                  <a:lnTo>
                    <a:pt x="34925" y="849249"/>
                  </a:lnTo>
                  <a:lnTo>
                    <a:pt x="26924" y="890524"/>
                  </a:lnTo>
                  <a:lnTo>
                    <a:pt x="22225" y="933450"/>
                  </a:lnTo>
                  <a:lnTo>
                    <a:pt x="17399" y="974725"/>
                  </a:lnTo>
                  <a:lnTo>
                    <a:pt x="15875" y="1017524"/>
                  </a:lnTo>
                  <a:lnTo>
                    <a:pt x="15875" y="1058799"/>
                  </a:lnTo>
                  <a:lnTo>
                    <a:pt x="0" y="105879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object 19"/>
            <p:cNvSpPr/>
            <p:nvPr/>
          </p:nvSpPr>
          <p:spPr>
            <a:xfrm>
              <a:off x="4223112" y="4327525"/>
              <a:ext cx="711200" cy="1057275"/>
            </a:xfrm>
            <a:custGeom>
              <a:avLst/>
              <a:gdLst/>
              <a:ahLst/>
              <a:cxnLst/>
              <a:rect l="l" t="t" r="r" b="b"/>
              <a:pathLst>
                <a:path w="711200" h="1057275">
                  <a:moveTo>
                    <a:pt x="700151" y="1055624"/>
                  </a:moveTo>
                  <a:lnTo>
                    <a:pt x="703326" y="1057275"/>
                  </a:lnTo>
                  <a:lnTo>
                    <a:pt x="663575" y="1042924"/>
                  </a:lnTo>
                  <a:lnTo>
                    <a:pt x="625475" y="1022350"/>
                  </a:lnTo>
                  <a:lnTo>
                    <a:pt x="587375" y="1003300"/>
                  </a:lnTo>
                  <a:lnTo>
                    <a:pt x="552450" y="982599"/>
                  </a:lnTo>
                  <a:lnTo>
                    <a:pt x="516000" y="958850"/>
                  </a:lnTo>
                  <a:lnTo>
                    <a:pt x="482600" y="936625"/>
                  </a:lnTo>
                  <a:lnTo>
                    <a:pt x="449325" y="911225"/>
                  </a:lnTo>
                  <a:lnTo>
                    <a:pt x="415925" y="884174"/>
                  </a:lnTo>
                  <a:lnTo>
                    <a:pt x="384175" y="858774"/>
                  </a:lnTo>
                  <a:lnTo>
                    <a:pt x="354075" y="830199"/>
                  </a:lnTo>
                  <a:lnTo>
                    <a:pt x="323850" y="800100"/>
                  </a:lnTo>
                  <a:lnTo>
                    <a:pt x="295275" y="769874"/>
                  </a:lnTo>
                  <a:lnTo>
                    <a:pt x="268224" y="738124"/>
                  </a:lnTo>
                  <a:lnTo>
                    <a:pt x="242824" y="706374"/>
                  </a:lnTo>
                  <a:lnTo>
                    <a:pt x="217424" y="671449"/>
                  </a:lnTo>
                  <a:lnTo>
                    <a:pt x="193675" y="636524"/>
                  </a:lnTo>
                  <a:lnTo>
                    <a:pt x="169799" y="603250"/>
                  </a:lnTo>
                  <a:lnTo>
                    <a:pt x="150749" y="565150"/>
                  </a:lnTo>
                  <a:lnTo>
                    <a:pt x="131699" y="530225"/>
                  </a:lnTo>
                  <a:lnTo>
                    <a:pt x="111125" y="492125"/>
                  </a:lnTo>
                  <a:lnTo>
                    <a:pt x="93599" y="452374"/>
                  </a:lnTo>
                  <a:lnTo>
                    <a:pt x="77724" y="414274"/>
                  </a:lnTo>
                  <a:lnTo>
                    <a:pt x="65024" y="376174"/>
                  </a:lnTo>
                  <a:lnTo>
                    <a:pt x="50800" y="334899"/>
                  </a:lnTo>
                  <a:lnTo>
                    <a:pt x="39624" y="295275"/>
                  </a:lnTo>
                  <a:lnTo>
                    <a:pt x="30099" y="254000"/>
                  </a:lnTo>
                  <a:lnTo>
                    <a:pt x="22225" y="212725"/>
                  </a:lnTo>
                  <a:lnTo>
                    <a:pt x="14224" y="171450"/>
                  </a:lnTo>
                  <a:lnTo>
                    <a:pt x="7874" y="127000"/>
                  </a:lnTo>
                  <a:lnTo>
                    <a:pt x="3175" y="85725"/>
                  </a:lnTo>
                  <a:lnTo>
                    <a:pt x="1524" y="42799"/>
                  </a:lnTo>
                  <a:lnTo>
                    <a:pt x="0" y="0"/>
                  </a:lnTo>
                  <a:lnTo>
                    <a:pt x="15875" y="0"/>
                  </a:lnTo>
                  <a:lnTo>
                    <a:pt x="15875" y="42799"/>
                  </a:lnTo>
                  <a:lnTo>
                    <a:pt x="17399" y="85725"/>
                  </a:lnTo>
                  <a:lnTo>
                    <a:pt x="22225" y="127000"/>
                  </a:lnTo>
                  <a:lnTo>
                    <a:pt x="26924" y="168275"/>
                  </a:lnTo>
                  <a:lnTo>
                    <a:pt x="34925" y="209550"/>
                  </a:lnTo>
                  <a:lnTo>
                    <a:pt x="42799" y="252349"/>
                  </a:lnTo>
                  <a:lnTo>
                    <a:pt x="52324" y="290449"/>
                  </a:lnTo>
                  <a:lnTo>
                    <a:pt x="65024" y="331724"/>
                  </a:lnTo>
                  <a:lnTo>
                    <a:pt x="77724" y="371475"/>
                  </a:lnTo>
                  <a:lnTo>
                    <a:pt x="92075" y="409575"/>
                  </a:lnTo>
                  <a:lnTo>
                    <a:pt x="107950" y="449199"/>
                  </a:lnTo>
                  <a:lnTo>
                    <a:pt x="125349" y="485775"/>
                  </a:lnTo>
                  <a:lnTo>
                    <a:pt x="142875" y="523875"/>
                  </a:lnTo>
                  <a:lnTo>
                    <a:pt x="161925" y="560324"/>
                  </a:lnTo>
                  <a:lnTo>
                    <a:pt x="184150" y="595249"/>
                  </a:lnTo>
                  <a:lnTo>
                    <a:pt x="206375" y="628650"/>
                  </a:lnTo>
                  <a:lnTo>
                    <a:pt x="228600" y="665099"/>
                  </a:lnTo>
                  <a:lnTo>
                    <a:pt x="252349" y="696849"/>
                  </a:lnTo>
                  <a:lnTo>
                    <a:pt x="277749" y="728599"/>
                  </a:lnTo>
                  <a:lnTo>
                    <a:pt x="306450" y="760349"/>
                  </a:lnTo>
                  <a:lnTo>
                    <a:pt x="334899" y="790575"/>
                  </a:lnTo>
                  <a:lnTo>
                    <a:pt x="361950" y="819150"/>
                  </a:lnTo>
                  <a:lnTo>
                    <a:pt x="393700" y="847725"/>
                  </a:lnTo>
                  <a:lnTo>
                    <a:pt x="425450" y="874649"/>
                  </a:lnTo>
                  <a:lnTo>
                    <a:pt x="457200" y="901700"/>
                  </a:lnTo>
                  <a:lnTo>
                    <a:pt x="490600" y="923925"/>
                  </a:lnTo>
                  <a:lnTo>
                    <a:pt x="523875" y="947674"/>
                  </a:lnTo>
                  <a:lnTo>
                    <a:pt x="558800" y="971550"/>
                  </a:lnTo>
                  <a:lnTo>
                    <a:pt x="593725" y="992124"/>
                  </a:lnTo>
                  <a:lnTo>
                    <a:pt x="630301" y="1009650"/>
                  </a:lnTo>
                  <a:lnTo>
                    <a:pt x="669925" y="1027049"/>
                  </a:lnTo>
                  <a:lnTo>
                    <a:pt x="708025" y="1044575"/>
                  </a:lnTo>
                  <a:lnTo>
                    <a:pt x="711200" y="1047750"/>
                  </a:lnTo>
                  <a:lnTo>
                    <a:pt x="708025" y="1044575"/>
                  </a:lnTo>
                  <a:lnTo>
                    <a:pt x="709676" y="1046099"/>
                  </a:lnTo>
                  <a:lnTo>
                    <a:pt x="711200" y="1047750"/>
                  </a:lnTo>
                  <a:lnTo>
                    <a:pt x="700151" y="105562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object 20"/>
            <p:cNvSpPr/>
            <p:nvPr/>
          </p:nvSpPr>
          <p:spPr>
            <a:xfrm>
              <a:off x="4969237" y="5399023"/>
              <a:ext cx="1564005" cy="878205"/>
            </a:xfrm>
            <a:custGeom>
              <a:avLst/>
              <a:gdLst/>
              <a:ahLst/>
              <a:cxnLst/>
              <a:rect l="l" t="t" r="r" b="b"/>
              <a:pathLst>
                <a:path w="1564004" h="878204">
                  <a:moveTo>
                    <a:pt x="1563624" y="877951"/>
                  </a:moveTo>
                  <a:lnTo>
                    <a:pt x="1503299" y="876426"/>
                  </a:lnTo>
                  <a:lnTo>
                    <a:pt x="1446149" y="874776"/>
                  </a:lnTo>
                  <a:lnTo>
                    <a:pt x="1388999" y="868426"/>
                  </a:lnTo>
                  <a:lnTo>
                    <a:pt x="1330325" y="862076"/>
                  </a:lnTo>
                  <a:lnTo>
                    <a:pt x="1273175" y="852551"/>
                  </a:lnTo>
                  <a:lnTo>
                    <a:pt x="1217549" y="843026"/>
                  </a:lnTo>
                  <a:lnTo>
                    <a:pt x="1160399" y="830326"/>
                  </a:lnTo>
                  <a:lnTo>
                    <a:pt x="1104900" y="816101"/>
                  </a:lnTo>
                  <a:lnTo>
                    <a:pt x="1049274" y="800226"/>
                  </a:lnTo>
                  <a:lnTo>
                    <a:pt x="993775" y="782701"/>
                  </a:lnTo>
                  <a:lnTo>
                    <a:pt x="938149" y="763651"/>
                  </a:lnTo>
                  <a:lnTo>
                    <a:pt x="885825" y="744601"/>
                  </a:lnTo>
                  <a:lnTo>
                    <a:pt x="831850" y="720725"/>
                  </a:lnTo>
                  <a:lnTo>
                    <a:pt x="779399" y="698500"/>
                  </a:lnTo>
                  <a:lnTo>
                    <a:pt x="727075" y="671576"/>
                  </a:lnTo>
                  <a:lnTo>
                    <a:pt x="676275" y="641350"/>
                  </a:lnTo>
                  <a:lnTo>
                    <a:pt x="626999" y="612775"/>
                  </a:lnTo>
                  <a:lnTo>
                    <a:pt x="576199" y="584200"/>
                  </a:lnTo>
                  <a:lnTo>
                    <a:pt x="527050" y="550926"/>
                  </a:lnTo>
                  <a:lnTo>
                    <a:pt x="480949" y="517525"/>
                  </a:lnTo>
                  <a:lnTo>
                    <a:pt x="434975" y="484250"/>
                  </a:lnTo>
                  <a:lnTo>
                    <a:pt x="388874" y="446150"/>
                  </a:lnTo>
                  <a:lnTo>
                    <a:pt x="344424" y="408050"/>
                  </a:lnTo>
                  <a:lnTo>
                    <a:pt x="301625" y="369950"/>
                  </a:lnTo>
                  <a:lnTo>
                    <a:pt x="258699" y="328675"/>
                  </a:lnTo>
                  <a:lnTo>
                    <a:pt x="217424" y="285750"/>
                  </a:lnTo>
                  <a:lnTo>
                    <a:pt x="177800" y="242950"/>
                  </a:lnTo>
                  <a:lnTo>
                    <a:pt x="139700" y="198500"/>
                  </a:lnTo>
                  <a:lnTo>
                    <a:pt x="103124" y="152400"/>
                  </a:lnTo>
                  <a:lnTo>
                    <a:pt x="66675" y="106425"/>
                  </a:lnTo>
                  <a:lnTo>
                    <a:pt x="33274" y="55625"/>
                  </a:lnTo>
                  <a:lnTo>
                    <a:pt x="0" y="8000"/>
                  </a:lnTo>
                  <a:lnTo>
                    <a:pt x="11049" y="0"/>
                  </a:lnTo>
                  <a:lnTo>
                    <a:pt x="44450" y="47625"/>
                  </a:lnTo>
                  <a:lnTo>
                    <a:pt x="77724" y="96900"/>
                  </a:lnTo>
                  <a:lnTo>
                    <a:pt x="112649" y="142875"/>
                  </a:lnTo>
                  <a:lnTo>
                    <a:pt x="149225" y="188975"/>
                  </a:lnTo>
                  <a:lnTo>
                    <a:pt x="188849" y="233425"/>
                  </a:lnTo>
                  <a:lnTo>
                    <a:pt x="228600" y="276225"/>
                  </a:lnTo>
                  <a:lnTo>
                    <a:pt x="268224" y="317500"/>
                  </a:lnTo>
                  <a:lnTo>
                    <a:pt x="309499" y="357250"/>
                  </a:lnTo>
                  <a:lnTo>
                    <a:pt x="352425" y="398525"/>
                  </a:lnTo>
                  <a:lnTo>
                    <a:pt x="396875" y="434975"/>
                  </a:lnTo>
                  <a:lnTo>
                    <a:pt x="441325" y="471550"/>
                  </a:lnTo>
                  <a:lnTo>
                    <a:pt x="488950" y="504825"/>
                  </a:lnTo>
                  <a:lnTo>
                    <a:pt x="534924" y="539750"/>
                  </a:lnTo>
                  <a:lnTo>
                    <a:pt x="584200" y="569976"/>
                  </a:lnTo>
                  <a:lnTo>
                    <a:pt x="633349" y="601726"/>
                  </a:lnTo>
                  <a:lnTo>
                    <a:pt x="680974" y="630301"/>
                  </a:lnTo>
                  <a:lnTo>
                    <a:pt x="731774" y="657225"/>
                  </a:lnTo>
                  <a:lnTo>
                    <a:pt x="784225" y="682625"/>
                  </a:lnTo>
                  <a:lnTo>
                    <a:pt x="836549" y="708025"/>
                  </a:lnTo>
                  <a:lnTo>
                    <a:pt x="890524" y="728726"/>
                  </a:lnTo>
                  <a:lnTo>
                    <a:pt x="942975" y="750951"/>
                  </a:lnTo>
                  <a:lnTo>
                    <a:pt x="996950" y="770001"/>
                  </a:lnTo>
                  <a:lnTo>
                    <a:pt x="1050925" y="787400"/>
                  </a:lnTo>
                  <a:lnTo>
                    <a:pt x="1106424" y="801751"/>
                  </a:lnTo>
                  <a:lnTo>
                    <a:pt x="1162050" y="816101"/>
                  </a:lnTo>
                  <a:lnTo>
                    <a:pt x="1219200" y="830326"/>
                  </a:lnTo>
                  <a:lnTo>
                    <a:pt x="1274699" y="839851"/>
                  </a:lnTo>
                  <a:lnTo>
                    <a:pt x="1331849" y="847851"/>
                  </a:lnTo>
                  <a:lnTo>
                    <a:pt x="1388999" y="854201"/>
                  </a:lnTo>
                  <a:lnTo>
                    <a:pt x="1446149" y="858901"/>
                  </a:lnTo>
                  <a:lnTo>
                    <a:pt x="1503299" y="862076"/>
                  </a:lnTo>
                  <a:lnTo>
                    <a:pt x="1563624" y="862076"/>
                  </a:lnTo>
                  <a:lnTo>
                    <a:pt x="1563624" y="877951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5" name="object 21"/>
            <p:cNvSpPr/>
            <p:nvPr/>
          </p:nvSpPr>
          <p:spPr>
            <a:xfrm>
              <a:off x="6544037" y="4303648"/>
              <a:ext cx="1884680" cy="1973580"/>
            </a:xfrm>
            <a:custGeom>
              <a:avLst/>
              <a:gdLst/>
              <a:ahLst/>
              <a:cxnLst/>
              <a:rect l="l" t="t" r="r" b="b"/>
              <a:pathLst>
                <a:path w="1884679" h="1973579">
                  <a:moveTo>
                    <a:pt x="1884299" y="0"/>
                  </a:moveTo>
                  <a:lnTo>
                    <a:pt x="1881124" y="101600"/>
                  </a:lnTo>
                  <a:lnTo>
                    <a:pt x="1873250" y="201675"/>
                  </a:lnTo>
                  <a:lnTo>
                    <a:pt x="1860550" y="300100"/>
                  </a:lnTo>
                  <a:lnTo>
                    <a:pt x="1843024" y="398525"/>
                  </a:lnTo>
                  <a:lnTo>
                    <a:pt x="1823974" y="493775"/>
                  </a:lnTo>
                  <a:lnTo>
                    <a:pt x="1798574" y="587375"/>
                  </a:lnTo>
                  <a:lnTo>
                    <a:pt x="1769999" y="677926"/>
                  </a:lnTo>
                  <a:lnTo>
                    <a:pt x="1733550" y="768350"/>
                  </a:lnTo>
                  <a:lnTo>
                    <a:pt x="1696974" y="855726"/>
                  </a:lnTo>
                  <a:lnTo>
                    <a:pt x="1654175" y="939800"/>
                  </a:lnTo>
                  <a:lnTo>
                    <a:pt x="1609725" y="1024001"/>
                  </a:lnTo>
                  <a:lnTo>
                    <a:pt x="1560449" y="1101725"/>
                  </a:lnTo>
                  <a:lnTo>
                    <a:pt x="1508125" y="1179576"/>
                  </a:lnTo>
                  <a:lnTo>
                    <a:pt x="1450975" y="1255776"/>
                  </a:lnTo>
                  <a:lnTo>
                    <a:pt x="1393825" y="1325626"/>
                  </a:lnTo>
                  <a:lnTo>
                    <a:pt x="1330325" y="1393825"/>
                  </a:lnTo>
                  <a:lnTo>
                    <a:pt x="1265174" y="1460500"/>
                  </a:lnTo>
                  <a:lnTo>
                    <a:pt x="1196975" y="1522476"/>
                  </a:lnTo>
                  <a:lnTo>
                    <a:pt x="1123950" y="1579626"/>
                  </a:lnTo>
                  <a:lnTo>
                    <a:pt x="1050925" y="1636776"/>
                  </a:lnTo>
                  <a:lnTo>
                    <a:pt x="974725" y="1685925"/>
                  </a:lnTo>
                  <a:lnTo>
                    <a:pt x="896874" y="1733550"/>
                  </a:lnTo>
                  <a:lnTo>
                    <a:pt x="814324" y="1778000"/>
                  </a:lnTo>
                  <a:lnTo>
                    <a:pt x="730250" y="1817751"/>
                  </a:lnTo>
                  <a:lnTo>
                    <a:pt x="644525" y="1852676"/>
                  </a:lnTo>
                  <a:lnTo>
                    <a:pt x="557149" y="1884426"/>
                  </a:lnTo>
                  <a:lnTo>
                    <a:pt x="468249" y="1911477"/>
                  </a:lnTo>
                  <a:lnTo>
                    <a:pt x="376174" y="1932051"/>
                  </a:lnTo>
                  <a:lnTo>
                    <a:pt x="284099" y="1949577"/>
                  </a:lnTo>
                  <a:lnTo>
                    <a:pt x="190500" y="1962277"/>
                  </a:lnTo>
                  <a:lnTo>
                    <a:pt x="95250" y="1970151"/>
                  </a:lnTo>
                  <a:lnTo>
                    <a:pt x="0" y="1973326"/>
                  </a:lnTo>
                  <a:lnTo>
                    <a:pt x="0" y="1957451"/>
                  </a:lnTo>
                  <a:lnTo>
                    <a:pt x="95250" y="1955927"/>
                  </a:lnTo>
                  <a:lnTo>
                    <a:pt x="188849" y="1947926"/>
                  </a:lnTo>
                  <a:lnTo>
                    <a:pt x="284099" y="1936877"/>
                  </a:lnTo>
                  <a:lnTo>
                    <a:pt x="376174" y="1919351"/>
                  </a:lnTo>
                  <a:lnTo>
                    <a:pt x="465074" y="1897126"/>
                  </a:lnTo>
                  <a:lnTo>
                    <a:pt x="555625" y="1870075"/>
                  </a:lnTo>
                  <a:lnTo>
                    <a:pt x="641350" y="1838325"/>
                  </a:lnTo>
                  <a:lnTo>
                    <a:pt x="725424" y="1803400"/>
                  </a:lnTo>
                  <a:lnTo>
                    <a:pt x="807974" y="1765300"/>
                  </a:lnTo>
                  <a:lnTo>
                    <a:pt x="889000" y="1722501"/>
                  </a:lnTo>
                  <a:lnTo>
                    <a:pt x="966724" y="1674876"/>
                  </a:lnTo>
                  <a:lnTo>
                    <a:pt x="1042924" y="1624076"/>
                  </a:lnTo>
                  <a:lnTo>
                    <a:pt x="1115949" y="1570101"/>
                  </a:lnTo>
                  <a:lnTo>
                    <a:pt x="1187450" y="1511300"/>
                  </a:lnTo>
                  <a:lnTo>
                    <a:pt x="1255649" y="1449451"/>
                  </a:lnTo>
                  <a:lnTo>
                    <a:pt x="1319149" y="1384300"/>
                  </a:lnTo>
                  <a:lnTo>
                    <a:pt x="1381125" y="1316101"/>
                  </a:lnTo>
                  <a:lnTo>
                    <a:pt x="1441450" y="1246251"/>
                  </a:lnTo>
                  <a:lnTo>
                    <a:pt x="1496949" y="1171575"/>
                  </a:lnTo>
                  <a:lnTo>
                    <a:pt x="1549400" y="1093851"/>
                  </a:lnTo>
                  <a:lnTo>
                    <a:pt x="1598549" y="1016000"/>
                  </a:lnTo>
                  <a:lnTo>
                    <a:pt x="1642999" y="933450"/>
                  </a:lnTo>
                  <a:lnTo>
                    <a:pt x="1684274" y="850900"/>
                  </a:lnTo>
                  <a:lnTo>
                    <a:pt x="1720850" y="762000"/>
                  </a:lnTo>
                  <a:lnTo>
                    <a:pt x="1755775" y="673100"/>
                  </a:lnTo>
                  <a:lnTo>
                    <a:pt x="1784350" y="582676"/>
                  </a:lnTo>
                  <a:lnTo>
                    <a:pt x="1809750" y="488950"/>
                  </a:lnTo>
                  <a:lnTo>
                    <a:pt x="1831975" y="395350"/>
                  </a:lnTo>
                  <a:lnTo>
                    <a:pt x="1847850" y="298450"/>
                  </a:lnTo>
                  <a:lnTo>
                    <a:pt x="1858899" y="201675"/>
                  </a:lnTo>
                  <a:lnTo>
                    <a:pt x="1866900" y="101600"/>
                  </a:lnTo>
                  <a:lnTo>
                    <a:pt x="1868424" y="0"/>
                  </a:lnTo>
                  <a:lnTo>
                    <a:pt x="1884299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6" name="object 22"/>
            <p:cNvSpPr/>
            <p:nvPr/>
          </p:nvSpPr>
          <p:spPr>
            <a:xfrm>
              <a:off x="6544037" y="2320925"/>
              <a:ext cx="1884680" cy="1970405"/>
            </a:xfrm>
            <a:custGeom>
              <a:avLst/>
              <a:gdLst/>
              <a:ahLst/>
              <a:cxnLst/>
              <a:rect l="l" t="t" r="r" b="b"/>
              <a:pathLst>
                <a:path w="1884679" h="1970404">
                  <a:moveTo>
                    <a:pt x="0" y="0"/>
                  </a:moveTo>
                  <a:lnTo>
                    <a:pt x="95250" y="1524"/>
                  </a:lnTo>
                  <a:lnTo>
                    <a:pt x="190500" y="9525"/>
                  </a:lnTo>
                  <a:lnTo>
                    <a:pt x="284099" y="23749"/>
                  </a:lnTo>
                  <a:lnTo>
                    <a:pt x="376174" y="41275"/>
                  </a:lnTo>
                  <a:lnTo>
                    <a:pt x="468249" y="61849"/>
                  </a:lnTo>
                  <a:lnTo>
                    <a:pt x="557149" y="87249"/>
                  </a:lnTo>
                  <a:lnTo>
                    <a:pt x="644525" y="118999"/>
                  </a:lnTo>
                  <a:lnTo>
                    <a:pt x="730250" y="153924"/>
                  </a:lnTo>
                  <a:lnTo>
                    <a:pt x="814324" y="195199"/>
                  </a:lnTo>
                  <a:lnTo>
                    <a:pt x="896874" y="238125"/>
                  </a:lnTo>
                  <a:lnTo>
                    <a:pt x="974725" y="284099"/>
                  </a:lnTo>
                  <a:lnTo>
                    <a:pt x="1050925" y="334899"/>
                  </a:lnTo>
                  <a:lnTo>
                    <a:pt x="1123950" y="392049"/>
                  </a:lnTo>
                  <a:lnTo>
                    <a:pt x="1196975" y="450850"/>
                  </a:lnTo>
                  <a:lnTo>
                    <a:pt x="1265174" y="512699"/>
                  </a:lnTo>
                  <a:lnTo>
                    <a:pt x="1330325" y="576199"/>
                  </a:lnTo>
                  <a:lnTo>
                    <a:pt x="1393825" y="644525"/>
                  </a:lnTo>
                  <a:lnTo>
                    <a:pt x="1450975" y="717550"/>
                  </a:lnTo>
                  <a:lnTo>
                    <a:pt x="1508125" y="793750"/>
                  </a:lnTo>
                  <a:lnTo>
                    <a:pt x="1560449" y="868299"/>
                  </a:lnTo>
                  <a:lnTo>
                    <a:pt x="1609725" y="949325"/>
                  </a:lnTo>
                  <a:lnTo>
                    <a:pt x="1654175" y="1033399"/>
                  </a:lnTo>
                  <a:lnTo>
                    <a:pt x="1696974" y="1115949"/>
                  </a:lnTo>
                  <a:lnTo>
                    <a:pt x="1733550" y="1204849"/>
                  </a:lnTo>
                  <a:lnTo>
                    <a:pt x="1769999" y="1293749"/>
                  </a:lnTo>
                  <a:lnTo>
                    <a:pt x="1798574" y="1385824"/>
                  </a:lnTo>
                  <a:lnTo>
                    <a:pt x="1823974" y="1479550"/>
                  </a:lnTo>
                  <a:lnTo>
                    <a:pt x="1843024" y="1574800"/>
                  </a:lnTo>
                  <a:lnTo>
                    <a:pt x="1860550" y="1670050"/>
                  </a:lnTo>
                  <a:lnTo>
                    <a:pt x="1873250" y="1769999"/>
                  </a:lnTo>
                  <a:lnTo>
                    <a:pt x="1881124" y="1868424"/>
                  </a:lnTo>
                  <a:lnTo>
                    <a:pt x="1884299" y="1970024"/>
                  </a:lnTo>
                  <a:lnTo>
                    <a:pt x="1868424" y="1970024"/>
                  </a:lnTo>
                  <a:lnTo>
                    <a:pt x="1866900" y="1868424"/>
                  </a:lnTo>
                  <a:lnTo>
                    <a:pt x="1858899" y="1771650"/>
                  </a:lnTo>
                  <a:lnTo>
                    <a:pt x="1847850" y="1671574"/>
                  </a:lnTo>
                  <a:lnTo>
                    <a:pt x="1831975" y="1576324"/>
                  </a:lnTo>
                  <a:lnTo>
                    <a:pt x="1809750" y="1481074"/>
                  </a:lnTo>
                  <a:lnTo>
                    <a:pt x="1784350" y="1388999"/>
                  </a:lnTo>
                  <a:lnTo>
                    <a:pt x="1755775" y="1298575"/>
                  </a:lnTo>
                  <a:lnTo>
                    <a:pt x="1720850" y="1208024"/>
                  </a:lnTo>
                  <a:lnTo>
                    <a:pt x="1684274" y="1122299"/>
                  </a:lnTo>
                  <a:lnTo>
                    <a:pt x="1642999" y="1038225"/>
                  </a:lnTo>
                  <a:lnTo>
                    <a:pt x="1598549" y="957199"/>
                  </a:lnTo>
                  <a:lnTo>
                    <a:pt x="1549400" y="876300"/>
                  </a:lnTo>
                  <a:lnTo>
                    <a:pt x="1496949" y="801624"/>
                  </a:lnTo>
                  <a:lnTo>
                    <a:pt x="1441450" y="727075"/>
                  </a:lnTo>
                  <a:lnTo>
                    <a:pt x="1381125" y="654050"/>
                  </a:lnTo>
                  <a:lnTo>
                    <a:pt x="1319149" y="585724"/>
                  </a:lnTo>
                  <a:lnTo>
                    <a:pt x="1255649" y="522224"/>
                  </a:lnTo>
                  <a:lnTo>
                    <a:pt x="1187450" y="461899"/>
                  </a:lnTo>
                  <a:lnTo>
                    <a:pt x="1115949" y="403225"/>
                  </a:lnTo>
                  <a:lnTo>
                    <a:pt x="1042924" y="349250"/>
                  </a:lnTo>
                  <a:lnTo>
                    <a:pt x="966724" y="298450"/>
                  </a:lnTo>
                  <a:lnTo>
                    <a:pt x="889000" y="250825"/>
                  </a:lnTo>
                  <a:lnTo>
                    <a:pt x="807974" y="206375"/>
                  </a:lnTo>
                  <a:lnTo>
                    <a:pt x="725424" y="169799"/>
                  </a:lnTo>
                  <a:lnTo>
                    <a:pt x="641350" y="131699"/>
                  </a:lnTo>
                  <a:lnTo>
                    <a:pt x="555625" y="101600"/>
                  </a:lnTo>
                  <a:lnTo>
                    <a:pt x="465074" y="76200"/>
                  </a:lnTo>
                  <a:lnTo>
                    <a:pt x="376174" y="53975"/>
                  </a:lnTo>
                  <a:lnTo>
                    <a:pt x="284099" y="36449"/>
                  </a:lnTo>
                  <a:lnTo>
                    <a:pt x="188849" y="23749"/>
                  </a:lnTo>
                  <a:lnTo>
                    <a:pt x="95250" y="15875"/>
                  </a:lnTo>
                  <a:lnTo>
                    <a:pt x="0" y="15875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7" name="object 23"/>
            <p:cNvSpPr/>
            <p:nvPr/>
          </p:nvSpPr>
          <p:spPr>
            <a:xfrm>
              <a:off x="4969237" y="2320925"/>
              <a:ext cx="1564005" cy="879475"/>
            </a:xfrm>
            <a:custGeom>
              <a:avLst/>
              <a:gdLst/>
              <a:ahLst/>
              <a:cxnLst/>
              <a:rect l="l" t="t" r="r" b="b"/>
              <a:pathLst>
                <a:path w="1564004" h="879475">
                  <a:moveTo>
                    <a:pt x="3175" y="865124"/>
                  </a:moveTo>
                  <a:lnTo>
                    <a:pt x="0" y="868299"/>
                  </a:lnTo>
                  <a:lnTo>
                    <a:pt x="33274" y="819150"/>
                  </a:lnTo>
                  <a:lnTo>
                    <a:pt x="66675" y="768350"/>
                  </a:lnTo>
                  <a:lnTo>
                    <a:pt x="103124" y="723900"/>
                  </a:lnTo>
                  <a:lnTo>
                    <a:pt x="139700" y="677799"/>
                  </a:lnTo>
                  <a:lnTo>
                    <a:pt x="177800" y="633349"/>
                  </a:lnTo>
                  <a:lnTo>
                    <a:pt x="217424" y="588899"/>
                  </a:lnTo>
                  <a:lnTo>
                    <a:pt x="258699" y="547624"/>
                  </a:lnTo>
                  <a:lnTo>
                    <a:pt x="301625" y="508000"/>
                  </a:lnTo>
                  <a:lnTo>
                    <a:pt x="344424" y="468249"/>
                  </a:lnTo>
                  <a:lnTo>
                    <a:pt x="388874" y="430149"/>
                  </a:lnTo>
                  <a:lnTo>
                    <a:pt x="434975" y="393700"/>
                  </a:lnTo>
                  <a:lnTo>
                    <a:pt x="480949" y="358775"/>
                  </a:lnTo>
                  <a:lnTo>
                    <a:pt x="527050" y="325374"/>
                  </a:lnTo>
                  <a:lnTo>
                    <a:pt x="576199" y="293624"/>
                  </a:lnTo>
                  <a:lnTo>
                    <a:pt x="626999" y="263525"/>
                  </a:lnTo>
                  <a:lnTo>
                    <a:pt x="676275" y="234950"/>
                  </a:lnTo>
                  <a:lnTo>
                    <a:pt x="727075" y="207899"/>
                  </a:lnTo>
                  <a:lnTo>
                    <a:pt x="779399" y="179324"/>
                  </a:lnTo>
                  <a:lnTo>
                    <a:pt x="831850" y="157099"/>
                  </a:lnTo>
                  <a:lnTo>
                    <a:pt x="885825" y="133350"/>
                  </a:lnTo>
                  <a:lnTo>
                    <a:pt x="938149" y="112649"/>
                  </a:lnTo>
                  <a:lnTo>
                    <a:pt x="993775" y="93599"/>
                  </a:lnTo>
                  <a:lnTo>
                    <a:pt x="1049274" y="76200"/>
                  </a:lnTo>
                  <a:lnTo>
                    <a:pt x="1104900" y="60325"/>
                  </a:lnTo>
                  <a:lnTo>
                    <a:pt x="1160399" y="45974"/>
                  </a:lnTo>
                  <a:lnTo>
                    <a:pt x="1217549" y="34925"/>
                  </a:lnTo>
                  <a:lnTo>
                    <a:pt x="1273175" y="23749"/>
                  </a:lnTo>
                  <a:lnTo>
                    <a:pt x="1330325" y="15875"/>
                  </a:lnTo>
                  <a:lnTo>
                    <a:pt x="1388999" y="7874"/>
                  </a:lnTo>
                  <a:lnTo>
                    <a:pt x="1446149" y="3175"/>
                  </a:lnTo>
                  <a:lnTo>
                    <a:pt x="1503299" y="0"/>
                  </a:lnTo>
                  <a:lnTo>
                    <a:pt x="1563624" y="0"/>
                  </a:lnTo>
                  <a:lnTo>
                    <a:pt x="1563624" y="15875"/>
                  </a:lnTo>
                  <a:lnTo>
                    <a:pt x="1503299" y="15875"/>
                  </a:lnTo>
                  <a:lnTo>
                    <a:pt x="1446149" y="17399"/>
                  </a:lnTo>
                  <a:lnTo>
                    <a:pt x="1388999" y="23749"/>
                  </a:lnTo>
                  <a:lnTo>
                    <a:pt x="1331849" y="28575"/>
                  </a:lnTo>
                  <a:lnTo>
                    <a:pt x="1274699" y="38100"/>
                  </a:lnTo>
                  <a:lnTo>
                    <a:pt x="1219200" y="49149"/>
                  </a:lnTo>
                  <a:lnTo>
                    <a:pt x="1162050" y="60325"/>
                  </a:lnTo>
                  <a:lnTo>
                    <a:pt x="1106424" y="73025"/>
                  </a:lnTo>
                  <a:lnTo>
                    <a:pt x="1050925" y="90424"/>
                  </a:lnTo>
                  <a:lnTo>
                    <a:pt x="996950" y="107950"/>
                  </a:lnTo>
                  <a:lnTo>
                    <a:pt x="942975" y="128524"/>
                  </a:lnTo>
                  <a:lnTo>
                    <a:pt x="890524" y="147574"/>
                  </a:lnTo>
                  <a:lnTo>
                    <a:pt x="836549" y="169799"/>
                  </a:lnTo>
                  <a:lnTo>
                    <a:pt x="784225" y="193675"/>
                  </a:lnTo>
                  <a:lnTo>
                    <a:pt x="731774" y="219075"/>
                  </a:lnTo>
                  <a:lnTo>
                    <a:pt x="680974" y="245999"/>
                  </a:lnTo>
                  <a:lnTo>
                    <a:pt x="633349" y="274574"/>
                  </a:lnTo>
                  <a:lnTo>
                    <a:pt x="584200" y="306324"/>
                  </a:lnTo>
                  <a:lnTo>
                    <a:pt x="534924" y="339725"/>
                  </a:lnTo>
                  <a:lnTo>
                    <a:pt x="488950" y="371475"/>
                  </a:lnTo>
                  <a:lnTo>
                    <a:pt x="441325" y="406400"/>
                  </a:lnTo>
                  <a:lnTo>
                    <a:pt x="396875" y="441325"/>
                  </a:lnTo>
                  <a:lnTo>
                    <a:pt x="352425" y="477774"/>
                  </a:lnTo>
                  <a:lnTo>
                    <a:pt x="309499" y="519049"/>
                  </a:lnTo>
                  <a:lnTo>
                    <a:pt x="268224" y="560324"/>
                  </a:lnTo>
                  <a:lnTo>
                    <a:pt x="228600" y="600075"/>
                  </a:lnTo>
                  <a:lnTo>
                    <a:pt x="188849" y="642874"/>
                  </a:lnTo>
                  <a:lnTo>
                    <a:pt x="149225" y="687324"/>
                  </a:lnTo>
                  <a:lnTo>
                    <a:pt x="112649" y="731774"/>
                  </a:lnTo>
                  <a:lnTo>
                    <a:pt x="77724" y="779399"/>
                  </a:lnTo>
                  <a:lnTo>
                    <a:pt x="44450" y="827024"/>
                  </a:lnTo>
                  <a:lnTo>
                    <a:pt x="11049" y="876300"/>
                  </a:lnTo>
                  <a:lnTo>
                    <a:pt x="7874" y="879475"/>
                  </a:lnTo>
                  <a:lnTo>
                    <a:pt x="11049" y="876300"/>
                  </a:lnTo>
                  <a:lnTo>
                    <a:pt x="9525" y="877951"/>
                  </a:lnTo>
                  <a:lnTo>
                    <a:pt x="7874" y="879475"/>
                  </a:lnTo>
                  <a:lnTo>
                    <a:pt x="3175" y="86512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8" name="object 24"/>
            <p:cNvSpPr/>
            <p:nvPr/>
          </p:nvSpPr>
          <p:spPr>
            <a:xfrm flipV="1">
              <a:off x="5867762" y="2772837"/>
              <a:ext cx="216923" cy="1159285"/>
            </a:xfrm>
            <a:custGeom>
              <a:avLst/>
              <a:gdLst/>
              <a:ahLst/>
              <a:cxnLst/>
              <a:rect l="l" t="t" r="r" b="b"/>
              <a:pathLst>
                <a:path w="152400" h="875030">
                  <a:moveTo>
                    <a:pt x="101600" y="127000"/>
                  </a:moveTo>
                  <a:lnTo>
                    <a:pt x="50800" y="127000"/>
                  </a:lnTo>
                  <a:lnTo>
                    <a:pt x="50800" y="874776"/>
                  </a:lnTo>
                  <a:lnTo>
                    <a:pt x="101600" y="874776"/>
                  </a:lnTo>
                  <a:lnTo>
                    <a:pt x="101600" y="127000"/>
                  </a:lnTo>
                  <a:close/>
                </a:path>
                <a:path w="152400" h="875030">
                  <a:moveTo>
                    <a:pt x="76200" y="0"/>
                  </a:moveTo>
                  <a:lnTo>
                    <a:pt x="0" y="152400"/>
                  </a:lnTo>
                  <a:lnTo>
                    <a:pt x="50800" y="152400"/>
                  </a:lnTo>
                  <a:lnTo>
                    <a:pt x="50800" y="127000"/>
                  </a:lnTo>
                  <a:lnTo>
                    <a:pt x="139700" y="127000"/>
                  </a:lnTo>
                  <a:lnTo>
                    <a:pt x="76200" y="0"/>
                  </a:lnTo>
                  <a:close/>
                </a:path>
                <a:path w="152400" h="875030">
                  <a:moveTo>
                    <a:pt x="139700" y="127000"/>
                  </a:moveTo>
                  <a:lnTo>
                    <a:pt x="101600" y="127000"/>
                  </a:lnTo>
                  <a:lnTo>
                    <a:pt x="101600" y="152400"/>
                  </a:lnTo>
                  <a:lnTo>
                    <a:pt x="152400" y="152400"/>
                  </a:lnTo>
                  <a:lnTo>
                    <a:pt x="139700" y="1270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9" name="object 25"/>
            <p:cNvSpPr/>
            <p:nvPr/>
          </p:nvSpPr>
          <p:spPr>
            <a:xfrm flipH="1" flipV="1">
              <a:off x="5873198" y="4504850"/>
              <a:ext cx="224840" cy="1103250"/>
            </a:xfrm>
            <a:custGeom>
              <a:avLst/>
              <a:gdLst/>
              <a:ahLst/>
              <a:cxnLst/>
              <a:rect l="l" t="t" r="r" b="b"/>
              <a:pathLst>
                <a:path w="152400" h="671829">
                  <a:moveTo>
                    <a:pt x="50800" y="519175"/>
                  </a:moveTo>
                  <a:lnTo>
                    <a:pt x="0" y="519175"/>
                  </a:lnTo>
                  <a:lnTo>
                    <a:pt x="76200" y="671576"/>
                  </a:lnTo>
                  <a:lnTo>
                    <a:pt x="139700" y="544576"/>
                  </a:lnTo>
                  <a:lnTo>
                    <a:pt x="50800" y="544576"/>
                  </a:lnTo>
                  <a:lnTo>
                    <a:pt x="50800" y="519175"/>
                  </a:lnTo>
                  <a:close/>
                </a:path>
                <a:path w="152400" h="671829">
                  <a:moveTo>
                    <a:pt x="101600" y="0"/>
                  </a:moveTo>
                  <a:lnTo>
                    <a:pt x="50800" y="0"/>
                  </a:lnTo>
                  <a:lnTo>
                    <a:pt x="50800" y="544576"/>
                  </a:lnTo>
                  <a:lnTo>
                    <a:pt x="101600" y="544576"/>
                  </a:lnTo>
                  <a:lnTo>
                    <a:pt x="101600" y="0"/>
                  </a:lnTo>
                  <a:close/>
                </a:path>
                <a:path w="152400" h="671829">
                  <a:moveTo>
                    <a:pt x="152400" y="519175"/>
                  </a:moveTo>
                  <a:lnTo>
                    <a:pt x="101600" y="519175"/>
                  </a:lnTo>
                  <a:lnTo>
                    <a:pt x="101600" y="544576"/>
                  </a:lnTo>
                  <a:lnTo>
                    <a:pt x="139700" y="544576"/>
                  </a:lnTo>
                  <a:lnTo>
                    <a:pt x="152400" y="5191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0" name="object 26"/>
            <p:cNvSpPr/>
            <p:nvPr/>
          </p:nvSpPr>
          <p:spPr>
            <a:xfrm>
              <a:off x="4886687" y="3219450"/>
              <a:ext cx="78105" cy="523875"/>
            </a:xfrm>
            <a:custGeom>
              <a:avLst/>
              <a:gdLst/>
              <a:ahLst/>
              <a:cxnLst/>
              <a:rect l="l" t="t" r="r" b="b"/>
              <a:pathLst>
                <a:path w="78104" h="523875">
                  <a:moveTo>
                    <a:pt x="77850" y="0"/>
                  </a:moveTo>
                  <a:lnTo>
                    <a:pt x="0" y="523875"/>
                  </a:lnTo>
                </a:path>
              </a:pathLst>
            </a:custGeom>
            <a:ln w="76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1" name="object 27"/>
            <p:cNvSpPr/>
            <p:nvPr/>
          </p:nvSpPr>
          <p:spPr>
            <a:xfrm>
              <a:off x="4923263" y="4843526"/>
              <a:ext cx="5080" cy="523875"/>
            </a:xfrm>
            <a:custGeom>
              <a:avLst/>
              <a:gdLst/>
              <a:ahLst/>
              <a:cxnLst/>
              <a:rect l="l" t="t" r="r" b="b"/>
              <a:pathLst>
                <a:path w="5079" h="523875">
                  <a:moveTo>
                    <a:pt x="0" y="0"/>
                  </a:moveTo>
                  <a:lnTo>
                    <a:pt x="4699" y="523875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4" name="object 33"/>
          <p:cNvSpPr/>
          <p:nvPr/>
        </p:nvSpPr>
        <p:spPr>
          <a:xfrm>
            <a:off x="4773295" y="4940891"/>
            <a:ext cx="4523105" cy="0"/>
          </a:xfrm>
          <a:custGeom>
            <a:avLst/>
            <a:gdLst/>
            <a:ahLst/>
            <a:cxnLst/>
            <a:rect l="l" t="t" r="r" b="b"/>
            <a:pathLst>
              <a:path w="4523105">
                <a:moveTo>
                  <a:pt x="0" y="0"/>
                </a:moveTo>
                <a:lnTo>
                  <a:pt x="4522977" y="0"/>
                </a:lnTo>
              </a:path>
            </a:pathLst>
          </a:custGeom>
          <a:ln w="2857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3563" y="1676448"/>
            <a:ext cx="5889191" cy="2254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8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</a:t>
            </a:r>
            <a:r>
              <a:rPr sz="2800" u="heavy" spc="-8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u="heavy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调适的眼睛</a:t>
            </a:r>
            <a:r>
              <a:rPr sz="2800" u="heavy" spc="-3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睫状肌收紧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悬纤维放松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6285" marR="5080" indent="-287020">
              <a:lnSpc>
                <a:spcPct val="100400"/>
              </a:lnSpc>
              <a:spcBef>
                <a:spcPts val="645"/>
              </a:spcBef>
            </a:pP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状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体曲率增加，屈光力较高，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约</a:t>
            </a:r>
            <a:r>
              <a:rPr sz="2400" spc="-59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32D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适合看近处物体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/>
          <a:srcRect l="-1" r="566" b="52291"/>
          <a:stretch/>
        </p:blipFill>
        <p:spPr>
          <a:xfrm>
            <a:off x="19651" y="4877612"/>
            <a:ext cx="4979670" cy="16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8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403120" y="828114"/>
            <a:ext cx="78867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295">
              <a:lnSpc>
                <a:spcPct val="100000"/>
              </a:lnSpc>
            </a:pPr>
            <a:r>
              <a:rPr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</a:t>
            </a: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状</a:t>
            </a:r>
            <a:r>
              <a:rPr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体与睫状</a:t>
            </a: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肌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2797" y="1391737"/>
            <a:ext cx="8443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调节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作用 (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accommodation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4779" y="1940303"/>
            <a:ext cx="7985070" cy="93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透过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睫状肌 （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ciliary muscle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）与悬纤维 （ 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zonule fiber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）的交互作用调整晶状体屈亮度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698" y="2511525"/>
            <a:ext cx="4016889" cy="4050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612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32114" y="4253331"/>
            <a:ext cx="3034086" cy="2463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301140" y="993784"/>
            <a:ext cx="78867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295">
              <a:lnSpc>
                <a:spcPct val="100000"/>
              </a:lnSpc>
            </a:pPr>
            <a:r>
              <a:rPr lang="zh-CN" altLang="en-US" sz="3200" spc="-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晶状体与睫状肌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bject 3"/>
          <p:cNvSpPr txBox="1"/>
          <p:nvPr/>
        </p:nvSpPr>
        <p:spPr>
          <a:xfrm>
            <a:off x="482750" y="1679440"/>
            <a:ext cx="7523480" cy="3029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能看清物体的最小距离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用一把尺量一下自己的近点距离眼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睛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多远？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这个距离通常会随年龄而上升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90"/>
              </a:spcBef>
            </a:pP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000" spc="29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岁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sz="2000" spc="6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 cm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000" spc="29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岁</a:t>
            </a:r>
            <a:r>
              <a:rPr sz="2000" spc="-5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sz="2000" spc="6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22</a:t>
            </a:r>
            <a:r>
              <a:rPr sz="20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000" spc="29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岁</a:t>
            </a:r>
            <a:r>
              <a:rPr sz="20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sz="2000" spc="6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 (老花)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354"/>
              </a:lnSpc>
              <a:spcBef>
                <a:spcPts val="655"/>
              </a:spcBef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猜猜看老花的成因是眼睛的哪一部</a:t>
            </a:r>
            <a:r>
              <a:rPr sz="2400" spc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份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老化？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object 2"/>
          <p:cNvSpPr txBox="1">
            <a:spLocks/>
          </p:cNvSpPr>
          <p:nvPr/>
        </p:nvSpPr>
        <p:spPr>
          <a:xfrm>
            <a:off x="1282700" y="616363"/>
            <a:ext cx="7886700" cy="950951"/>
          </a:xfrm>
          <a:prstGeom prst="rect">
            <a:avLst/>
          </a:prstGeom>
        </p:spPr>
        <p:txBody>
          <a:bodyPr vert="horz" wrap="square" lIns="0" tIns="268654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080895">
              <a:lnSpc>
                <a:spcPts val="5280"/>
              </a:lnSpc>
            </a:pPr>
            <a:r>
              <a:rPr lang="zh-CN" alt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：近</a:t>
            </a:r>
            <a:r>
              <a:rPr lang="zh-CN" altLang="en-US" sz="28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点</a:t>
            </a:r>
            <a:r>
              <a:rPr lang="zh-CN" altLang="en-US" sz="2800" spc="-994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Near </a:t>
            </a:r>
            <a:r>
              <a:rPr lang="en-US" sz="2800" spc="-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en-US" sz="28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oint)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20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3" name="object 2"/>
          <p:cNvSpPr/>
          <p:nvPr/>
        </p:nvSpPr>
        <p:spPr>
          <a:xfrm>
            <a:off x="5528215" y="5304305"/>
            <a:ext cx="429259" cy="723265"/>
          </a:xfrm>
          <a:custGeom>
            <a:avLst/>
            <a:gdLst/>
            <a:ahLst/>
            <a:cxnLst/>
            <a:rect l="l" t="t" r="r" b="b"/>
            <a:pathLst>
              <a:path w="429260" h="723264">
                <a:moveTo>
                  <a:pt x="220218" y="0"/>
                </a:moveTo>
                <a:lnTo>
                  <a:pt x="87503" y="0"/>
                </a:lnTo>
                <a:lnTo>
                  <a:pt x="0" y="324739"/>
                </a:lnTo>
                <a:lnTo>
                  <a:pt x="429260" y="722884"/>
                </a:lnTo>
                <a:lnTo>
                  <a:pt x="220218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object 3"/>
          <p:cNvSpPr/>
          <p:nvPr/>
        </p:nvSpPr>
        <p:spPr>
          <a:xfrm>
            <a:off x="5528215" y="5304305"/>
            <a:ext cx="429259" cy="723265"/>
          </a:xfrm>
          <a:custGeom>
            <a:avLst/>
            <a:gdLst/>
            <a:ahLst/>
            <a:cxnLst/>
            <a:rect l="l" t="t" r="r" b="b"/>
            <a:pathLst>
              <a:path w="429260" h="723264">
                <a:moveTo>
                  <a:pt x="0" y="324739"/>
                </a:moveTo>
                <a:lnTo>
                  <a:pt x="87503" y="0"/>
                </a:lnTo>
                <a:lnTo>
                  <a:pt x="220218" y="0"/>
                </a:lnTo>
                <a:lnTo>
                  <a:pt x="429260" y="722884"/>
                </a:lnTo>
                <a:lnTo>
                  <a:pt x="0" y="32473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object 4"/>
          <p:cNvSpPr/>
          <p:nvPr/>
        </p:nvSpPr>
        <p:spPr>
          <a:xfrm>
            <a:off x="5516913" y="3045229"/>
            <a:ext cx="440690" cy="779780"/>
          </a:xfrm>
          <a:custGeom>
            <a:avLst/>
            <a:gdLst/>
            <a:ahLst/>
            <a:cxnLst/>
            <a:rect l="l" t="t" r="r" b="b"/>
            <a:pathLst>
              <a:path w="440689" h="779780">
                <a:moveTo>
                  <a:pt x="440563" y="0"/>
                </a:moveTo>
                <a:lnTo>
                  <a:pt x="0" y="429260"/>
                </a:lnTo>
                <a:lnTo>
                  <a:pt x="90424" y="779399"/>
                </a:lnTo>
                <a:lnTo>
                  <a:pt x="225933" y="779399"/>
                </a:lnTo>
                <a:lnTo>
                  <a:pt x="440563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object 5"/>
          <p:cNvSpPr/>
          <p:nvPr/>
        </p:nvSpPr>
        <p:spPr>
          <a:xfrm>
            <a:off x="5516913" y="3045229"/>
            <a:ext cx="440690" cy="779780"/>
          </a:xfrm>
          <a:custGeom>
            <a:avLst/>
            <a:gdLst/>
            <a:ahLst/>
            <a:cxnLst/>
            <a:rect l="l" t="t" r="r" b="b"/>
            <a:pathLst>
              <a:path w="440689" h="779780">
                <a:moveTo>
                  <a:pt x="0" y="429260"/>
                </a:moveTo>
                <a:lnTo>
                  <a:pt x="90424" y="779399"/>
                </a:lnTo>
                <a:lnTo>
                  <a:pt x="225933" y="779399"/>
                </a:lnTo>
                <a:lnTo>
                  <a:pt x="440563" y="0"/>
                </a:lnTo>
                <a:lnTo>
                  <a:pt x="0" y="4292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object 6"/>
          <p:cNvSpPr/>
          <p:nvPr/>
        </p:nvSpPr>
        <p:spPr>
          <a:xfrm>
            <a:off x="5420901" y="5605042"/>
            <a:ext cx="1495425" cy="840105"/>
          </a:xfrm>
          <a:custGeom>
            <a:avLst/>
            <a:gdLst/>
            <a:ahLst/>
            <a:cxnLst/>
            <a:rect l="l" t="t" r="r" b="b"/>
            <a:pathLst>
              <a:path w="1495425" h="840104">
                <a:moveTo>
                  <a:pt x="1495171" y="840105"/>
                </a:moveTo>
                <a:lnTo>
                  <a:pt x="1437386" y="838708"/>
                </a:lnTo>
                <a:lnTo>
                  <a:pt x="1383665" y="835914"/>
                </a:lnTo>
                <a:lnTo>
                  <a:pt x="1327150" y="830199"/>
                </a:lnTo>
                <a:lnTo>
                  <a:pt x="1272158" y="826008"/>
                </a:lnTo>
                <a:lnTo>
                  <a:pt x="1217041" y="816102"/>
                </a:lnTo>
                <a:lnTo>
                  <a:pt x="1163447" y="806196"/>
                </a:lnTo>
                <a:lnTo>
                  <a:pt x="1109726" y="793496"/>
                </a:lnTo>
                <a:lnTo>
                  <a:pt x="1056131" y="780796"/>
                </a:lnTo>
                <a:lnTo>
                  <a:pt x="1003935" y="766699"/>
                </a:lnTo>
                <a:lnTo>
                  <a:pt x="950213" y="749808"/>
                </a:lnTo>
                <a:lnTo>
                  <a:pt x="898017" y="731393"/>
                </a:lnTo>
                <a:lnTo>
                  <a:pt x="847217" y="712978"/>
                </a:lnTo>
                <a:lnTo>
                  <a:pt x="794893" y="690499"/>
                </a:lnTo>
                <a:lnTo>
                  <a:pt x="745489" y="667893"/>
                </a:lnTo>
                <a:lnTo>
                  <a:pt x="694689" y="642493"/>
                </a:lnTo>
                <a:lnTo>
                  <a:pt x="646684" y="614172"/>
                </a:lnTo>
                <a:lnTo>
                  <a:pt x="600075" y="585978"/>
                </a:lnTo>
                <a:lnTo>
                  <a:pt x="550672" y="559181"/>
                </a:lnTo>
                <a:lnTo>
                  <a:pt x="504063" y="528066"/>
                </a:lnTo>
                <a:lnTo>
                  <a:pt x="460248" y="495554"/>
                </a:lnTo>
                <a:lnTo>
                  <a:pt x="415163" y="463169"/>
                </a:lnTo>
                <a:lnTo>
                  <a:pt x="372745" y="427863"/>
                </a:lnTo>
                <a:lnTo>
                  <a:pt x="328930" y="391160"/>
                </a:lnTo>
                <a:lnTo>
                  <a:pt x="288036" y="353060"/>
                </a:lnTo>
                <a:lnTo>
                  <a:pt x="247142" y="314833"/>
                </a:lnTo>
                <a:lnTo>
                  <a:pt x="208914" y="273939"/>
                </a:lnTo>
                <a:lnTo>
                  <a:pt x="169418" y="233045"/>
                </a:lnTo>
                <a:lnTo>
                  <a:pt x="134112" y="190627"/>
                </a:lnTo>
                <a:lnTo>
                  <a:pt x="98806" y="146812"/>
                </a:lnTo>
                <a:lnTo>
                  <a:pt x="63500" y="101727"/>
                </a:lnTo>
                <a:lnTo>
                  <a:pt x="31114" y="53721"/>
                </a:lnTo>
                <a:lnTo>
                  <a:pt x="0" y="7112"/>
                </a:lnTo>
                <a:lnTo>
                  <a:pt x="11302" y="0"/>
                </a:lnTo>
                <a:lnTo>
                  <a:pt x="42418" y="46609"/>
                </a:lnTo>
                <a:lnTo>
                  <a:pt x="74802" y="93218"/>
                </a:lnTo>
                <a:lnTo>
                  <a:pt x="107314" y="137033"/>
                </a:lnTo>
                <a:lnTo>
                  <a:pt x="144018" y="180721"/>
                </a:lnTo>
                <a:lnTo>
                  <a:pt x="180721" y="224536"/>
                </a:lnTo>
                <a:lnTo>
                  <a:pt x="217424" y="264033"/>
                </a:lnTo>
                <a:lnTo>
                  <a:pt x="256921" y="303530"/>
                </a:lnTo>
                <a:lnTo>
                  <a:pt x="296545" y="341757"/>
                </a:lnTo>
                <a:lnTo>
                  <a:pt x="337438" y="381254"/>
                </a:lnTo>
                <a:lnTo>
                  <a:pt x="379857" y="416560"/>
                </a:lnTo>
                <a:lnTo>
                  <a:pt x="422148" y="451866"/>
                </a:lnTo>
                <a:lnTo>
                  <a:pt x="467360" y="482854"/>
                </a:lnTo>
                <a:lnTo>
                  <a:pt x="512572" y="516763"/>
                </a:lnTo>
                <a:lnTo>
                  <a:pt x="559181" y="546481"/>
                </a:lnTo>
                <a:lnTo>
                  <a:pt x="605663" y="576072"/>
                </a:lnTo>
                <a:lnTo>
                  <a:pt x="652272" y="602869"/>
                </a:lnTo>
                <a:lnTo>
                  <a:pt x="700277" y="629793"/>
                </a:lnTo>
                <a:lnTo>
                  <a:pt x="749681" y="653796"/>
                </a:lnTo>
                <a:lnTo>
                  <a:pt x="800608" y="677799"/>
                </a:lnTo>
                <a:lnTo>
                  <a:pt x="851408" y="697484"/>
                </a:lnTo>
                <a:lnTo>
                  <a:pt x="900811" y="718693"/>
                </a:lnTo>
                <a:lnTo>
                  <a:pt x="953008" y="736981"/>
                </a:lnTo>
                <a:lnTo>
                  <a:pt x="1005332" y="752602"/>
                </a:lnTo>
                <a:lnTo>
                  <a:pt x="1057528" y="768096"/>
                </a:lnTo>
                <a:lnTo>
                  <a:pt x="1111123" y="780796"/>
                </a:lnTo>
                <a:lnTo>
                  <a:pt x="1166241" y="793496"/>
                </a:lnTo>
                <a:lnTo>
                  <a:pt x="1219962" y="803402"/>
                </a:lnTo>
                <a:lnTo>
                  <a:pt x="1273555" y="810514"/>
                </a:lnTo>
                <a:lnTo>
                  <a:pt x="1327150" y="817499"/>
                </a:lnTo>
                <a:lnTo>
                  <a:pt x="1383665" y="821817"/>
                </a:lnTo>
                <a:lnTo>
                  <a:pt x="1437386" y="826008"/>
                </a:lnTo>
                <a:lnTo>
                  <a:pt x="1495171" y="826008"/>
                </a:lnTo>
                <a:lnTo>
                  <a:pt x="1495171" y="84010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object 7"/>
          <p:cNvSpPr/>
          <p:nvPr/>
        </p:nvSpPr>
        <p:spPr>
          <a:xfrm>
            <a:off x="6927375" y="4557419"/>
            <a:ext cx="1804670" cy="1887855"/>
          </a:xfrm>
          <a:custGeom>
            <a:avLst/>
            <a:gdLst/>
            <a:ahLst/>
            <a:cxnLst/>
            <a:rect l="l" t="t" r="r" b="b"/>
            <a:pathLst>
              <a:path w="1804670" h="1887854">
                <a:moveTo>
                  <a:pt x="1804543" y="0"/>
                </a:moveTo>
                <a:lnTo>
                  <a:pt x="1800225" y="97409"/>
                </a:lnTo>
                <a:lnTo>
                  <a:pt x="1793240" y="192024"/>
                </a:lnTo>
                <a:lnTo>
                  <a:pt x="1781937" y="286638"/>
                </a:lnTo>
                <a:lnTo>
                  <a:pt x="1764919" y="381254"/>
                </a:lnTo>
                <a:lnTo>
                  <a:pt x="1746630" y="471551"/>
                </a:lnTo>
                <a:lnTo>
                  <a:pt x="1722627" y="561975"/>
                </a:lnTo>
                <a:lnTo>
                  <a:pt x="1694306" y="649478"/>
                </a:lnTo>
                <a:lnTo>
                  <a:pt x="1660525" y="735584"/>
                </a:lnTo>
                <a:lnTo>
                  <a:pt x="1625219" y="818896"/>
                </a:lnTo>
                <a:lnTo>
                  <a:pt x="1584198" y="899414"/>
                </a:lnTo>
                <a:lnTo>
                  <a:pt x="1541906" y="979932"/>
                </a:lnTo>
                <a:lnTo>
                  <a:pt x="1495298" y="1053338"/>
                </a:lnTo>
                <a:lnTo>
                  <a:pt x="1444498" y="1128141"/>
                </a:lnTo>
                <a:lnTo>
                  <a:pt x="1390777" y="1201547"/>
                </a:lnTo>
                <a:lnTo>
                  <a:pt x="1334262" y="1267841"/>
                </a:lnTo>
                <a:lnTo>
                  <a:pt x="1274952" y="1334262"/>
                </a:lnTo>
                <a:lnTo>
                  <a:pt x="1211452" y="1397762"/>
                </a:lnTo>
                <a:lnTo>
                  <a:pt x="1145158" y="1457071"/>
                </a:lnTo>
                <a:lnTo>
                  <a:pt x="1077341" y="1510792"/>
                </a:lnTo>
                <a:lnTo>
                  <a:pt x="1005331" y="1564386"/>
                </a:lnTo>
                <a:lnTo>
                  <a:pt x="933323" y="1613789"/>
                </a:lnTo>
                <a:lnTo>
                  <a:pt x="858520" y="1657604"/>
                </a:lnTo>
                <a:lnTo>
                  <a:pt x="779399" y="1701419"/>
                </a:lnTo>
                <a:lnTo>
                  <a:pt x="700404" y="1738122"/>
                </a:lnTo>
                <a:lnTo>
                  <a:pt x="617093" y="1771904"/>
                </a:lnTo>
                <a:lnTo>
                  <a:pt x="533780" y="1801622"/>
                </a:lnTo>
                <a:lnTo>
                  <a:pt x="447675" y="1828419"/>
                </a:lnTo>
                <a:lnTo>
                  <a:pt x="360045" y="1848231"/>
                </a:lnTo>
                <a:lnTo>
                  <a:pt x="272542" y="1865122"/>
                </a:lnTo>
                <a:lnTo>
                  <a:pt x="183642" y="1876425"/>
                </a:lnTo>
                <a:lnTo>
                  <a:pt x="91821" y="1883537"/>
                </a:lnTo>
                <a:lnTo>
                  <a:pt x="0" y="1887728"/>
                </a:lnTo>
                <a:lnTo>
                  <a:pt x="0" y="1872234"/>
                </a:lnTo>
                <a:lnTo>
                  <a:pt x="91821" y="1870837"/>
                </a:lnTo>
                <a:lnTo>
                  <a:pt x="180721" y="1863725"/>
                </a:lnTo>
                <a:lnTo>
                  <a:pt x="272542" y="1852422"/>
                </a:lnTo>
                <a:lnTo>
                  <a:pt x="360045" y="1835531"/>
                </a:lnTo>
                <a:lnTo>
                  <a:pt x="446150" y="1814322"/>
                </a:lnTo>
                <a:lnTo>
                  <a:pt x="532383" y="1788922"/>
                </a:lnTo>
                <a:lnTo>
                  <a:pt x="614172" y="1759204"/>
                </a:lnTo>
                <a:lnTo>
                  <a:pt x="694690" y="1725422"/>
                </a:lnTo>
                <a:lnTo>
                  <a:pt x="773811" y="1688592"/>
                </a:lnTo>
                <a:lnTo>
                  <a:pt x="851407" y="1647698"/>
                </a:lnTo>
                <a:lnTo>
                  <a:pt x="926211" y="1602486"/>
                </a:lnTo>
                <a:lnTo>
                  <a:pt x="998220" y="1554480"/>
                </a:lnTo>
                <a:lnTo>
                  <a:pt x="1068831" y="1502283"/>
                </a:lnTo>
                <a:lnTo>
                  <a:pt x="1136650" y="1445768"/>
                </a:lnTo>
                <a:lnTo>
                  <a:pt x="1201547" y="1386459"/>
                </a:lnTo>
                <a:lnTo>
                  <a:pt x="1263777" y="1324356"/>
                </a:lnTo>
                <a:lnTo>
                  <a:pt x="1322958" y="1259459"/>
                </a:lnTo>
                <a:lnTo>
                  <a:pt x="1380871" y="1191641"/>
                </a:lnTo>
                <a:lnTo>
                  <a:pt x="1433195" y="1121029"/>
                </a:lnTo>
                <a:lnTo>
                  <a:pt x="1483995" y="1046226"/>
                </a:lnTo>
                <a:lnTo>
                  <a:pt x="1530603" y="971423"/>
                </a:lnTo>
                <a:lnTo>
                  <a:pt x="1572895" y="893699"/>
                </a:lnTo>
                <a:lnTo>
                  <a:pt x="1612519" y="813308"/>
                </a:lnTo>
                <a:lnTo>
                  <a:pt x="1647698" y="729996"/>
                </a:lnTo>
                <a:lnTo>
                  <a:pt x="1681606" y="643890"/>
                </a:lnTo>
                <a:lnTo>
                  <a:pt x="1709927" y="557657"/>
                </a:lnTo>
                <a:lnTo>
                  <a:pt x="1733930" y="468757"/>
                </a:lnTo>
                <a:lnTo>
                  <a:pt x="1753616" y="378333"/>
                </a:lnTo>
                <a:lnTo>
                  <a:pt x="1769237" y="285242"/>
                </a:lnTo>
                <a:lnTo>
                  <a:pt x="1780540" y="192024"/>
                </a:lnTo>
                <a:lnTo>
                  <a:pt x="1787525" y="97409"/>
                </a:lnTo>
                <a:lnTo>
                  <a:pt x="1788922" y="0"/>
                </a:lnTo>
                <a:lnTo>
                  <a:pt x="1804543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" name="object 8"/>
          <p:cNvSpPr/>
          <p:nvPr/>
        </p:nvSpPr>
        <p:spPr>
          <a:xfrm>
            <a:off x="6927375" y="2659785"/>
            <a:ext cx="1804670" cy="1886585"/>
          </a:xfrm>
          <a:custGeom>
            <a:avLst/>
            <a:gdLst/>
            <a:ahLst/>
            <a:cxnLst/>
            <a:rect l="l" t="t" r="r" b="b"/>
            <a:pathLst>
              <a:path w="1804670" h="1886585">
                <a:moveTo>
                  <a:pt x="0" y="0"/>
                </a:moveTo>
                <a:lnTo>
                  <a:pt x="91821" y="1396"/>
                </a:lnTo>
                <a:lnTo>
                  <a:pt x="183642" y="9905"/>
                </a:lnTo>
                <a:lnTo>
                  <a:pt x="272542" y="22605"/>
                </a:lnTo>
                <a:lnTo>
                  <a:pt x="360045" y="39496"/>
                </a:lnTo>
                <a:lnTo>
                  <a:pt x="447675" y="59308"/>
                </a:lnTo>
                <a:lnTo>
                  <a:pt x="533780" y="83312"/>
                </a:lnTo>
                <a:lnTo>
                  <a:pt x="617093" y="114426"/>
                </a:lnTo>
                <a:lnTo>
                  <a:pt x="700404" y="146812"/>
                </a:lnTo>
                <a:lnTo>
                  <a:pt x="779399" y="186436"/>
                </a:lnTo>
                <a:lnTo>
                  <a:pt x="858520" y="227329"/>
                </a:lnTo>
                <a:lnTo>
                  <a:pt x="933323" y="272541"/>
                </a:lnTo>
                <a:lnTo>
                  <a:pt x="1005331" y="320547"/>
                </a:lnTo>
                <a:lnTo>
                  <a:pt x="1077341" y="375538"/>
                </a:lnTo>
                <a:lnTo>
                  <a:pt x="1145158" y="430656"/>
                </a:lnTo>
                <a:lnTo>
                  <a:pt x="1211452" y="491363"/>
                </a:lnTo>
                <a:lnTo>
                  <a:pt x="1274952" y="552068"/>
                </a:lnTo>
                <a:lnTo>
                  <a:pt x="1334262" y="616965"/>
                </a:lnTo>
                <a:lnTo>
                  <a:pt x="1390777" y="686180"/>
                </a:lnTo>
                <a:lnTo>
                  <a:pt x="1444498" y="759587"/>
                </a:lnTo>
                <a:lnTo>
                  <a:pt x="1495298" y="831595"/>
                </a:lnTo>
                <a:lnTo>
                  <a:pt x="1541906" y="909319"/>
                </a:lnTo>
                <a:lnTo>
                  <a:pt x="1584198" y="988313"/>
                </a:lnTo>
                <a:lnTo>
                  <a:pt x="1625219" y="1068831"/>
                </a:lnTo>
                <a:lnTo>
                  <a:pt x="1660525" y="1153540"/>
                </a:lnTo>
                <a:lnTo>
                  <a:pt x="1694306" y="1238250"/>
                </a:lnTo>
                <a:lnTo>
                  <a:pt x="1722627" y="1327277"/>
                </a:lnTo>
                <a:lnTo>
                  <a:pt x="1746630" y="1416177"/>
                </a:lnTo>
                <a:lnTo>
                  <a:pt x="1764919" y="1507997"/>
                </a:lnTo>
                <a:lnTo>
                  <a:pt x="1781937" y="1598294"/>
                </a:lnTo>
                <a:lnTo>
                  <a:pt x="1793240" y="1694306"/>
                </a:lnTo>
                <a:lnTo>
                  <a:pt x="1800225" y="1788921"/>
                </a:lnTo>
                <a:lnTo>
                  <a:pt x="1804543" y="1886330"/>
                </a:lnTo>
                <a:lnTo>
                  <a:pt x="1788922" y="1886330"/>
                </a:lnTo>
                <a:lnTo>
                  <a:pt x="1787525" y="1788921"/>
                </a:lnTo>
                <a:lnTo>
                  <a:pt x="1780540" y="1695703"/>
                </a:lnTo>
                <a:lnTo>
                  <a:pt x="1769237" y="1601089"/>
                </a:lnTo>
                <a:lnTo>
                  <a:pt x="1753616" y="1509394"/>
                </a:lnTo>
                <a:lnTo>
                  <a:pt x="1733930" y="1417574"/>
                </a:lnTo>
                <a:lnTo>
                  <a:pt x="1709927" y="1330070"/>
                </a:lnTo>
                <a:lnTo>
                  <a:pt x="1681606" y="1242440"/>
                </a:lnTo>
                <a:lnTo>
                  <a:pt x="1647698" y="1156334"/>
                </a:lnTo>
                <a:lnTo>
                  <a:pt x="1612519" y="1074419"/>
                </a:lnTo>
                <a:lnTo>
                  <a:pt x="1572895" y="994028"/>
                </a:lnTo>
                <a:lnTo>
                  <a:pt x="1530603" y="916304"/>
                </a:lnTo>
                <a:lnTo>
                  <a:pt x="1483995" y="840104"/>
                </a:lnTo>
                <a:lnTo>
                  <a:pt x="1433195" y="766699"/>
                </a:lnTo>
                <a:lnTo>
                  <a:pt x="1380871" y="696087"/>
                </a:lnTo>
                <a:lnTo>
                  <a:pt x="1322958" y="626871"/>
                </a:lnTo>
                <a:lnTo>
                  <a:pt x="1263777" y="561975"/>
                </a:lnTo>
                <a:lnTo>
                  <a:pt x="1201547" y="499871"/>
                </a:lnTo>
                <a:lnTo>
                  <a:pt x="1136650" y="441959"/>
                </a:lnTo>
                <a:lnTo>
                  <a:pt x="1068831" y="386841"/>
                </a:lnTo>
                <a:lnTo>
                  <a:pt x="998220" y="334644"/>
                </a:lnTo>
                <a:lnTo>
                  <a:pt x="926211" y="285241"/>
                </a:lnTo>
                <a:lnTo>
                  <a:pt x="851407" y="240029"/>
                </a:lnTo>
                <a:lnTo>
                  <a:pt x="773811" y="197738"/>
                </a:lnTo>
                <a:lnTo>
                  <a:pt x="694690" y="162432"/>
                </a:lnTo>
                <a:lnTo>
                  <a:pt x="614172" y="127126"/>
                </a:lnTo>
                <a:lnTo>
                  <a:pt x="532383" y="97408"/>
                </a:lnTo>
                <a:lnTo>
                  <a:pt x="446150" y="73405"/>
                </a:lnTo>
                <a:lnTo>
                  <a:pt x="360045" y="52196"/>
                </a:lnTo>
                <a:lnTo>
                  <a:pt x="272542" y="35305"/>
                </a:lnTo>
                <a:lnTo>
                  <a:pt x="180721" y="22605"/>
                </a:lnTo>
                <a:lnTo>
                  <a:pt x="91821" y="15493"/>
                </a:lnTo>
                <a:lnTo>
                  <a:pt x="0" y="15493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7" name="object 9"/>
          <p:cNvSpPr/>
          <p:nvPr/>
        </p:nvSpPr>
        <p:spPr>
          <a:xfrm>
            <a:off x="5420901" y="2659785"/>
            <a:ext cx="1495425" cy="840105"/>
          </a:xfrm>
          <a:custGeom>
            <a:avLst/>
            <a:gdLst/>
            <a:ahLst/>
            <a:cxnLst/>
            <a:rect l="l" t="t" r="r" b="b"/>
            <a:pathLst>
              <a:path w="1495425" h="840105">
                <a:moveTo>
                  <a:pt x="4191" y="827404"/>
                </a:moveTo>
                <a:lnTo>
                  <a:pt x="0" y="828801"/>
                </a:lnTo>
                <a:lnTo>
                  <a:pt x="31114" y="782192"/>
                </a:lnTo>
                <a:lnTo>
                  <a:pt x="63500" y="734187"/>
                </a:lnTo>
                <a:lnTo>
                  <a:pt x="98806" y="691895"/>
                </a:lnTo>
                <a:lnTo>
                  <a:pt x="134112" y="648080"/>
                </a:lnTo>
                <a:lnTo>
                  <a:pt x="169418" y="605663"/>
                </a:lnTo>
                <a:lnTo>
                  <a:pt x="208914" y="561975"/>
                </a:lnTo>
                <a:lnTo>
                  <a:pt x="247142" y="523875"/>
                </a:lnTo>
                <a:lnTo>
                  <a:pt x="288036" y="484250"/>
                </a:lnTo>
                <a:lnTo>
                  <a:pt x="328930" y="447547"/>
                </a:lnTo>
                <a:lnTo>
                  <a:pt x="372745" y="410844"/>
                </a:lnTo>
                <a:lnTo>
                  <a:pt x="415163" y="375538"/>
                </a:lnTo>
                <a:lnTo>
                  <a:pt x="460248" y="341756"/>
                </a:lnTo>
                <a:lnTo>
                  <a:pt x="504063" y="310641"/>
                </a:lnTo>
                <a:lnTo>
                  <a:pt x="550672" y="280924"/>
                </a:lnTo>
                <a:lnTo>
                  <a:pt x="600075" y="251332"/>
                </a:lnTo>
                <a:lnTo>
                  <a:pt x="646684" y="224536"/>
                </a:lnTo>
                <a:lnTo>
                  <a:pt x="694689" y="197738"/>
                </a:lnTo>
                <a:lnTo>
                  <a:pt x="745489" y="172212"/>
                </a:lnTo>
                <a:lnTo>
                  <a:pt x="794893" y="149732"/>
                </a:lnTo>
                <a:lnTo>
                  <a:pt x="847217" y="127126"/>
                </a:lnTo>
                <a:lnTo>
                  <a:pt x="898017" y="107314"/>
                </a:lnTo>
                <a:lnTo>
                  <a:pt x="950213" y="88900"/>
                </a:lnTo>
                <a:lnTo>
                  <a:pt x="1003935" y="72008"/>
                </a:lnTo>
                <a:lnTo>
                  <a:pt x="1056131" y="57912"/>
                </a:lnTo>
                <a:lnTo>
                  <a:pt x="1109726" y="43814"/>
                </a:lnTo>
                <a:lnTo>
                  <a:pt x="1163447" y="33908"/>
                </a:lnTo>
                <a:lnTo>
                  <a:pt x="1217041" y="22605"/>
                </a:lnTo>
                <a:lnTo>
                  <a:pt x="1272158" y="14096"/>
                </a:lnTo>
                <a:lnTo>
                  <a:pt x="1327150" y="7112"/>
                </a:lnTo>
                <a:lnTo>
                  <a:pt x="1383665" y="4190"/>
                </a:lnTo>
                <a:lnTo>
                  <a:pt x="1437386" y="0"/>
                </a:lnTo>
                <a:lnTo>
                  <a:pt x="1495171" y="0"/>
                </a:lnTo>
                <a:lnTo>
                  <a:pt x="1495171" y="14096"/>
                </a:lnTo>
                <a:lnTo>
                  <a:pt x="1437386" y="14096"/>
                </a:lnTo>
                <a:lnTo>
                  <a:pt x="1383665" y="17017"/>
                </a:lnTo>
                <a:lnTo>
                  <a:pt x="1327150" y="22605"/>
                </a:lnTo>
                <a:lnTo>
                  <a:pt x="1273555" y="28193"/>
                </a:lnTo>
                <a:lnTo>
                  <a:pt x="1219962" y="36702"/>
                </a:lnTo>
                <a:lnTo>
                  <a:pt x="1166241" y="46608"/>
                </a:lnTo>
                <a:lnTo>
                  <a:pt x="1111123" y="57912"/>
                </a:lnTo>
                <a:lnTo>
                  <a:pt x="1057528" y="70612"/>
                </a:lnTo>
                <a:lnTo>
                  <a:pt x="1005332" y="87502"/>
                </a:lnTo>
                <a:lnTo>
                  <a:pt x="953008" y="103124"/>
                </a:lnTo>
                <a:lnTo>
                  <a:pt x="900811" y="121412"/>
                </a:lnTo>
                <a:lnTo>
                  <a:pt x="851408" y="141224"/>
                </a:lnTo>
                <a:lnTo>
                  <a:pt x="800608" y="162432"/>
                </a:lnTo>
                <a:lnTo>
                  <a:pt x="749681" y="184912"/>
                </a:lnTo>
                <a:lnTo>
                  <a:pt x="700277" y="208914"/>
                </a:lnTo>
                <a:lnTo>
                  <a:pt x="652272" y="234441"/>
                </a:lnTo>
                <a:lnTo>
                  <a:pt x="605663" y="262636"/>
                </a:lnTo>
                <a:lnTo>
                  <a:pt x="559181" y="292226"/>
                </a:lnTo>
                <a:lnTo>
                  <a:pt x="512572" y="323341"/>
                </a:lnTo>
                <a:lnTo>
                  <a:pt x="467360" y="355853"/>
                </a:lnTo>
                <a:lnTo>
                  <a:pt x="422148" y="388238"/>
                </a:lnTo>
                <a:lnTo>
                  <a:pt x="379857" y="422147"/>
                </a:lnTo>
                <a:lnTo>
                  <a:pt x="337438" y="457453"/>
                </a:lnTo>
                <a:lnTo>
                  <a:pt x="296545" y="495553"/>
                </a:lnTo>
                <a:lnTo>
                  <a:pt x="256921" y="535177"/>
                </a:lnTo>
                <a:lnTo>
                  <a:pt x="217424" y="573277"/>
                </a:lnTo>
                <a:lnTo>
                  <a:pt x="180721" y="614171"/>
                </a:lnTo>
                <a:lnTo>
                  <a:pt x="144018" y="656589"/>
                </a:lnTo>
                <a:lnTo>
                  <a:pt x="107314" y="698880"/>
                </a:lnTo>
                <a:lnTo>
                  <a:pt x="74802" y="744092"/>
                </a:lnTo>
                <a:lnTo>
                  <a:pt x="42418" y="790701"/>
                </a:lnTo>
                <a:lnTo>
                  <a:pt x="11302" y="835913"/>
                </a:lnTo>
                <a:lnTo>
                  <a:pt x="7112" y="840104"/>
                </a:lnTo>
                <a:lnTo>
                  <a:pt x="11302" y="835913"/>
                </a:lnTo>
                <a:lnTo>
                  <a:pt x="9906" y="838707"/>
                </a:lnTo>
                <a:lnTo>
                  <a:pt x="7112" y="840104"/>
                </a:lnTo>
                <a:lnTo>
                  <a:pt x="4191" y="827404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" name="object 10"/>
          <p:cNvSpPr/>
          <p:nvPr/>
        </p:nvSpPr>
        <p:spPr>
          <a:xfrm>
            <a:off x="4750213" y="3499890"/>
            <a:ext cx="666750" cy="1046480"/>
          </a:xfrm>
          <a:custGeom>
            <a:avLst/>
            <a:gdLst/>
            <a:ahLst/>
            <a:cxnLst/>
            <a:rect l="l" t="t" r="r" b="b"/>
            <a:pathLst>
              <a:path w="666750" h="1046480">
                <a:moveTo>
                  <a:pt x="0" y="1046226"/>
                </a:moveTo>
                <a:lnTo>
                  <a:pt x="1397" y="1005332"/>
                </a:lnTo>
                <a:lnTo>
                  <a:pt x="4318" y="962913"/>
                </a:lnTo>
                <a:lnTo>
                  <a:pt x="7112" y="920623"/>
                </a:lnTo>
                <a:lnTo>
                  <a:pt x="12700" y="879601"/>
                </a:lnTo>
                <a:lnTo>
                  <a:pt x="19812" y="837311"/>
                </a:lnTo>
                <a:lnTo>
                  <a:pt x="28321" y="796289"/>
                </a:lnTo>
                <a:lnTo>
                  <a:pt x="36703" y="755396"/>
                </a:lnTo>
                <a:lnTo>
                  <a:pt x="48006" y="715899"/>
                </a:lnTo>
                <a:lnTo>
                  <a:pt x="60706" y="674877"/>
                </a:lnTo>
                <a:lnTo>
                  <a:pt x="73406" y="636777"/>
                </a:lnTo>
                <a:lnTo>
                  <a:pt x="89026" y="598677"/>
                </a:lnTo>
                <a:lnTo>
                  <a:pt x="105918" y="560577"/>
                </a:lnTo>
                <a:lnTo>
                  <a:pt x="124333" y="525272"/>
                </a:lnTo>
                <a:lnTo>
                  <a:pt x="142621" y="488569"/>
                </a:lnTo>
                <a:lnTo>
                  <a:pt x="161036" y="450341"/>
                </a:lnTo>
                <a:lnTo>
                  <a:pt x="182118" y="417957"/>
                </a:lnTo>
                <a:lnTo>
                  <a:pt x="204724" y="384048"/>
                </a:lnTo>
                <a:lnTo>
                  <a:pt x="228726" y="350138"/>
                </a:lnTo>
                <a:lnTo>
                  <a:pt x="252730" y="317626"/>
                </a:lnTo>
                <a:lnTo>
                  <a:pt x="278130" y="285241"/>
                </a:lnTo>
                <a:lnTo>
                  <a:pt x="305054" y="255524"/>
                </a:lnTo>
                <a:lnTo>
                  <a:pt x="334645" y="225933"/>
                </a:lnTo>
                <a:lnTo>
                  <a:pt x="361442" y="199136"/>
                </a:lnTo>
                <a:lnTo>
                  <a:pt x="391160" y="172212"/>
                </a:lnTo>
                <a:lnTo>
                  <a:pt x="422148" y="146812"/>
                </a:lnTo>
                <a:lnTo>
                  <a:pt x="454660" y="120014"/>
                </a:lnTo>
                <a:lnTo>
                  <a:pt x="485775" y="96012"/>
                </a:lnTo>
                <a:lnTo>
                  <a:pt x="521081" y="74802"/>
                </a:lnTo>
                <a:lnTo>
                  <a:pt x="553466" y="53594"/>
                </a:lnTo>
                <a:lnTo>
                  <a:pt x="588772" y="35306"/>
                </a:lnTo>
                <a:lnTo>
                  <a:pt x="625475" y="15494"/>
                </a:lnTo>
                <a:lnTo>
                  <a:pt x="662178" y="0"/>
                </a:lnTo>
                <a:lnTo>
                  <a:pt x="666496" y="12700"/>
                </a:lnTo>
                <a:lnTo>
                  <a:pt x="631189" y="29590"/>
                </a:lnTo>
                <a:lnTo>
                  <a:pt x="594487" y="46609"/>
                </a:lnTo>
                <a:lnTo>
                  <a:pt x="559181" y="66421"/>
                </a:lnTo>
                <a:lnTo>
                  <a:pt x="526669" y="87502"/>
                </a:lnTo>
                <a:lnTo>
                  <a:pt x="492760" y="110109"/>
                </a:lnTo>
                <a:lnTo>
                  <a:pt x="430657" y="155321"/>
                </a:lnTo>
                <a:lnTo>
                  <a:pt x="401066" y="182117"/>
                </a:lnTo>
                <a:lnTo>
                  <a:pt x="371348" y="208914"/>
                </a:lnTo>
                <a:lnTo>
                  <a:pt x="341757" y="237236"/>
                </a:lnTo>
                <a:lnTo>
                  <a:pt x="316357" y="265429"/>
                </a:lnTo>
                <a:lnTo>
                  <a:pt x="288036" y="295148"/>
                </a:lnTo>
                <a:lnTo>
                  <a:pt x="262636" y="326136"/>
                </a:lnTo>
                <a:lnTo>
                  <a:pt x="238633" y="358648"/>
                </a:lnTo>
                <a:lnTo>
                  <a:pt x="216026" y="391160"/>
                </a:lnTo>
                <a:lnTo>
                  <a:pt x="193421" y="424941"/>
                </a:lnTo>
                <a:lnTo>
                  <a:pt x="173736" y="458850"/>
                </a:lnTo>
                <a:lnTo>
                  <a:pt x="153924" y="492760"/>
                </a:lnTo>
                <a:lnTo>
                  <a:pt x="134112" y="530860"/>
                </a:lnTo>
                <a:lnTo>
                  <a:pt x="118618" y="567563"/>
                </a:lnTo>
                <a:lnTo>
                  <a:pt x="101726" y="602869"/>
                </a:lnTo>
                <a:lnTo>
                  <a:pt x="86106" y="642365"/>
                </a:lnTo>
                <a:lnTo>
                  <a:pt x="73406" y="680592"/>
                </a:lnTo>
                <a:lnTo>
                  <a:pt x="60706" y="720089"/>
                </a:lnTo>
                <a:lnTo>
                  <a:pt x="49403" y="758189"/>
                </a:lnTo>
                <a:lnTo>
                  <a:pt x="41021" y="799084"/>
                </a:lnTo>
                <a:lnTo>
                  <a:pt x="33909" y="838708"/>
                </a:lnTo>
                <a:lnTo>
                  <a:pt x="25400" y="879601"/>
                </a:lnTo>
                <a:lnTo>
                  <a:pt x="19812" y="922020"/>
                </a:lnTo>
                <a:lnTo>
                  <a:pt x="17018" y="962913"/>
                </a:lnTo>
                <a:lnTo>
                  <a:pt x="14097" y="1005332"/>
                </a:lnTo>
                <a:lnTo>
                  <a:pt x="14097" y="1046226"/>
                </a:lnTo>
                <a:lnTo>
                  <a:pt x="0" y="1046226"/>
                </a:lnTo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9" name="object 11"/>
          <p:cNvSpPr/>
          <p:nvPr/>
        </p:nvSpPr>
        <p:spPr>
          <a:xfrm>
            <a:off x="4750213" y="4557419"/>
            <a:ext cx="671195" cy="1046480"/>
          </a:xfrm>
          <a:custGeom>
            <a:avLst/>
            <a:gdLst/>
            <a:ahLst/>
            <a:cxnLst/>
            <a:rect l="l" t="t" r="r" b="b"/>
            <a:pathLst>
              <a:path w="671195" h="1046479">
                <a:moveTo>
                  <a:pt x="659384" y="1044829"/>
                </a:moveTo>
                <a:lnTo>
                  <a:pt x="663575" y="1046226"/>
                </a:lnTo>
                <a:lnTo>
                  <a:pt x="626872" y="1030732"/>
                </a:lnTo>
                <a:lnTo>
                  <a:pt x="588772" y="1010920"/>
                </a:lnTo>
                <a:lnTo>
                  <a:pt x="554863" y="992632"/>
                </a:lnTo>
                <a:lnTo>
                  <a:pt x="521081" y="971423"/>
                </a:lnTo>
                <a:lnTo>
                  <a:pt x="485775" y="950214"/>
                </a:lnTo>
                <a:lnTo>
                  <a:pt x="454660" y="927608"/>
                </a:lnTo>
                <a:lnTo>
                  <a:pt x="423545" y="900811"/>
                </a:lnTo>
                <a:lnTo>
                  <a:pt x="391160" y="875411"/>
                </a:lnTo>
                <a:lnTo>
                  <a:pt x="361442" y="848614"/>
                </a:lnTo>
                <a:lnTo>
                  <a:pt x="334645" y="821690"/>
                </a:lnTo>
                <a:lnTo>
                  <a:pt x="305054" y="792099"/>
                </a:lnTo>
                <a:lnTo>
                  <a:pt x="279526" y="762381"/>
                </a:lnTo>
                <a:lnTo>
                  <a:pt x="252730" y="729996"/>
                </a:lnTo>
                <a:lnTo>
                  <a:pt x="228726" y="698881"/>
                </a:lnTo>
                <a:lnTo>
                  <a:pt x="204724" y="664972"/>
                </a:lnTo>
                <a:lnTo>
                  <a:pt x="183642" y="629666"/>
                </a:lnTo>
                <a:lnTo>
                  <a:pt x="161036" y="595884"/>
                </a:lnTo>
                <a:lnTo>
                  <a:pt x="142621" y="559181"/>
                </a:lnTo>
                <a:lnTo>
                  <a:pt x="124333" y="523875"/>
                </a:lnTo>
                <a:lnTo>
                  <a:pt x="105918" y="487172"/>
                </a:lnTo>
                <a:lnTo>
                  <a:pt x="89026" y="447548"/>
                </a:lnTo>
                <a:lnTo>
                  <a:pt x="73406" y="410845"/>
                </a:lnTo>
                <a:lnTo>
                  <a:pt x="60706" y="371348"/>
                </a:lnTo>
                <a:lnTo>
                  <a:pt x="48006" y="330327"/>
                </a:lnTo>
                <a:lnTo>
                  <a:pt x="36703" y="292227"/>
                </a:lnTo>
                <a:lnTo>
                  <a:pt x="28321" y="251333"/>
                </a:lnTo>
                <a:lnTo>
                  <a:pt x="19812" y="210312"/>
                </a:lnTo>
                <a:lnTo>
                  <a:pt x="12700" y="169418"/>
                </a:lnTo>
                <a:lnTo>
                  <a:pt x="7112" y="125603"/>
                </a:lnTo>
                <a:lnTo>
                  <a:pt x="4318" y="86106"/>
                </a:lnTo>
                <a:lnTo>
                  <a:pt x="1397" y="42418"/>
                </a:lnTo>
                <a:lnTo>
                  <a:pt x="0" y="0"/>
                </a:lnTo>
                <a:lnTo>
                  <a:pt x="14097" y="0"/>
                </a:lnTo>
                <a:lnTo>
                  <a:pt x="14097" y="42418"/>
                </a:lnTo>
                <a:lnTo>
                  <a:pt x="17018" y="86106"/>
                </a:lnTo>
                <a:lnTo>
                  <a:pt x="19812" y="125603"/>
                </a:lnTo>
                <a:lnTo>
                  <a:pt x="25400" y="166624"/>
                </a:lnTo>
                <a:lnTo>
                  <a:pt x="33909" y="207518"/>
                </a:lnTo>
                <a:lnTo>
                  <a:pt x="41021" y="248538"/>
                </a:lnTo>
                <a:lnTo>
                  <a:pt x="49403" y="288036"/>
                </a:lnTo>
                <a:lnTo>
                  <a:pt x="60706" y="328930"/>
                </a:lnTo>
                <a:lnTo>
                  <a:pt x="73406" y="368554"/>
                </a:lnTo>
                <a:lnTo>
                  <a:pt x="87630" y="405257"/>
                </a:lnTo>
                <a:lnTo>
                  <a:pt x="101726" y="444754"/>
                </a:lnTo>
                <a:lnTo>
                  <a:pt x="118618" y="481457"/>
                </a:lnTo>
                <a:lnTo>
                  <a:pt x="135636" y="518160"/>
                </a:lnTo>
                <a:lnTo>
                  <a:pt x="153924" y="553466"/>
                </a:lnTo>
                <a:lnTo>
                  <a:pt x="173736" y="588772"/>
                </a:lnTo>
                <a:lnTo>
                  <a:pt x="193421" y="622681"/>
                </a:lnTo>
                <a:lnTo>
                  <a:pt x="216026" y="657987"/>
                </a:lnTo>
                <a:lnTo>
                  <a:pt x="238633" y="688975"/>
                </a:lnTo>
                <a:lnTo>
                  <a:pt x="262636" y="721487"/>
                </a:lnTo>
                <a:lnTo>
                  <a:pt x="288036" y="752602"/>
                </a:lnTo>
                <a:lnTo>
                  <a:pt x="316357" y="782193"/>
                </a:lnTo>
                <a:lnTo>
                  <a:pt x="341757" y="810387"/>
                </a:lnTo>
                <a:lnTo>
                  <a:pt x="371348" y="838708"/>
                </a:lnTo>
                <a:lnTo>
                  <a:pt x="401066" y="865505"/>
                </a:lnTo>
                <a:lnTo>
                  <a:pt x="430657" y="892302"/>
                </a:lnTo>
                <a:lnTo>
                  <a:pt x="461772" y="914908"/>
                </a:lnTo>
                <a:lnTo>
                  <a:pt x="492760" y="938911"/>
                </a:lnTo>
                <a:lnTo>
                  <a:pt x="526669" y="960120"/>
                </a:lnTo>
                <a:lnTo>
                  <a:pt x="559181" y="981329"/>
                </a:lnTo>
                <a:lnTo>
                  <a:pt x="594487" y="999617"/>
                </a:lnTo>
                <a:lnTo>
                  <a:pt x="632587" y="1016635"/>
                </a:lnTo>
                <a:lnTo>
                  <a:pt x="666496" y="1033526"/>
                </a:lnTo>
                <a:lnTo>
                  <a:pt x="670687" y="1036320"/>
                </a:lnTo>
                <a:lnTo>
                  <a:pt x="666496" y="1033526"/>
                </a:lnTo>
                <a:lnTo>
                  <a:pt x="669289" y="1034923"/>
                </a:lnTo>
                <a:lnTo>
                  <a:pt x="670687" y="1036320"/>
                </a:lnTo>
                <a:lnTo>
                  <a:pt x="659384" y="1044829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" name="object 12"/>
          <p:cNvSpPr/>
          <p:nvPr/>
        </p:nvSpPr>
        <p:spPr>
          <a:xfrm>
            <a:off x="5470303" y="4551831"/>
            <a:ext cx="210820" cy="752475"/>
          </a:xfrm>
          <a:custGeom>
            <a:avLst/>
            <a:gdLst/>
            <a:ahLst/>
            <a:cxnLst/>
            <a:rect l="l" t="t" r="r" b="b"/>
            <a:pathLst>
              <a:path w="210820" h="752475">
                <a:moveTo>
                  <a:pt x="12700" y="0"/>
                </a:moveTo>
                <a:lnTo>
                  <a:pt x="12700" y="71882"/>
                </a:lnTo>
                <a:lnTo>
                  <a:pt x="15494" y="142494"/>
                </a:lnTo>
                <a:lnTo>
                  <a:pt x="21209" y="210312"/>
                </a:lnTo>
                <a:lnTo>
                  <a:pt x="26797" y="275209"/>
                </a:lnTo>
                <a:lnTo>
                  <a:pt x="33909" y="338836"/>
                </a:lnTo>
                <a:lnTo>
                  <a:pt x="45212" y="398145"/>
                </a:lnTo>
                <a:lnTo>
                  <a:pt x="55118" y="453136"/>
                </a:lnTo>
                <a:lnTo>
                  <a:pt x="67818" y="505460"/>
                </a:lnTo>
                <a:lnTo>
                  <a:pt x="80518" y="553466"/>
                </a:lnTo>
                <a:lnTo>
                  <a:pt x="97409" y="597154"/>
                </a:lnTo>
                <a:lnTo>
                  <a:pt x="113030" y="633857"/>
                </a:lnTo>
                <a:lnTo>
                  <a:pt x="131318" y="667766"/>
                </a:lnTo>
                <a:lnTo>
                  <a:pt x="169418" y="715772"/>
                </a:lnTo>
                <a:lnTo>
                  <a:pt x="210439" y="739775"/>
                </a:lnTo>
                <a:lnTo>
                  <a:pt x="206121" y="752475"/>
                </a:lnTo>
                <a:lnTo>
                  <a:pt x="159512" y="727075"/>
                </a:lnTo>
                <a:lnTo>
                  <a:pt x="120015" y="674878"/>
                </a:lnTo>
                <a:lnTo>
                  <a:pt x="103124" y="639572"/>
                </a:lnTo>
                <a:lnTo>
                  <a:pt x="84709" y="601472"/>
                </a:lnTo>
                <a:lnTo>
                  <a:pt x="70612" y="557657"/>
                </a:lnTo>
                <a:lnTo>
                  <a:pt x="55118" y="508254"/>
                </a:lnTo>
                <a:lnTo>
                  <a:pt x="43815" y="455930"/>
                </a:lnTo>
                <a:lnTo>
                  <a:pt x="32512" y="399542"/>
                </a:lnTo>
                <a:lnTo>
                  <a:pt x="21209" y="338836"/>
                </a:lnTo>
                <a:lnTo>
                  <a:pt x="14097" y="276733"/>
                </a:lnTo>
                <a:lnTo>
                  <a:pt x="8509" y="210312"/>
                </a:lnTo>
                <a:lnTo>
                  <a:pt x="4191" y="142494"/>
                </a:lnTo>
                <a:lnTo>
                  <a:pt x="0" y="71882"/>
                </a:lnTo>
                <a:lnTo>
                  <a:pt x="0" y="0"/>
                </a:lnTo>
                <a:lnTo>
                  <a:pt x="127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1" name="object 13"/>
          <p:cNvSpPr/>
          <p:nvPr/>
        </p:nvSpPr>
        <p:spPr>
          <a:xfrm>
            <a:off x="5470303" y="3787925"/>
            <a:ext cx="216535" cy="753110"/>
          </a:xfrm>
          <a:custGeom>
            <a:avLst/>
            <a:gdLst/>
            <a:ahLst/>
            <a:cxnLst/>
            <a:rect l="l" t="t" r="r" b="b"/>
            <a:pathLst>
              <a:path w="216535" h="753110">
                <a:moveTo>
                  <a:pt x="216027" y="14097"/>
                </a:moveTo>
                <a:lnTo>
                  <a:pt x="176530" y="28193"/>
                </a:lnTo>
                <a:lnTo>
                  <a:pt x="137033" y="70612"/>
                </a:lnTo>
                <a:lnTo>
                  <a:pt x="103124" y="138302"/>
                </a:lnTo>
                <a:lnTo>
                  <a:pt x="87503" y="179324"/>
                </a:lnTo>
                <a:lnTo>
                  <a:pt x="72009" y="227329"/>
                </a:lnTo>
                <a:lnTo>
                  <a:pt x="59309" y="280924"/>
                </a:lnTo>
                <a:lnTo>
                  <a:pt x="48006" y="336041"/>
                </a:lnTo>
                <a:lnTo>
                  <a:pt x="38100" y="398145"/>
                </a:lnTo>
                <a:lnTo>
                  <a:pt x="28194" y="464565"/>
                </a:lnTo>
                <a:lnTo>
                  <a:pt x="21209" y="530860"/>
                </a:lnTo>
                <a:lnTo>
                  <a:pt x="15494" y="602868"/>
                </a:lnTo>
                <a:lnTo>
                  <a:pt x="14097" y="676275"/>
                </a:lnTo>
                <a:lnTo>
                  <a:pt x="12700" y="752601"/>
                </a:lnTo>
                <a:lnTo>
                  <a:pt x="0" y="752601"/>
                </a:lnTo>
                <a:lnTo>
                  <a:pt x="1397" y="676275"/>
                </a:lnTo>
                <a:lnTo>
                  <a:pt x="4191" y="602868"/>
                </a:lnTo>
                <a:lnTo>
                  <a:pt x="8509" y="530860"/>
                </a:lnTo>
                <a:lnTo>
                  <a:pt x="15494" y="461645"/>
                </a:lnTo>
                <a:lnTo>
                  <a:pt x="25400" y="395350"/>
                </a:lnTo>
                <a:lnTo>
                  <a:pt x="35306" y="334645"/>
                </a:lnTo>
                <a:lnTo>
                  <a:pt x="46609" y="276733"/>
                </a:lnTo>
                <a:lnTo>
                  <a:pt x="60706" y="223138"/>
                </a:lnTo>
                <a:lnTo>
                  <a:pt x="74803" y="175133"/>
                </a:lnTo>
                <a:lnTo>
                  <a:pt x="90424" y="131317"/>
                </a:lnTo>
                <a:lnTo>
                  <a:pt x="108712" y="94614"/>
                </a:lnTo>
                <a:lnTo>
                  <a:pt x="146812" y="36702"/>
                </a:lnTo>
                <a:lnTo>
                  <a:pt x="190627" y="4190"/>
                </a:lnTo>
                <a:lnTo>
                  <a:pt x="216027" y="0"/>
                </a:lnTo>
                <a:lnTo>
                  <a:pt x="216027" y="14097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object 14"/>
          <p:cNvSpPr/>
          <p:nvPr/>
        </p:nvSpPr>
        <p:spPr>
          <a:xfrm>
            <a:off x="5697633" y="3787925"/>
            <a:ext cx="548005" cy="753110"/>
          </a:xfrm>
          <a:custGeom>
            <a:avLst/>
            <a:gdLst/>
            <a:ahLst/>
            <a:cxnLst/>
            <a:rect l="l" t="t" r="r" b="b"/>
            <a:pathLst>
              <a:path w="548004" h="753110">
                <a:moveTo>
                  <a:pt x="533653" y="752601"/>
                </a:moveTo>
                <a:lnTo>
                  <a:pt x="533653" y="715899"/>
                </a:lnTo>
                <a:lnTo>
                  <a:pt x="530860" y="676275"/>
                </a:lnTo>
                <a:lnTo>
                  <a:pt x="528065" y="639572"/>
                </a:lnTo>
                <a:lnTo>
                  <a:pt x="523875" y="602868"/>
                </a:lnTo>
                <a:lnTo>
                  <a:pt x="516763" y="567563"/>
                </a:lnTo>
                <a:lnTo>
                  <a:pt x="509650" y="532256"/>
                </a:lnTo>
                <a:lnTo>
                  <a:pt x="492760" y="464565"/>
                </a:lnTo>
                <a:lnTo>
                  <a:pt x="468756" y="399541"/>
                </a:lnTo>
                <a:lnTo>
                  <a:pt x="456056" y="369950"/>
                </a:lnTo>
                <a:lnTo>
                  <a:pt x="443356" y="338836"/>
                </a:lnTo>
                <a:lnTo>
                  <a:pt x="427863" y="310641"/>
                </a:lnTo>
                <a:lnTo>
                  <a:pt x="412241" y="282321"/>
                </a:lnTo>
                <a:lnTo>
                  <a:pt x="395350" y="255524"/>
                </a:lnTo>
                <a:lnTo>
                  <a:pt x="378460" y="231521"/>
                </a:lnTo>
                <a:lnTo>
                  <a:pt x="360044" y="204724"/>
                </a:lnTo>
                <a:lnTo>
                  <a:pt x="340233" y="180721"/>
                </a:lnTo>
                <a:lnTo>
                  <a:pt x="320548" y="160909"/>
                </a:lnTo>
                <a:lnTo>
                  <a:pt x="299338" y="141224"/>
                </a:lnTo>
                <a:lnTo>
                  <a:pt x="278129" y="120014"/>
                </a:lnTo>
                <a:lnTo>
                  <a:pt x="255524" y="103124"/>
                </a:lnTo>
                <a:lnTo>
                  <a:pt x="231521" y="87502"/>
                </a:lnTo>
                <a:lnTo>
                  <a:pt x="208914" y="72009"/>
                </a:lnTo>
                <a:lnTo>
                  <a:pt x="183514" y="59309"/>
                </a:lnTo>
                <a:lnTo>
                  <a:pt x="159512" y="48005"/>
                </a:lnTo>
                <a:lnTo>
                  <a:pt x="134112" y="39497"/>
                </a:lnTo>
                <a:lnTo>
                  <a:pt x="108712" y="29590"/>
                </a:lnTo>
                <a:lnTo>
                  <a:pt x="83312" y="22605"/>
                </a:lnTo>
                <a:lnTo>
                  <a:pt x="55117" y="18287"/>
                </a:lnTo>
                <a:lnTo>
                  <a:pt x="28193" y="14097"/>
                </a:lnTo>
                <a:lnTo>
                  <a:pt x="0" y="14097"/>
                </a:lnTo>
                <a:lnTo>
                  <a:pt x="0" y="0"/>
                </a:lnTo>
                <a:lnTo>
                  <a:pt x="28193" y="1397"/>
                </a:lnTo>
                <a:lnTo>
                  <a:pt x="55117" y="4190"/>
                </a:lnTo>
                <a:lnTo>
                  <a:pt x="83312" y="9905"/>
                </a:lnTo>
                <a:lnTo>
                  <a:pt x="110109" y="14097"/>
                </a:lnTo>
                <a:lnTo>
                  <a:pt x="163829" y="35305"/>
                </a:lnTo>
                <a:lnTo>
                  <a:pt x="214629" y="60705"/>
                </a:lnTo>
                <a:lnTo>
                  <a:pt x="262636" y="91821"/>
                </a:lnTo>
                <a:lnTo>
                  <a:pt x="286638" y="111505"/>
                </a:lnTo>
                <a:lnTo>
                  <a:pt x="309244" y="129921"/>
                </a:lnTo>
                <a:lnTo>
                  <a:pt x="328929" y="149605"/>
                </a:lnTo>
                <a:lnTo>
                  <a:pt x="348741" y="172212"/>
                </a:lnTo>
                <a:lnTo>
                  <a:pt x="369950" y="196214"/>
                </a:lnTo>
                <a:lnTo>
                  <a:pt x="388238" y="221614"/>
                </a:lnTo>
                <a:lnTo>
                  <a:pt x="406653" y="247141"/>
                </a:lnTo>
                <a:lnTo>
                  <a:pt x="422148" y="275336"/>
                </a:lnTo>
                <a:lnTo>
                  <a:pt x="454660" y="333248"/>
                </a:lnTo>
                <a:lnTo>
                  <a:pt x="481456" y="395350"/>
                </a:lnTo>
                <a:lnTo>
                  <a:pt x="505460" y="460248"/>
                </a:lnTo>
                <a:lnTo>
                  <a:pt x="522477" y="530860"/>
                </a:lnTo>
                <a:lnTo>
                  <a:pt x="536575" y="602868"/>
                </a:lnTo>
                <a:lnTo>
                  <a:pt x="543560" y="676275"/>
                </a:lnTo>
                <a:lnTo>
                  <a:pt x="546480" y="715899"/>
                </a:lnTo>
                <a:lnTo>
                  <a:pt x="547877" y="752601"/>
                </a:lnTo>
                <a:lnTo>
                  <a:pt x="533653" y="75260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object 15"/>
          <p:cNvSpPr/>
          <p:nvPr/>
        </p:nvSpPr>
        <p:spPr>
          <a:xfrm>
            <a:off x="5686331" y="4551831"/>
            <a:ext cx="559435" cy="752475"/>
          </a:xfrm>
          <a:custGeom>
            <a:avLst/>
            <a:gdLst/>
            <a:ahLst/>
            <a:cxnLst/>
            <a:rect l="l" t="t" r="r" b="b"/>
            <a:pathLst>
              <a:path w="559435" h="752475">
                <a:moveTo>
                  <a:pt x="4190" y="739775"/>
                </a:moveTo>
                <a:lnTo>
                  <a:pt x="1396" y="738378"/>
                </a:lnTo>
                <a:lnTo>
                  <a:pt x="31114" y="738378"/>
                </a:lnTo>
                <a:lnTo>
                  <a:pt x="59308" y="735584"/>
                </a:lnTo>
                <a:lnTo>
                  <a:pt x="114426" y="722884"/>
                </a:lnTo>
                <a:lnTo>
                  <a:pt x="165226" y="704469"/>
                </a:lnTo>
                <a:lnTo>
                  <a:pt x="217424" y="680466"/>
                </a:lnTo>
                <a:lnTo>
                  <a:pt x="238632" y="664972"/>
                </a:lnTo>
                <a:lnTo>
                  <a:pt x="265429" y="649478"/>
                </a:lnTo>
                <a:lnTo>
                  <a:pt x="285241" y="632460"/>
                </a:lnTo>
                <a:lnTo>
                  <a:pt x="309244" y="611251"/>
                </a:lnTo>
                <a:lnTo>
                  <a:pt x="328929" y="591566"/>
                </a:lnTo>
                <a:lnTo>
                  <a:pt x="350138" y="571754"/>
                </a:lnTo>
                <a:lnTo>
                  <a:pt x="388238" y="523748"/>
                </a:lnTo>
                <a:lnTo>
                  <a:pt x="423544" y="470154"/>
                </a:lnTo>
                <a:lnTo>
                  <a:pt x="454659" y="413638"/>
                </a:lnTo>
                <a:lnTo>
                  <a:pt x="467359" y="382524"/>
                </a:lnTo>
                <a:lnTo>
                  <a:pt x="480059" y="352933"/>
                </a:lnTo>
                <a:lnTo>
                  <a:pt x="504063" y="287909"/>
                </a:lnTo>
                <a:lnTo>
                  <a:pt x="520953" y="220218"/>
                </a:lnTo>
                <a:lnTo>
                  <a:pt x="528065" y="184912"/>
                </a:lnTo>
                <a:lnTo>
                  <a:pt x="535177" y="149606"/>
                </a:lnTo>
                <a:lnTo>
                  <a:pt x="539368" y="112903"/>
                </a:lnTo>
                <a:lnTo>
                  <a:pt x="542163" y="76200"/>
                </a:lnTo>
                <a:lnTo>
                  <a:pt x="544956" y="39497"/>
                </a:lnTo>
                <a:lnTo>
                  <a:pt x="544956" y="0"/>
                </a:lnTo>
                <a:lnTo>
                  <a:pt x="559180" y="0"/>
                </a:lnTo>
                <a:lnTo>
                  <a:pt x="557783" y="39497"/>
                </a:lnTo>
                <a:lnTo>
                  <a:pt x="554863" y="76200"/>
                </a:lnTo>
                <a:lnTo>
                  <a:pt x="552068" y="114300"/>
                </a:lnTo>
                <a:lnTo>
                  <a:pt x="547877" y="149606"/>
                </a:lnTo>
                <a:lnTo>
                  <a:pt x="540765" y="186309"/>
                </a:lnTo>
                <a:lnTo>
                  <a:pt x="533780" y="223012"/>
                </a:lnTo>
                <a:lnTo>
                  <a:pt x="526668" y="258318"/>
                </a:lnTo>
                <a:lnTo>
                  <a:pt x="516763" y="292226"/>
                </a:lnTo>
                <a:lnTo>
                  <a:pt x="504063" y="324738"/>
                </a:lnTo>
                <a:lnTo>
                  <a:pt x="492759" y="358521"/>
                </a:lnTo>
                <a:lnTo>
                  <a:pt x="480059" y="388238"/>
                </a:lnTo>
                <a:lnTo>
                  <a:pt x="465963" y="419226"/>
                </a:lnTo>
                <a:lnTo>
                  <a:pt x="450468" y="448945"/>
                </a:lnTo>
                <a:lnTo>
                  <a:pt x="433450" y="477139"/>
                </a:lnTo>
                <a:lnTo>
                  <a:pt x="417956" y="505460"/>
                </a:lnTo>
                <a:lnTo>
                  <a:pt x="399541" y="530860"/>
                </a:lnTo>
                <a:lnTo>
                  <a:pt x="378459" y="556260"/>
                </a:lnTo>
                <a:lnTo>
                  <a:pt x="360044" y="580263"/>
                </a:lnTo>
                <a:lnTo>
                  <a:pt x="338836" y="602869"/>
                </a:lnTo>
                <a:lnTo>
                  <a:pt x="316229" y="622554"/>
                </a:lnTo>
                <a:lnTo>
                  <a:pt x="293750" y="643763"/>
                </a:lnTo>
                <a:lnTo>
                  <a:pt x="269747" y="662178"/>
                </a:lnTo>
                <a:lnTo>
                  <a:pt x="247141" y="676275"/>
                </a:lnTo>
                <a:lnTo>
                  <a:pt x="223138" y="693166"/>
                </a:lnTo>
                <a:lnTo>
                  <a:pt x="196214" y="705866"/>
                </a:lnTo>
                <a:lnTo>
                  <a:pt x="170814" y="718566"/>
                </a:lnTo>
                <a:lnTo>
                  <a:pt x="144017" y="728472"/>
                </a:lnTo>
                <a:lnTo>
                  <a:pt x="115824" y="738378"/>
                </a:lnTo>
                <a:lnTo>
                  <a:pt x="89026" y="742569"/>
                </a:lnTo>
                <a:lnTo>
                  <a:pt x="60705" y="748284"/>
                </a:lnTo>
                <a:lnTo>
                  <a:pt x="31114" y="751078"/>
                </a:lnTo>
                <a:lnTo>
                  <a:pt x="1396" y="752475"/>
                </a:lnTo>
                <a:lnTo>
                  <a:pt x="0" y="752475"/>
                </a:lnTo>
                <a:lnTo>
                  <a:pt x="1396" y="752475"/>
                </a:lnTo>
                <a:lnTo>
                  <a:pt x="0" y="752475"/>
                </a:lnTo>
                <a:lnTo>
                  <a:pt x="4190" y="73977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" name="object 16"/>
          <p:cNvSpPr/>
          <p:nvPr/>
        </p:nvSpPr>
        <p:spPr>
          <a:xfrm>
            <a:off x="4465099" y="4551069"/>
            <a:ext cx="4620260" cy="0"/>
          </a:xfrm>
          <a:custGeom>
            <a:avLst/>
            <a:gdLst/>
            <a:ahLst/>
            <a:cxnLst/>
            <a:rect l="l" t="t" r="r" b="b"/>
            <a:pathLst>
              <a:path w="4620259">
                <a:moveTo>
                  <a:pt x="0" y="0"/>
                </a:moveTo>
                <a:lnTo>
                  <a:pt x="4619752" y="0"/>
                </a:lnTo>
              </a:path>
            </a:pathLst>
          </a:custGeom>
          <a:ln w="43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object 17"/>
          <p:cNvSpPr/>
          <p:nvPr/>
        </p:nvSpPr>
        <p:spPr>
          <a:xfrm>
            <a:off x="4465099" y="4551069"/>
            <a:ext cx="4620260" cy="0"/>
          </a:xfrm>
          <a:custGeom>
            <a:avLst/>
            <a:gdLst/>
            <a:ahLst/>
            <a:cxnLst/>
            <a:rect l="l" t="t" r="r" b="b"/>
            <a:pathLst>
              <a:path w="4620259">
                <a:moveTo>
                  <a:pt x="0" y="0"/>
                </a:moveTo>
                <a:lnTo>
                  <a:pt x="4619752" y="0"/>
                </a:lnTo>
              </a:path>
            </a:pathLst>
          </a:custGeom>
          <a:ln w="43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" name="object 18"/>
          <p:cNvSpPr/>
          <p:nvPr/>
        </p:nvSpPr>
        <p:spPr>
          <a:xfrm>
            <a:off x="4833526" y="3615713"/>
            <a:ext cx="628650" cy="941705"/>
          </a:xfrm>
          <a:custGeom>
            <a:avLst/>
            <a:gdLst/>
            <a:ahLst/>
            <a:cxnLst/>
            <a:rect l="l" t="t" r="r" b="b"/>
            <a:pathLst>
              <a:path w="628650" h="941705">
                <a:moveTo>
                  <a:pt x="0" y="941704"/>
                </a:moveTo>
                <a:lnTo>
                  <a:pt x="1397" y="905001"/>
                </a:lnTo>
                <a:lnTo>
                  <a:pt x="2794" y="866901"/>
                </a:lnTo>
                <a:lnTo>
                  <a:pt x="7112" y="828801"/>
                </a:lnTo>
                <a:lnTo>
                  <a:pt x="12700" y="792099"/>
                </a:lnTo>
                <a:lnTo>
                  <a:pt x="19812" y="752475"/>
                </a:lnTo>
                <a:lnTo>
                  <a:pt x="25400" y="715772"/>
                </a:lnTo>
                <a:lnTo>
                  <a:pt x="35306" y="679068"/>
                </a:lnTo>
                <a:lnTo>
                  <a:pt x="45212" y="643763"/>
                </a:lnTo>
                <a:lnTo>
                  <a:pt x="57912" y="607060"/>
                </a:lnTo>
                <a:lnTo>
                  <a:pt x="69214" y="573151"/>
                </a:lnTo>
                <a:lnTo>
                  <a:pt x="83312" y="539241"/>
                </a:lnTo>
                <a:lnTo>
                  <a:pt x="98806" y="504063"/>
                </a:lnTo>
                <a:lnTo>
                  <a:pt x="117221" y="472948"/>
                </a:lnTo>
                <a:lnTo>
                  <a:pt x="134112" y="439038"/>
                </a:lnTo>
                <a:lnTo>
                  <a:pt x="151130" y="405129"/>
                </a:lnTo>
                <a:lnTo>
                  <a:pt x="172212" y="375538"/>
                </a:lnTo>
                <a:lnTo>
                  <a:pt x="193421" y="345821"/>
                </a:lnTo>
                <a:lnTo>
                  <a:pt x="216026" y="316229"/>
                </a:lnTo>
                <a:lnTo>
                  <a:pt x="238633" y="285114"/>
                </a:lnTo>
                <a:lnTo>
                  <a:pt x="262636" y="256921"/>
                </a:lnTo>
                <a:lnTo>
                  <a:pt x="286638" y="230124"/>
                </a:lnTo>
                <a:lnTo>
                  <a:pt x="314833" y="203326"/>
                </a:lnTo>
                <a:lnTo>
                  <a:pt x="341757" y="179324"/>
                </a:lnTo>
                <a:lnTo>
                  <a:pt x="368554" y="155321"/>
                </a:lnTo>
                <a:lnTo>
                  <a:pt x="398145" y="131317"/>
                </a:lnTo>
                <a:lnTo>
                  <a:pt x="427863" y="108712"/>
                </a:lnTo>
                <a:lnTo>
                  <a:pt x="457454" y="86105"/>
                </a:lnTo>
                <a:lnTo>
                  <a:pt x="491363" y="66293"/>
                </a:lnTo>
                <a:lnTo>
                  <a:pt x="522477" y="48005"/>
                </a:lnTo>
                <a:lnTo>
                  <a:pt x="554863" y="30987"/>
                </a:lnTo>
                <a:lnTo>
                  <a:pt x="590169" y="12700"/>
                </a:lnTo>
                <a:lnTo>
                  <a:pt x="625475" y="0"/>
                </a:lnTo>
                <a:lnTo>
                  <a:pt x="628269" y="11302"/>
                </a:lnTo>
                <a:lnTo>
                  <a:pt x="595884" y="26797"/>
                </a:lnTo>
                <a:lnTo>
                  <a:pt x="560577" y="42290"/>
                </a:lnTo>
                <a:lnTo>
                  <a:pt x="528066" y="60705"/>
                </a:lnTo>
                <a:lnTo>
                  <a:pt x="464566" y="98805"/>
                </a:lnTo>
                <a:lnTo>
                  <a:pt x="405257" y="139700"/>
                </a:lnTo>
                <a:lnTo>
                  <a:pt x="350138" y="189102"/>
                </a:lnTo>
                <a:lnTo>
                  <a:pt x="321945" y="213105"/>
                </a:lnTo>
                <a:lnTo>
                  <a:pt x="297942" y="238505"/>
                </a:lnTo>
                <a:lnTo>
                  <a:pt x="271145" y="265429"/>
                </a:lnTo>
                <a:lnTo>
                  <a:pt x="247142" y="293624"/>
                </a:lnTo>
                <a:lnTo>
                  <a:pt x="224536" y="321817"/>
                </a:lnTo>
                <a:lnTo>
                  <a:pt x="203326" y="352933"/>
                </a:lnTo>
                <a:lnTo>
                  <a:pt x="182118" y="382524"/>
                </a:lnTo>
                <a:lnTo>
                  <a:pt x="163830" y="412241"/>
                </a:lnTo>
                <a:lnTo>
                  <a:pt x="144018" y="444753"/>
                </a:lnTo>
                <a:lnTo>
                  <a:pt x="127126" y="477138"/>
                </a:lnTo>
                <a:lnTo>
                  <a:pt x="111506" y="511048"/>
                </a:lnTo>
                <a:lnTo>
                  <a:pt x="96012" y="542163"/>
                </a:lnTo>
                <a:lnTo>
                  <a:pt x="81914" y="577468"/>
                </a:lnTo>
                <a:lnTo>
                  <a:pt x="69214" y="612775"/>
                </a:lnTo>
                <a:lnTo>
                  <a:pt x="57912" y="648080"/>
                </a:lnTo>
                <a:lnTo>
                  <a:pt x="46609" y="683260"/>
                </a:lnTo>
                <a:lnTo>
                  <a:pt x="38100" y="720089"/>
                </a:lnTo>
                <a:lnTo>
                  <a:pt x="31114" y="755268"/>
                </a:lnTo>
                <a:lnTo>
                  <a:pt x="24002" y="792099"/>
                </a:lnTo>
                <a:lnTo>
                  <a:pt x="19812" y="830199"/>
                </a:lnTo>
                <a:lnTo>
                  <a:pt x="15494" y="866901"/>
                </a:lnTo>
                <a:lnTo>
                  <a:pt x="14097" y="905001"/>
                </a:lnTo>
                <a:lnTo>
                  <a:pt x="14097" y="941704"/>
                </a:lnTo>
                <a:lnTo>
                  <a:pt x="0" y="941704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" name="object 19"/>
          <p:cNvSpPr/>
          <p:nvPr/>
        </p:nvSpPr>
        <p:spPr>
          <a:xfrm>
            <a:off x="4833526" y="4567325"/>
            <a:ext cx="633095" cy="940435"/>
          </a:xfrm>
          <a:custGeom>
            <a:avLst/>
            <a:gdLst/>
            <a:ahLst/>
            <a:cxnLst/>
            <a:rect l="l" t="t" r="r" b="b"/>
            <a:pathLst>
              <a:path w="633095" h="940435">
                <a:moveTo>
                  <a:pt x="622681" y="938910"/>
                </a:moveTo>
                <a:lnTo>
                  <a:pt x="625475" y="940307"/>
                </a:lnTo>
                <a:lnTo>
                  <a:pt x="590169" y="927607"/>
                </a:lnTo>
                <a:lnTo>
                  <a:pt x="556260" y="909193"/>
                </a:lnTo>
                <a:lnTo>
                  <a:pt x="522477" y="892301"/>
                </a:lnTo>
                <a:lnTo>
                  <a:pt x="458850" y="852804"/>
                </a:lnTo>
                <a:lnTo>
                  <a:pt x="399542" y="810387"/>
                </a:lnTo>
                <a:lnTo>
                  <a:pt x="369950" y="786383"/>
                </a:lnTo>
                <a:lnTo>
                  <a:pt x="341757" y="763777"/>
                </a:lnTo>
                <a:lnTo>
                  <a:pt x="288036" y="711581"/>
                </a:lnTo>
                <a:lnTo>
                  <a:pt x="238633" y="656463"/>
                </a:lnTo>
                <a:lnTo>
                  <a:pt x="193421" y="597153"/>
                </a:lnTo>
                <a:lnTo>
                  <a:pt x="172212" y="566165"/>
                </a:lnTo>
                <a:lnTo>
                  <a:pt x="151130" y="536447"/>
                </a:lnTo>
                <a:lnTo>
                  <a:pt x="134112" y="502665"/>
                </a:lnTo>
                <a:lnTo>
                  <a:pt x="117221" y="471550"/>
                </a:lnTo>
                <a:lnTo>
                  <a:pt x="98806" y="437641"/>
                </a:lnTo>
                <a:lnTo>
                  <a:pt x="83312" y="402336"/>
                </a:lnTo>
                <a:lnTo>
                  <a:pt x="69214" y="368426"/>
                </a:lnTo>
                <a:lnTo>
                  <a:pt x="57912" y="334644"/>
                </a:lnTo>
                <a:lnTo>
                  <a:pt x="45212" y="297941"/>
                </a:lnTo>
                <a:lnTo>
                  <a:pt x="35306" y="262636"/>
                </a:lnTo>
                <a:lnTo>
                  <a:pt x="26797" y="225932"/>
                </a:lnTo>
                <a:lnTo>
                  <a:pt x="19812" y="189229"/>
                </a:lnTo>
                <a:lnTo>
                  <a:pt x="12700" y="152400"/>
                </a:lnTo>
                <a:lnTo>
                  <a:pt x="7112" y="112902"/>
                </a:lnTo>
                <a:lnTo>
                  <a:pt x="2794" y="76200"/>
                </a:lnTo>
                <a:lnTo>
                  <a:pt x="1397" y="38100"/>
                </a:lnTo>
                <a:lnTo>
                  <a:pt x="0" y="0"/>
                </a:lnTo>
                <a:lnTo>
                  <a:pt x="14097" y="0"/>
                </a:lnTo>
                <a:lnTo>
                  <a:pt x="14097" y="38100"/>
                </a:lnTo>
                <a:lnTo>
                  <a:pt x="15494" y="76200"/>
                </a:lnTo>
                <a:lnTo>
                  <a:pt x="19812" y="112902"/>
                </a:lnTo>
                <a:lnTo>
                  <a:pt x="24002" y="149605"/>
                </a:lnTo>
                <a:lnTo>
                  <a:pt x="31114" y="186309"/>
                </a:lnTo>
                <a:lnTo>
                  <a:pt x="38100" y="224409"/>
                </a:lnTo>
                <a:lnTo>
                  <a:pt x="57912" y="295021"/>
                </a:lnTo>
                <a:lnTo>
                  <a:pt x="81914" y="364236"/>
                </a:lnTo>
                <a:lnTo>
                  <a:pt x="111506" y="432053"/>
                </a:lnTo>
                <a:lnTo>
                  <a:pt x="127126" y="465963"/>
                </a:lnTo>
                <a:lnTo>
                  <a:pt x="144018" y="498347"/>
                </a:lnTo>
                <a:lnTo>
                  <a:pt x="163830" y="529463"/>
                </a:lnTo>
                <a:lnTo>
                  <a:pt x="183514" y="559053"/>
                </a:lnTo>
                <a:lnTo>
                  <a:pt x="203326" y="591565"/>
                </a:lnTo>
                <a:lnTo>
                  <a:pt x="224536" y="619759"/>
                </a:lnTo>
                <a:lnTo>
                  <a:pt x="247142" y="648081"/>
                </a:lnTo>
                <a:lnTo>
                  <a:pt x="272542" y="676275"/>
                </a:lnTo>
                <a:lnTo>
                  <a:pt x="297942" y="703071"/>
                </a:lnTo>
                <a:lnTo>
                  <a:pt x="321945" y="728471"/>
                </a:lnTo>
                <a:lnTo>
                  <a:pt x="350138" y="753999"/>
                </a:lnTo>
                <a:lnTo>
                  <a:pt x="378460" y="778001"/>
                </a:lnTo>
                <a:lnTo>
                  <a:pt x="406654" y="802004"/>
                </a:lnTo>
                <a:lnTo>
                  <a:pt x="436245" y="821689"/>
                </a:lnTo>
                <a:lnTo>
                  <a:pt x="465963" y="842899"/>
                </a:lnTo>
                <a:lnTo>
                  <a:pt x="497077" y="864107"/>
                </a:lnTo>
                <a:lnTo>
                  <a:pt x="528066" y="882395"/>
                </a:lnTo>
                <a:lnTo>
                  <a:pt x="560577" y="898016"/>
                </a:lnTo>
                <a:lnTo>
                  <a:pt x="595884" y="913510"/>
                </a:lnTo>
                <a:lnTo>
                  <a:pt x="629793" y="929004"/>
                </a:lnTo>
                <a:lnTo>
                  <a:pt x="632587" y="931799"/>
                </a:lnTo>
                <a:lnTo>
                  <a:pt x="629793" y="929004"/>
                </a:lnTo>
                <a:lnTo>
                  <a:pt x="631189" y="930401"/>
                </a:lnTo>
                <a:lnTo>
                  <a:pt x="632587" y="931799"/>
                </a:lnTo>
                <a:lnTo>
                  <a:pt x="622681" y="93891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8" name="object 20"/>
          <p:cNvSpPr/>
          <p:nvPr/>
        </p:nvSpPr>
        <p:spPr>
          <a:xfrm>
            <a:off x="5497101" y="5520332"/>
            <a:ext cx="1391285" cy="781050"/>
          </a:xfrm>
          <a:custGeom>
            <a:avLst/>
            <a:gdLst/>
            <a:ahLst/>
            <a:cxnLst/>
            <a:rect l="l" t="t" r="r" b="b"/>
            <a:pathLst>
              <a:path w="1391284" h="781050">
                <a:moveTo>
                  <a:pt x="1390777" y="780796"/>
                </a:moveTo>
                <a:lnTo>
                  <a:pt x="1337182" y="779399"/>
                </a:lnTo>
                <a:lnTo>
                  <a:pt x="1286255" y="778002"/>
                </a:lnTo>
                <a:lnTo>
                  <a:pt x="1235455" y="772287"/>
                </a:lnTo>
                <a:lnTo>
                  <a:pt x="1183258" y="766699"/>
                </a:lnTo>
                <a:lnTo>
                  <a:pt x="1132458" y="758190"/>
                </a:lnTo>
                <a:lnTo>
                  <a:pt x="1082928" y="749681"/>
                </a:lnTo>
                <a:lnTo>
                  <a:pt x="1032128" y="738505"/>
                </a:lnTo>
                <a:lnTo>
                  <a:pt x="982726" y="725678"/>
                </a:lnTo>
                <a:lnTo>
                  <a:pt x="933323" y="711581"/>
                </a:lnTo>
                <a:lnTo>
                  <a:pt x="883920" y="696087"/>
                </a:lnTo>
                <a:lnTo>
                  <a:pt x="834517" y="679196"/>
                </a:lnTo>
                <a:lnTo>
                  <a:pt x="787908" y="662178"/>
                </a:lnTo>
                <a:lnTo>
                  <a:pt x="739901" y="640969"/>
                </a:lnTo>
                <a:lnTo>
                  <a:pt x="693293" y="621284"/>
                </a:lnTo>
                <a:lnTo>
                  <a:pt x="646684" y="597281"/>
                </a:lnTo>
                <a:lnTo>
                  <a:pt x="601472" y="570484"/>
                </a:lnTo>
                <a:lnTo>
                  <a:pt x="557784" y="544957"/>
                </a:lnTo>
                <a:lnTo>
                  <a:pt x="512572" y="519557"/>
                </a:lnTo>
                <a:lnTo>
                  <a:pt x="468757" y="489966"/>
                </a:lnTo>
                <a:lnTo>
                  <a:pt x="427863" y="460248"/>
                </a:lnTo>
                <a:lnTo>
                  <a:pt x="386969" y="430657"/>
                </a:lnTo>
                <a:lnTo>
                  <a:pt x="345948" y="396748"/>
                </a:lnTo>
                <a:lnTo>
                  <a:pt x="306450" y="362839"/>
                </a:lnTo>
                <a:lnTo>
                  <a:pt x="268350" y="328930"/>
                </a:lnTo>
                <a:lnTo>
                  <a:pt x="230250" y="292227"/>
                </a:lnTo>
                <a:lnTo>
                  <a:pt x="193421" y="254127"/>
                </a:lnTo>
                <a:lnTo>
                  <a:pt x="158242" y="216027"/>
                </a:lnTo>
                <a:lnTo>
                  <a:pt x="124333" y="176530"/>
                </a:lnTo>
                <a:lnTo>
                  <a:pt x="91821" y="135509"/>
                </a:lnTo>
                <a:lnTo>
                  <a:pt x="59309" y="94615"/>
                </a:lnTo>
                <a:lnTo>
                  <a:pt x="29718" y="49403"/>
                </a:lnTo>
                <a:lnTo>
                  <a:pt x="0" y="7112"/>
                </a:lnTo>
                <a:lnTo>
                  <a:pt x="9906" y="0"/>
                </a:lnTo>
                <a:lnTo>
                  <a:pt x="39624" y="42418"/>
                </a:lnTo>
                <a:lnTo>
                  <a:pt x="69214" y="86106"/>
                </a:lnTo>
                <a:lnTo>
                  <a:pt x="100330" y="127127"/>
                </a:lnTo>
                <a:lnTo>
                  <a:pt x="132714" y="168021"/>
                </a:lnTo>
                <a:lnTo>
                  <a:pt x="168021" y="207518"/>
                </a:lnTo>
                <a:lnTo>
                  <a:pt x="203326" y="245745"/>
                </a:lnTo>
                <a:lnTo>
                  <a:pt x="238633" y="282448"/>
                </a:lnTo>
                <a:lnTo>
                  <a:pt x="275336" y="317754"/>
                </a:lnTo>
                <a:lnTo>
                  <a:pt x="313436" y="354457"/>
                </a:lnTo>
                <a:lnTo>
                  <a:pt x="353060" y="386842"/>
                </a:lnTo>
                <a:lnTo>
                  <a:pt x="392557" y="419354"/>
                </a:lnTo>
                <a:lnTo>
                  <a:pt x="434975" y="448945"/>
                </a:lnTo>
                <a:lnTo>
                  <a:pt x="475869" y="480060"/>
                </a:lnTo>
                <a:lnTo>
                  <a:pt x="519684" y="506857"/>
                </a:lnTo>
                <a:lnTo>
                  <a:pt x="563372" y="535178"/>
                </a:lnTo>
                <a:lnTo>
                  <a:pt x="605789" y="560578"/>
                </a:lnTo>
                <a:lnTo>
                  <a:pt x="651001" y="584581"/>
                </a:lnTo>
                <a:lnTo>
                  <a:pt x="697484" y="607187"/>
                </a:lnTo>
                <a:lnTo>
                  <a:pt x="744093" y="629666"/>
                </a:lnTo>
                <a:lnTo>
                  <a:pt x="792099" y="648081"/>
                </a:lnTo>
                <a:lnTo>
                  <a:pt x="838708" y="667893"/>
                </a:lnTo>
                <a:lnTo>
                  <a:pt x="886713" y="684784"/>
                </a:lnTo>
                <a:lnTo>
                  <a:pt x="934720" y="700278"/>
                </a:lnTo>
                <a:lnTo>
                  <a:pt x="984123" y="712978"/>
                </a:lnTo>
                <a:lnTo>
                  <a:pt x="1033526" y="725678"/>
                </a:lnTo>
                <a:lnTo>
                  <a:pt x="1084452" y="738505"/>
                </a:lnTo>
                <a:lnTo>
                  <a:pt x="1133855" y="746887"/>
                </a:lnTo>
                <a:lnTo>
                  <a:pt x="1184655" y="753999"/>
                </a:lnTo>
                <a:lnTo>
                  <a:pt x="1235455" y="759587"/>
                </a:lnTo>
                <a:lnTo>
                  <a:pt x="1286255" y="763905"/>
                </a:lnTo>
                <a:lnTo>
                  <a:pt x="1337182" y="766699"/>
                </a:lnTo>
                <a:lnTo>
                  <a:pt x="1390777" y="766699"/>
                </a:lnTo>
                <a:lnTo>
                  <a:pt x="1390777" y="780796"/>
                </a:lnTo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" name="object 21"/>
          <p:cNvSpPr/>
          <p:nvPr/>
        </p:nvSpPr>
        <p:spPr>
          <a:xfrm>
            <a:off x="6897783" y="4546116"/>
            <a:ext cx="1676400" cy="1755139"/>
          </a:xfrm>
          <a:custGeom>
            <a:avLst/>
            <a:gdLst/>
            <a:ahLst/>
            <a:cxnLst/>
            <a:rect l="l" t="t" r="r" b="b"/>
            <a:pathLst>
              <a:path w="1676400" h="1755139">
                <a:moveTo>
                  <a:pt x="1675892" y="0"/>
                </a:moveTo>
                <a:lnTo>
                  <a:pt x="1673098" y="90424"/>
                </a:lnTo>
                <a:lnTo>
                  <a:pt x="1666113" y="179324"/>
                </a:lnTo>
                <a:lnTo>
                  <a:pt x="1654810" y="266826"/>
                </a:lnTo>
                <a:lnTo>
                  <a:pt x="1639189" y="354457"/>
                </a:lnTo>
                <a:lnTo>
                  <a:pt x="1622298" y="439165"/>
                </a:lnTo>
                <a:lnTo>
                  <a:pt x="1599692" y="522478"/>
                </a:lnTo>
                <a:lnTo>
                  <a:pt x="1574292" y="602869"/>
                </a:lnTo>
                <a:lnTo>
                  <a:pt x="1541780" y="683387"/>
                </a:lnTo>
                <a:lnTo>
                  <a:pt x="1509268" y="760984"/>
                </a:lnTo>
                <a:lnTo>
                  <a:pt x="1471168" y="835913"/>
                </a:lnTo>
                <a:lnTo>
                  <a:pt x="1431671" y="910717"/>
                </a:lnTo>
                <a:lnTo>
                  <a:pt x="1387856" y="979932"/>
                </a:lnTo>
                <a:lnTo>
                  <a:pt x="1341374" y="1049020"/>
                </a:lnTo>
                <a:lnTo>
                  <a:pt x="1290447" y="1116838"/>
                </a:lnTo>
                <a:lnTo>
                  <a:pt x="1239647" y="1178941"/>
                </a:lnTo>
                <a:lnTo>
                  <a:pt x="1183132" y="1239647"/>
                </a:lnTo>
                <a:lnTo>
                  <a:pt x="1125347" y="1298956"/>
                </a:lnTo>
                <a:lnTo>
                  <a:pt x="1064514" y="1354074"/>
                </a:lnTo>
                <a:lnTo>
                  <a:pt x="999617" y="1404874"/>
                </a:lnTo>
                <a:lnTo>
                  <a:pt x="934720" y="1455674"/>
                </a:lnTo>
                <a:lnTo>
                  <a:pt x="866902" y="1499489"/>
                </a:lnTo>
                <a:lnTo>
                  <a:pt x="797687" y="1541780"/>
                </a:lnTo>
                <a:lnTo>
                  <a:pt x="724281" y="1581404"/>
                </a:lnTo>
                <a:lnTo>
                  <a:pt x="649478" y="1616710"/>
                </a:lnTo>
                <a:lnTo>
                  <a:pt x="573278" y="1647698"/>
                </a:lnTo>
                <a:lnTo>
                  <a:pt x="495554" y="1675892"/>
                </a:lnTo>
                <a:lnTo>
                  <a:pt x="416560" y="1699895"/>
                </a:lnTo>
                <a:lnTo>
                  <a:pt x="334645" y="1718310"/>
                </a:lnTo>
                <a:lnTo>
                  <a:pt x="252730" y="1733804"/>
                </a:lnTo>
                <a:lnTo>
                  <a:pt x="169418" y="1745107"/>
                </a:lnTo>
                <a:lnTo>
                  <a:pt x="84709" y="1752219"/>
                </a:lnTo>
                <a:lnTo>
                  <a:pt x="0" y="1755013"/>
                </a:lnTo>
                <a:lnTo>
                  <a:pt x="0" y="1740916"/>
                </a:lnTo>
                <a:lnTo>
                  <a:pt x="84709" y="1739519"/>
                </a:lnTo>
                <a:lnTo>
                  <a:pt x="168021" y="1732407"/>
                </a:lnTo>
                <a:lnTo>
                  <a:pt x="252730" y="1722501"/>
                </a:lnTo>
                <a:lnTo>
                  <a:pt x="334645" y="1707007"/>
                </a:lnTo>
                <a:lnTo>
                  <a:pt x="413639" y="1687195"/>
                </a:lnTo>
                <a:lnTo>
                  <a:pt x="494157" y="1663192"/>
                </a:lnTo>
                <a:lnTo>
                  <a:pt x="570357" y="1634998"/>
                </a:lnTo>
                <a:lnTo>
                  <a:pt x="645287" y="1603883"/>
                </a:lnTo>
                <a:lnTo>
                  <a:pt x="718693" y="1570101"/>
                </a:lnTo>
                <a:lnTo>
                  <a:pt x="790702" y="1532001"/>
                </a:lnTo>
                <a:lnTo>
                  <a:pt x="859790" y="1489583"/>
                </a:lnTo>
                <a:lnTo>
                  <a:pt x="927608" y="1444371"/>
                </a:lnTo>
                <a:lnTo>
                  <a:pt x="992505" y="1396365"/>
                </a:lnTo>
                <a:lnTo>
                  <a:pt x="1056132" y="1344168"/>
                </a:lnTo>
                <a:lnTo>
                  <a:pt x="1116838" y="1289050"/>
                </a:lnTo>
                <a:lnTo>
                  <a:pt x="1173353" y="1231138"/>
                </a:lnTo>
                <a:lnTo>
                  <a:pt x="1228344" y="1170432"/>
                </a:lnTo>
                <a:lnTo>
                  <a:pt x="1282065" y="1108329"/>
                </a:lnTo>
                <a:lnTo>
                  <a:pt x="1331468" y="1042035"/>
                </a:lnTo>
                <a:lnTo>
                  <a:pt x="1378077" y="972819"/>
                </a:lnTo>
                <a:lnTo>
                  <a:pt x="1421765" y="903605"/>
                </a:lnTo>
                <a:lnTo>
                  <a:pt x="1461262" y="830199"/>
                </a:lnTo>
                <a:lnTo>
                  <a:pt x="1498092" y="756793"/>
                </a:lnTo>
                <a:lnTo>
                  <a:pt x="1530477" y="677672"/>
                </a:lnTo>
                <a:lnTo>
                  <a:pt x="1561592" y="598678"/>
                </a:lnTo>
                <a:lnTo>
                  <a:pt x="1586992" y="518160"/>
                </a:lnTo>
                <a:lnTo>
                  <a:pt x="1609598" y="434848"/>
                </a:lnTo>
                <a:lnTo>
                  <a:pt x="1629283" y="351536"/>
                </a:lnTo>
                <a:lnTo>
                  <a:pt x="1643507" y="265430"/>
                </a:lnTo>
                <a:lnTo>
                  <a:pt x="1653286" y="179324"/>
                </a:lnTo>
                <a:lnTo>
                  <a:pt x="1660398" y="90424"/>
                </a:lnTo>
                <a:lnTo>
                  <a:pt x="1661795" y="0"/>
                </a:lnTo>
                <a:lnTo>
                  <a:pt x="1675892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0" name="object 22"/>
          <p:cNvSpPr/>
          <p:nvPr/>
        </p:nvSpPr>
        <p:spPr>
          <a:xfrm>
            <a:off x="6897783" y="2782593"/>
            <a:ext cx="1676400" cy="1752600"/>
          </a:xfrm>
          <a:custGeom>
            <a:avLst/>
            <a:gdLst/>
            <a:ahLst/>
            <a:cxnLst/>
            <a:rect l="l" t="t" r="r" b="b"/>
            <a:pathLst>
              <a:path w="1676400" h="1752600">
                <a:moveTo>
                  <a:pt x="0" y="0"/>
                </a:moveTo>
                <a:lnTo>
                  <a:pt x="0" y="14097"/>
                </a:lnTo>
                <a:lnTo>
                  <a:pt x="84709" y="14097"/>
                </a:lnTo>
                <a:lnTo>
                  <a:pt x="168021" y="21209"/>
                </a:lnTo>
                <a:lnTo>
                  <a:pt x="252730" y="32512"/>
                </a:lnTo>
                <a:lnTo>
                  <a:pt x="334645" y="48006"/>
                </a:lnTo>
                <a:lnTo>
                  <a:pt x="413639" y="67818"/>
                </a:lnTo>
                <a:lnTo>
                  <a:pt x="494157" y="90424"/>
                </a:lnTo>
                <a:lnTo>
                  <a:pt x="570357" y="117221"/>
                </a:lnTo>
                <a:lnTo>
                  <a:pt x="718693" y="183642"/>
                </a:lnTo>
                <a:lnTo>
                  <a:pt x="790702" y="223138"/>
                </a:lnTo>
                <a:lnTo>
                  <a:pt x="859790" y="265430"/>
                </a:lnTo>
                <a:lnTo>
                  <a:pt x="927608" y="310642"/>
                </a:lnTo>
                <a:lnTo>
                  <a:pt x="992505" y="358648"/>
                </a:lnTo>
                <a:lnTo>
                  <a:pt x="1056132" y="410845"/>
                </a:lnTo>
                <a:lnTo>
                  <a:pt x="1116838" y="464566"/>
                </a:lnTo>
                <a:lnTo>
                  <a:pt x="1173353" y="521081"/>
                </a:lnTo>
                <a:lnTo>
                  <a:pt x="1228344" y="581787"/>
                </a:lnTo>
                <a:lnTo>
                  <a:pt x="1282065" y="646684"/>
                </a:lnTo>
                <a:lnTo>
                  <a:pt x="1331468" y="713105"/>
                </a:lnTo>
                <a:lnTo>
                  <a:pt x="1378077" y="779399"/>
                </a:lnTo>
                <a:lnTo>
                  <a:pt x="1421765" y="851408"/>
                </a:lnTo>
                <a:lnTo>
                  <a:pt x="1461262" y="923417"/>
                </a:lnTo>
                <a:lnTo>
                  <a:pt x="1498092" y="998220"/>
                </a:lnTo>
                <a:lnTo>
                  <a:pt x="1530477" y="1074547"/>
                </a:lnTo>
                <a:lnTo>
                  <a:pt x="1561592" y="1154938"/>
                </a:lnTo>
                <a:lnTo>
                  <a:pt x="1586992" y="1235456"/>
                </a:lnTo>
                <a:lnTo>
                  <a:pt x="1609598" y="1317371"/>
                </a:lnTo>
                <a:lnTo>
                  <a:pt x="1629283" y="1402080"/>
                </a:lnTo>
                <a:lnTo>
                  <a:pt x="1643507" y="1486789"/>
                </a:lnTo>
                <a:lnTo>
                  <a:pt x="1653286" y="1575689"/>
                </a:lnTo>
                <a:lnTo>
                  <a:pt x="1660398" y="1661922"/>
                </a:lnTo>
                <a:lnTo>
                  <a:pt x="1661795" y="1752219"/>
                </a:lnTo>
                <a:lnTo>
                  <a:pt x="1675892" y="1752219"/>
                </a:lnTo>
                <a:lnTo>
                  <a:pt x="1673098" y="1661922"/>
                </a:lnTo>
                <a:lnTo>
                  <a:pt x="1666113" y="1574292"/>
                </a:lnTo>
                <a:lnTo>
                  <a:pt x="1654810" y="1485392"/>
                </a:lnTo>
                <a:lnTo>
                  <a:pt x="1639189" y="1400683"/>
                </a:lnTo>
                <a:lnTo>
                  <a:pt x="1622298" y="1315974"/>
                </a:lnTo>
                <a:lnTo>
                  <a:pt x="1599692" y="1232662"/>
                </a:lnTo>
                <a:lnTo>
                  <a:pt x="1574292" y="1150747"/>
                </a:lnTo>
                <a:lnTo>
                  <a:pt x="1509268" y="992632"/>
                </a:lnTo>
                <a:lnTo>
                  <a:pt x="1471168" y="919226"/>
                </a:lnTo>
                <a:lnTo>
                  <a:pt x="1431671" y="844423"/>
                </a:lnTo>
                <a:lnTo>
                  <a:pt x="1387856" y="772413"/>
                </a:lnTo>
                <a:lnTo>
                  <a:pt x="1341374" y="705993"/>
                </a:lnTo>
                <a:lnTo>
                  <a:pt x="1290447" y="638175"/>
                </a:lnTo>
                <a:lnTo>
                  <a:pt x="1239647" y="573278"/>
                </a:lnTo>
                <a:lnTo>
                  <a:pt x="1183132" y="512572"/>
                </a:lnTo>
                <a:lnTo>
                  <a:pt x="1125347" y="456057"/>
                </a:lnTo>
                <a:lnTo>
                  <a:pt x="1064514" y="401066"/>
                </a:lnTo>
                <a:lnTo>
                  <a:pt x="999617" y="348742"/>
                </a:lnTo>
                <a:lnTo>
                  <a:pt x="934720" y="297942"/>
                </a:lnTo>
                <a:lnTo>
                  <a:pt x="866902" y="252730"/>
                </a:lnTo>
                <a:lnTo>
                  <a:pt x="797687" y="211836"/>
                </a:lnTo>
                <a:lnTo>
                  <a:pt x="724281" y="173736"/>
                </a:lnTo>
                <a:lnTo>
                  <a:pt x="649478" y="137033"/>
                </a:lnTo>
                <a:lnTo>
                  <a:pt x="573278" y="105918"/>
                </a:lnTo>
                <a:lnTo>
                  <a:pt x="495554" y="77724"/>
                </a:lnTo>
                <a:lnTo>
                  <a:pt x="416560" y="55118"/>
                </a:lnTo>
                <a:lnTo>
                  <a:pt x="334645" y="36703"/>
                </a:lnTo>
                <a:lnTo>
                  <a:pt x="252730" y="21209"/>
                </a:lnTo>
                <a:lnTo>
                  <a:pt x="169418" y="8509"/>
                </a:lnTo>
                <a:lnTo>
                  <a:pt x="84709" y="1397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1" name="object 23"/>
          <p:cNvSpPr/>
          <p:nvPr/>
        </p:nvSpPr>
        <p:spPr>
          <a:xfrm>
            <a:off x="6897783" y="2782593"/>
            <a:ext cx="1676400" cy="1752600"/>
          </a:xfrm>
          <a:custGeom>
            <a:avLst/>
            <a:gdLst/>
            <a:ahLst/>
            <a:cxnLst/>
            <a:rect l="l" t="t" r="r" b="b"/>
            <a:pathLst>
              <a:path w="1676400" h="1752600">
                <a:moveTo>
                  <a:pt x="0" y="0"/>
                </a:moveTo>
                <a:lnTo>
                  <a:pt x="84709" y="1397"/>
                </a:lnTo>
                <a:lnTo>
                  <a:pt x="169418" y="8509"/>
                </a:lnTo>
                <a:lnTo>
                  <a:pt x="252730" y="21209"/>
                </a:lnTo>
                <a:lnTo>
                  <a:pt x="334645" y="36703"/>
                </a:lnTo>
                <a:lnTo>
                  <a:pt x="416560" y="55118"/>
                </a:lnTo>
                <a:lnTo>
                  <a:pt x="495554" y="77724"/>
                </a:lnTo>
                <a:lnTo>
                  <a:pt x="573278" y="105918"/>
                </a:lnTo>
                <a:lnTo>
                  <a:pt x="649478" y="137033"/>
                </a:lnTo>
                <a:lnTo>
                  <a:pt x="724281" y="173736"/>
                </a:lnTo>
                <a:lnTo>
                  <a:pt x="797687" y="211836"/>
                </a:lnTo>
                <a:lnTo>
                  <a:pt x="866902" y="252730"/>
                </a:lnTo>
                <a:lnTo>
                  <a:pt x="934720" y="297942"/>
                </a:lnTo>
                <a:lnTo>
                  <a:pt x="999617" y="348742"/>
                </a:lnTo>
                <a:lnTo>
                  <a:pt x="1064514" y="401066"/>
                </a:lnTo>
                <a:lnTo>
                  <a:pt x="1125347" y="456057"/>
                </a:lnTo>
                <a:lnTo>
                  <a:pt x="1183132" y="512572"/>
                </a:lnTo>
                <a:lnTo>
                  <a:pt x="1239647" y="573278"/>
                </a:lnTo>
                <a:lnTo>
                  <a:pt x="1290447" y="638175"/>
                </a:lnTo>
                <a:lnTo>
                  <a:pt x="1341374" y="705993"/>
                </a:lnTo>
                <a:lnTo>
                  <a:pt x="1387856" y="772413"/>
                </a:lnTo>
                <a:lnTo>
                  <a:pt x="1431671" y="844423"/>
                </a:lnTo>
                <a:lnTo>
                  <a:pt x="1471168" y="919226"/>
                </a:lnTo>
                <a:lnTo>
                  <a:pt x="1509268" y="992632"/>
                </a:lnTo>
                <a:lnTo>
                  <a:pt x="1541780" y="1071626"/>
                </a:lnTo>
                <a:lnTo>
                  <a:pt x="1574292" y="1150747"/>
                </a:lnTo>
                <a:lnTo>
                  <a:pt x="1599692" y="1232662"/>
                </a:lnTo>
                <a:lnTo>
                  <a:pt x="1622298" y="1315974"/>
                </a:lnTo>
                <a:lnTo>
                  <a:pt x="1639189" y="1400683"/>
                </a:lnTo>
                <a:lnTo>
                  <a:pt x="1654810" y="1485392"/>
                </a:lnTo>
                <a:lnTo>
                  <a:pt x="1666113" y="1574292"/>
                </a:lnTo>
                <a:lnTo>
                  <a:pt x="1673098" y="1661922"/>
                </a:lnTo>
                <a:lnTo>
                  <a:pt x="1675892" y="1752219"/>
                </a:lnTo>
                <a:lnTo>
                  <a:pt x="1661795" y="1752219"/>
                </a:lnTo>
                <a:lnTo>
                  <a:pt x="1660398" y="1661922"/>
                </a:lnTo>
                <a:lnTo>
                  <a:pt x="1653286" y="1575689"/>
                </a:lnTo>
                <a:lnTo>
                  <a:pt x="1643507" y="1486789"/>
                </a:lnTo>
                <a:lnTo>
                  <a:pt x="1629283" y="1402080"/>
                </a:lnTo>
                <a:lnTo>
                  <a:pt x="1609598" y="1317371"/>
                </a:lnTo>
                <a:lnTo>
                  <a:pt x="1586992" y="1235456"/>
                </a:lnTo>
                <a:lnTo>
                  <a:pt x="1561592" y="1154938"/>
                </a:lnTo>
                <a:lnTo>
                  <a:pt x="1530477" y="1074547"/>
                </a:lnTo>
                <a:lnTo>
                  <a:pt x="1498092" y="998220"/>
                </a:lnTo>
                <a:lnTo>
                  <a:pt x="1461262" y="923417"/>
                </a:lnTo>
                <a:lnTo>
                  <a:pt x="1421765" y="851408"/>
                </a:lnTo>
                <a:lnTo>
                  <a:pt x="1378077" y="779399"/>
                </a:lnTo>
                <a:lnTo>
                  <a:pt x="1331468" y="713105"/>
                </a:lnTo>
                <a:lnTo>
                  <a:pt x="1282065" y="646684"/>
                </a:lnTo>
                <a:lnTo>
                  <a:pt x="1228344" y="581787"/>
                </a:lnTo>
                <a:lnTo>
                  <a:pt x="1173353" y="521081"/>
                </a:lnTo>
                <a:lnTo>
                  <a:pt x="1116838" y="464566"/>
                </a:lnTo>
                <a:lnTo>
                  <a:pt x="1056132" y="410845"/>
                </a:lnTo>
                <a:lnTo>
                  <a:pt x="992505" y="358648"/>
                </a:lnTo>
                <a:lnTo>
                  <a:pt x="927608" y="310642"/>
                </a:lnTo>
                <a:lnTo>
                  <a:pt x="859790" y="265430"/>
                </a:lnTo>
                <a:lnTo>
                  <a:pt x="790702" y="223138"/>
                </a:lnTo>
                <a:lnTo>
                  <a:pt x="718693" y="183642"/>
                </a:lnTo>
                <a:lnTo>
                  <a:pt x="645287" y="151130"/>
                </a:lnTo>
                <a:lnTo>
                  <a:pt x="570357" y="117221"/>
                </a:lnTo>
                <a:lnTo>
                  <a:pt x="494157" y="90424"/>
                </a:lnTo>
                <a:lnTo>
                  <a:pt x="413639" y="67818"/>
                </a:lnTo>
                <a:lnTo>
                  <a:pt x="334645" y="48006"/>
                </a:lnTo>
                <a:lnTo>
                  <a:pt x="252730" y="32512"/>
                </a:lnTo>
                <a:lnTo>
                  <a:pt x="168021" y="21209"/>
                </a:lnTo>
                <a:lnTo>
                  <a:pt x="84709" y="14097"/>
                </a:lnTo>
                <a:lnTo>
                  <a:pt x="0" y="14097"/>
                </a:lnTo>
                <a:lnTo>
                  <a:pt x="0" y="0"/>
                </a:lnTo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2" name="object 24"/>
          <p:cNvSpPr/>
          <p:nvPr/>
        </p:nvSpPr>
        <p:spPr>
          <a:xfrm>
            <a:off x="5497101" y="2782593"/>
            <a:ext cx="1391285" cy="782320"/>
          </a:xfrm>
          <a:custGeom>
            <a:avLst/>
            <a:gdLst/>
            <a:ahLst/>
            <a:cxnLst/>
            <a:rect l="l" t="t" r="r" b="b"/>
            <a:pathLst>
              <a:path w="1391284" h="782319">
                <a:moveTo>
                  <a:pt x="2921" y="769493"/>
                </a:moveTo>
                <a:lnTo>
                  <a:pt x="0" y="772413"/>
                </a:lnTo>
                <a:lnTo>
                  <a:pt x="29718" y="728599"/>
                </a:lnTo>
                <a:lnTo>
                  <a:pt x="59309" y="683387"/>
                </a:lnTo>
                <a:lnTo>
                  <a:pt x="91821" y="643890"/>
                </a:lnTo>
                <a:lnTo>
                  <a:pt x="124333" y="602869"/>
                </a:lnTo>
                <a:lnTo>
                  <a:pt x="158242" y="563372"/>
                </a:lnTo>
                <a:lnTo>
                  <a:pt x="193421" y="523875"/>
                </a:lnTo>
                <a:lnTo>
                  <a:pt x="230250" y="487172"/>
                </a:lnTo>
                <a:lnTo>
                  <a:pt x="268350" y="451866"/>
                </a:lnTo>
                <a:lnTo>
                  <a:pt x="306450" y="416560"/>
                </a:lnTo>
                <a:lnTo>
                  <a:pt x="345948" y="382650"/>
                </a:lnTo>
                <a:lnTo>
                  <a:pt x="386969" y="350138"/>
                </a:lnTo>
                <a:lnTo>
                  <a:pt x="427863" y="319150"/>
                </a:lnTo>
                <a:lnTo>
                  <a:pt x="468757" y="289433"/>
                </a:lnTo>
                <a:lnTo>
                  <a:pt x="512572" y="261238"/>
                </a:lnTo>
                <a:lnTo>
                  <a:pt x="557784" y="234442"/>
                </a:lnTo>
                <a:lnTo>
                  <a:pt x="601472" y="209042"/>
                </a:lnTo>
                <a:lnTo>
                  <a:pt x="646684" y="185038"/>
                </a:lnTo>
                <a:lnTo>
                  <a:pt x="693293" y="159638"/>
                </a:lnTo>
                <a:lnTo>
                  <a:pt x="739901" y="139827"/>
                </a:lnTo>
                <a:lnTo>
                  <a:pt x="787908" y="118618"/>
                </a:lnTo>
                <a:lnTo>
                  <a:pt x="834517" y="100330"/>
                </a:lnTo>
                <a:lnTo>
                  <a:pt x="883920" y="83312"/>
                </a:lnTo>
                <a:lnTo>
                  <a:pt x="933323" y="67818"/>
                </a:lnTo>
                <a:lnTo>
                  <a:pt x="982726" y="53721"/>
                </a:lnTo>
                <a:lnTo>
                  <a:pt x="1032128" y="41021"/>
                </a:lnTo>
                <a:lnTo>
                  <a:pt x="1082928" y="31115"/>
                </a:lnTo>
                <a:lnTo>
                  <a:pt x="1132458" y="21209"/>
                </a:lnTo>
                <a:lnTo>
                  <a:pt x="1183258" y="14097"/>
                </a:lnTo>
                <a:lnTo>
                  <a:pt x="1235455" y="7112"/>
                </a:lnTo>
                <a:lnTo>
                  <a:pt x="1286255" y="2921"/>
                </a:lnTo>
                <a:lnTo>
                  <a:pt x="1337182" y="0"/>
                </a:lnTo>
                <a:lnTo>
                  <a:pt x="1390777" y="0"/>
                </a:lnTo>
                <a:lnTo>
                  <a:pt x="1390777" y="14097"/>
                </a:lnTo>
                <a:lnTo>
                  <a:pt x="1337182" y="14097"/>
                </a:lnTo>
                <a:lnTo>
                  <a:pt x="1286255" y="15621"/>
                </a:lnTo>
                <a:lnTo>
                  <a:pt x="1235455" y="21209"/>
                </a:lnTo>
                <a:lnTo>
                  <a:pt x="1184655" y="25400"/>
                </a:lnTo>
                <a:lnTo>
                  <a:pt x="1133855" y="33909"/>
                </a:lnTo>
                <a:lnTo>
                  <a:pt x="1084452" y="43815"/>
                </a:lnTo>
                <a:lnTo>
                  <a:pt x="1033526" y="53721"/>
                </a:lnTo>
                <a:lnTo>
                  <a:pt x="984123" y="65024"/>
                </a:lnTo>
                <a:lnTo>
                  <a:pt x="934720" y="80518"/>
                </a:lnTo>
                <a:lnTo>
                  <a:pt x="886713" y="96012"/>
                </a:lnTo>
                <a:lnTo>
                  <a:pt x="838708" y="114427"/>
                </a:lnTo>
                <a:lnTo>
                  <a:pt x="792099" y="131318"/>
                </a:lnTo>
                <a:lnTo>
                  <a:pt x="744093" y="151130"/>
                </a:lnTo>
                <a:lnTo>
                  <a:pt x="697484" y="172338"/>
                </a:lnTo>
                <a:lnTo>
                  <a:pt x="651001" y="194945"/>
                </a:lnTo>
                <a:lnTo>
                  <a:pt x="605789" y="218948"/>
                </a:lnTo>
                <a:lnTo>
                  <a:pt x="563372" y="244348"/>
                </a:lnTo>
                <a:lnTo>
                  <a:pt x="519684" y="272542"/>
                </a:lnTo>
                <a:lnTo>
                  <a:pt x="475869" y="302133"/>
                </a:lnTo>
                <a:lnTo>
                  <a:pt x="434975" y="330454"/>
                </a:lnTo>
                <a:lnTo>
                  <a:pt x="392557" y="361442"/>
                </a:lnTo>
                <a:lnTo>
                  <a:pt x="353060" y="392557"/>
                </a:lnTo>
                <a:lnTo>
                  <a:pt x="313436" y="425069"/>
                </a:lnTo>
                <a:lnTo>
                  <a:pt x="275336" y="461772"/>
                </a:lnTo>
                <a:lnTo>
                  <a:pt x="238633" y="498475"/>
                </a:lnTo>
                <a:lnTo>
                  <a:pt x="203326" y="533781"/>
                </a:lnTo>
                <a:lnTo>
                  <a:pt x="168021" y="571881"/>
                </a:lnTo>
                <a:lnTo>
                  <a:pt x="132714" y="611378"/>
                </a:lnTo>
                <a:lnTo>
                  <a:pt x="100330" y="650875"/>
                </a:lnTo>
                <a:lnTo>
                  <a:pt x="69214" y="693293"/>
                </a:lnTo>
                <a:lnTo>
                  <a:pt x="39624" y="735711"/>
                </a:lnTo>
                <a:lnTo>
                  <a:pt x="9906" y="779399"/>
                </a:lnTo>
                <a:lnTo>
                  <a:pt x="7112" y="782193"/>
                </a:lnTo>
                <a:lnTo>
                  <a:pt x="9906" y="779399"/>
                </a:lnTo>
                <a:lnTo>
                  <a:pt x="8509" y="780796"/>
                </a:lnTo>
                <a:lnTo>
                  <a:pt x="7112" y="782193"/>
                </a:lnTo>
                <a:lnTo>
                  <a:pt x="2921" y="769493"/>
                </a:lnTo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3" name="object 25"/>
          <p:cNvSpPr/>
          <p:nvPr/>
        </p:nvSpPr>
        <p:spPr>
          <a:xfrm>
            <a:off x="5423694" y="3581804"/>
            <a:ext cx="69215" cy="466090"/>
          </a:xfrm>
          <a:custGeom>
            <a:avLst/>
            <a:gdLst/>
            <a:ahLst/>
            <a:cxnLst/>
            <a:rect l="l" t="t" r="r" b="b"/>
            <a:pathLst>
              <a:path w="69214" h="466089">
                <a:moveTo>
                  <a:pt x="69214" y="0"/>
                </a:moveTo>
                <a:lnTo>
                  <a:pt x="0" y="465963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" name="object 26"/>
          <p:cNvSpPr/>
          <p:nvPr/>
        </p:nvSpPr>
        <p:spPr>
          <a:xfrm>
            <a:off x="5456207" y="5026175"/>
            <a:ext cx="4445" cy="466090"/>
          </a:xfrm>
          <a:custGeom>
            <a:avLst/>
            <a:gdLst/>
            <a:ahLst/>
            <a:cxnLst/>
            <a:rect l="l" t="t" r="r" b="b"/>
            <a:pathLst>
              <a:path w="4445" h="466089">
                <a:moveTo>
                  <a:pt x="0" y="0"/>
                </a:moveTo>
                <a:lnTo>
                  <a:pt x="4190" y="465963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" name="object 27"/>
          <p:cNvSpPr txBox="1">
            <a:spLocks noGrp="1"/>
          </p:cNvSpPr>
          <p:nvPr>
            <p:ph type="title"/>
          </p:nvPr>
        </p:nvSpPr>
        <p:spPr>
          <a:xfrm>
            <a:off x="-516756" y="684441"/>
            <a:ext cx="7886700" cy="765593"/>
          </a:xfrm>
          <a:prstGeom prst="rect">
            <a:avLst/>
          </a:prstGeom>
        </p:spPr>
        <p:txBody>
          <a:bodyPr vert="horz" wrap="square" lIns="0" tIns="270509" rIns="0" bIns="0" rtlCol="0">
            <a:spAutoFit/>
          </a:bodyPr>
          <a:lstStyle/>
          <a:p>
            <a:pPr marL="1216660">
              <a:lnSpc>
                <a:spcPct val="100000"/>
              </a:lnSpc>
            </a:pPr>
            <a:r>
              <a:rPr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玻璃体</a:t>
            </a:r>
            <a:endParaRPr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6" name="object 28"/>
          <p:cNvSpPr txBox="1"/>
          <p:nvPr/>
        </p:nvSpPr>
        <p:spPr>
          <a:xfrm>
            <a:off x="535940" y="1695418"/>
            <a:ext cx="4033520" cy="964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</a:t>
            </a:r>
            <a:r>
              <a:rPr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99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%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由水组成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提供眼压，支撑结构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7" name="object 29"/>
          <p:cNvSpPr/>
          <p:nvPr/>
        </p:nvSpPr>
        <p:spPr>
          <a:xfrm>
            <a:off x="5132992" y="2766084"/>
            <a:ext cx="3505200" cy="3575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8" name="object 30"/>
          <p:cNvSpPr/>
          <p:nvPr/>
        </p:nvSpPr>
        <p:spPr>
          <a:xfrm>
            <a:off x="5180998" y="2791102"/>
            <a:ext cx="3409950" cy="3479800"/>
          </a:xfrm>
          <a:custGeom>
            <a:avLst/>
            <a:gdLst/>
            <a:ahLst/>
            <a:cxnLst/>
            <a:rect l="l" t="t" r="r" b="b"/>
            <a:pathLst>
              <a:path w="3409950" h="3479800">
                <a:moveTo>
                  <a:pt x="1704975" y="0"/>
                </a:moveTo>
                <a:lnTo>
                  <a:pt x="1565147" y="5767"/>
                </a:lnTo>
                <a:lnTo>
                  <a:pt x="1428432" y="22769"/>
                </a:lnTo>
                <a:lnTo>
                  <a:pt x="1295267" y="50560"/>
                </a:lnTo>
                <a:lnTo>
                  <a:pt x="1166091" y="88691"/>
                </a:lnTo>
                <a:lnTo>
                  <a:pt x="1041344" y="136715"/>
                </a:lnTo>
                <a:lnTo>
                  <a:pt x="921464" y="194184"/>
                </a:lnTo>
                <a:lnTo>
                  <a:pt x="806890" y="260650"/>
                </a:lnTo>
                <a:lnTo>
                  <a:pt x="698062" y="335666"/>
                </a:lnTo>
                <a:lnTo>
                  <a:pt x="595417" y="418783"/>
                </a:lnTo>
                <a:lnTo>
                  <a:pt x="499395" y="509555"/>
                </a:lnTo>
                <a:lnTo>
                  <a:pt x="410435" y="607534"/>
                </a:lnTo>
                <a:lnTo>
                  <a:pt x="328976" y="712271"/>
                </a:lnTo>
                <a:lnTo>
                  <a:pt x="255457" y="823320"/>
                </a:lnTo>
                <a:lnTo>
                  <a:pt x="190316" y="940233"/>
                </a:lnTo>
                <a:lnTo>
                  <a:pt x="133992" y="1062561"/>
                </a:lnTo>
                <a:lnTo>
                  <a:pt x="86925" y="1189857"/>
                </a:lnTo>
                <a:lnTo>
                  <a:pt x="49554" y="1321675"/>
                </a:lnTo>
                <a:lnTo>
                  <a:pt x="22316" y="1457565"/>
                </a:lnTo>
                <a:lnTo>
                  <a:pt x="5652" y="1597080"/>
                </a:lnTo>
                <a:lnTo>
                  <a:pt x="0" y="1739773"/>
                </a:lnTo>
                <a:lnTo>
                  <a:pt x="5652" y="1882483"/>
                </a:lnTo>
                <a:lnTo>
                  <a:pt x="22316" y="2022015"/>
                </a:lnTo>
                <a:lnTo>
                  <a:pt x="49554" y="2157919"/>
                </a:lnTo>
                <a:lnTo>
                  <a:pt x="86925" y="2289750"/>
                </a:lnTo>
                <a:lnTo>
                  <a:pt x="133992" y="2417058"/>
                </a:lnTo>
                <a:lnTo>
                  <a:pt x="190316" y="2539396"/>
                </a:lnTo>
                <a:lnTo>
                  <a:pt x="255457" y="2656317"/>
                </a:lnTo>
                <a:lnTo>
                  <a:pt x="328976" y="2767373"/>
                </a:lnTo>
                <a:lnTo>
                  <a:pt x="410435" y="2872117"/>
                </a:lnTo>
                <a:lnTo>
                  <a:pt x="499395" y="2970101"/>
                </a:lnTo>
                <a:lnTo>
                  <a:pt x="595417" y="3060877"/>
                </a:lnTo>
                <a:lnTo>
                  <a:pt x="698062" y="3143998"/>
                </a:lnTo>
                <a:lnTo>
                  <a:pt x="806890" y="3219017"/>
                </a:lnTo>
                <a:lnTo>
                  <a:pt x="921464" y="3285485"/>
                </a:lnTo>
                <a:lnTo>
                  <a:pt x="1041344" y="3342955"/>
                </a:lnTo>
                <a:lnTo>
                  <a:pt x="1166091" y="3390980"/>
                </a:lnTo>
                <a:lnTo>
                  <a:pt x="1295267" y="3429111"/>
                </a:lnTo>
                <a:lnTo>
                  <a:pt x="1428432" y="3456903"/>
                </a:lnTo>
                <a:lnTo>
                  <a:pt x="1565147" y="3473905"/>
                </a:lnTo>
                <a:lnTo>
                  <a:pt x="1704975" y="3479673"/>
                </a:lnTo>
                <a:lnTo>
                  <a:pt x="1844819" y="3473905"/>
                </a:lnTo>
                <a:lnTo>
                  <a:pt x="1981548" y="3456903"/>
                </a:lnTo>
                <a:lnTo>
                  <a:pt x="2114724" y="3429111"/>
                </a:lnTo>
                <a:lnTo>
                  <a:pt x="2243907" y="3390980"/>
                </a:lnTo>
                <a:lnTo>
                  <a:pt x="2368659" y="3342955"/>
                </a:lnTo>
                <a:lnTo>
                  <a:pt x="2488541" y="3285485"/>
                </a:lnTo>
                <a:lnTo>
                  <a:pt x="2603115" y="3219017"/>
                </a:lnTo>
                <a:lnTo>
                  <a:pt x="2711942" y="3143998"/>
                </a:lnTo>
                <a:lnTo>
                  <a:pt x="2814584" y="3060877"/>
                </a:lnTo>
                <a:lnTo>
                  <a:pt x="2910601" y="2970101"/>
                </a:lnTo>
                <a:lnTo>
                  <a:pt x="2999556" y="2872117"/>
                </a:lnTo>
                <a:lnTo>
                  <a:pt x="3081009" y="2767373"/>
                </a:lnTo>
                <a:lnTo>
                  <a:pt x="3154523" y="2656317"/>
                </a:lnTo>
                <a:lnTo>
                  <a:pt x="3219657" y="2539396"/>
                </a:lnTo>
                <a:lnTo>
                  <a:pt x="3275974" y="2417058"/>
                </a:lnTo>
                <a:lnTo>
                  <a:pt x="3323036" y="2289750"/>
                </a:lnTo>
                <a:lnTo>
                  <a:pt x="3360403" y="2157919"/>
                </a:lnTo>
                <a:lnTo>
                  <a:pt x="3387636" y="2022015"/>
                </a:lnTo>
                <a:lnTo>
                  <a:pt x="3404298" y="1882483"/>
                </a:lnTo>
                <a:lnTo>
                  <a:pt x="3409950" y="1739773"/>
                </a:lnTo>
                <a:lnTo>
                  <a:pt x="3404298" y="1597080"/>
                </a:lnTo>
                <a:lnTo>
                  <a:pt x="3387636" y="1457565"/>
                </a:lnTo>
                <a:lnTo>
                  <a:pt x="3360403" y="1321675"/>
                </a:lnTo>
                <a:lnTo>
                  <a:pt x="3323036" y="1189857"/>
                </a:lnTo>
                <a:lnTo>
                  <a:pt x="3275974" y="1062561"/>
                </a:lnTo>
                <a:lnTo>
                  <a:pt x="3219657" y="940233"/>
                </a:lnTo>
                <a:lnTo>
                  <a:pt x="3154523" y="823320"/>
                </a:lnTo>
                <a:lnTo>
                  <a:pt x="3081009" y="712271"/>
                </a:lnTo>
                <a:lnTo>
                  <a:pt x="2999556" y="607534"/>
                </a:lnTo>
                <a:lnTo>
                  <a:pt x="2910601" y="509555"/>
                </a:lnTo>
                <a:lnTo>
                  <a:pt x="2814584" y="418783"/>
                </a:lnTo>
                <a:lnTo>
                  <a:pt x="2711942" y="335666"/>
                </a:lnTo>
                <a:lnTo>
                  <a:pt x="2603115" y="260650"/>
                </a:lnTo>
                <a:lnTo>
                  <a:pt x="2488541" y="194184"/>
                </a:lnTo>
                <a:lnTo>
                  <a:pt x="2368659" y="136715"/>
                </a:lnTo>
                <a:lnTo>
                  <a:pt x="2243907" y="88691"/>
                </a:lnTo>
                <a:lnTo>
                  <a:pt x="2114724" y="50560"/>
                </a:lnTo>
                <a:lnTo>
                  <a:pt x="1981548" y="22769"/>
                </a:lnTo>
                <a:lnTo>
                  <a:pt x="1844819" y="5767"/>
                </a:lnTo>
                <a:lnTo>
                  <a:pt x="17049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9" name="object 31"/>
          <p:cNvSpPr/>
          <p:nvPr/>
        </p:nvSpPr>
        <p:spPr>
          <a:xfrm>
            <a:off x="5180998" y="2791102"/>
            <a:ext cx="3409950" cy="3479800"/>
          </a:xfrm>
          <a:custGeom>
            <a:avLst/>
            <a:gdLst/>
            <a:ahLst/>
            <a:cxnLst/>
            <a:rect l="l" t="t" r="r" b="b"/>
            <a:pathLst>
              <a:path w="3409950" h="3479800">
                <a:moveTo>
                  <a:pt x="0" y="1739773"/>
                </a:moveTo>
                <a:lnTo>
                  <a:pt x="5652" y="1597080"/>
                </a:lnTo>
                <a:lnTo>
                  <a:pt x="22316" y="1457565"/>
                </a:lnTo>
                <a:lnTo>
                  <a:pt x="49554" y="1321675"/>
                </a:lnTo>
                <a:lnTo>
                  <a:pt x="86925" y="1189857"/>
                </a:lnTo>
                <a:lnTo>
                  <a:pt x="133992" y="1062561"/>
                </a:lnTo>
                <a:lnTo>
                  <a:pt x="190316" y="940233"/>
                </a:lnTo>
                <a:lnTo>
                  <a:pt x="255457" y="823320"/>
                </a:lnTo>
                <a:lnTo>
                  <a:pt x="328976" y="712271"/>
                </a:lnTo>
                <a:lnTo>
                  <a:pt x="410435" y="607534"/>
                </a:lnTo>
                <a:lnTo>
                  <a:pt x="499395" y="509555"/>
                </a:lnTo>
                <a:lnTo>
                  <a:pt x="595417" y="418783"/>
                </a:lnTo>
                <a:lnTo>
                  <a:pt x="698062" y="335666"/>
                </a:lnTo>
                <a:lnTo>
                  <a:pt x="806890" y="260650"/>
                </a:lnTo>
                <a:lnTo>
                  <a:pt x="921464" y="194184"/>
                </a:lnTo>
                <a:lnTo>
                  <a:pt x="1041344" y="136715"/>
                </a:lnTo>
                <a:lnTo>
                  <a:pt x="1166091" y="88691"/>
                </a:lnTo>
                <a:lnTo>
                  <a:pt x="1295267" y="50560"/>
                </a:lnTo>
                <a:lnTo>
                  <a:pt x="1428432" y="22769"/>
                </a:lnTo>
                <a:lnTo>
                  <a:pt x="1565147" y="5767"/>
                </a:lnTo>
                <a:lnTo>
                  <a:pt x="1704975" y="0"/>
                </a:lnTo>
                <a:lnTo>
                  <a:pt x="1844819" y="5767"/>
                </a:lnTo>
                <a:lnTo>
                  <a:pt x="1981548" y="22769"/>
                </a:lnTo>
                <a:lnTo>
                  <a:pt x="2114724" y="50560"/>
                </a:lnTo>
                <a:lnTo>
                  <a:pt x="2243907" y="88691"/>
                </a:lnTo>
                <a:lnTo>
                  <a:pt x="2368659" y="136715"/>
                </a:lnTo>
                <a:lnTo>
                  <a:pt x="2488541" y="194184"/>
                </a:lnTo>
                <a:lnTo>
                  <a:pt x="2603115" y="260650"/>
                </a:lnTo>
                <a:lnTo>
                  <a:pt x="2711942" y="335666"/>
                </a:lnTo>
                <a:lnTo>
                  <a:pt x="2814584" y="418783"/>
                </a:lnTo>
                <a:lnTo>
                  <a:pt x="2910601" y="509555"/>
                </a:lnTo>
                <a:lnTo>
                  <a:pt x="2999556" y="607534"/>
                </a:lnTo>
                <a:lnTo>
                  <a:pt x="3081009" y="712271"/>
                </a:lnTo>
                <a:lnTo>
                  <a:pt x="3154523" y="823320"/>
                </a:lnTo>
                <a:lnTo>
                  <a:pt x="3219657" y="940233"/>
                </a:lnTo>
                <a:lnTo>
                  <a:pt x="3275974" y="1062561"/>
                </a:lnTo>
                <a:lnTo>
                  <a:pt x="3323036" y="1189857"/>
                </a:lnTo>
                <a:lnTo>
                  <a:pt x="3360403" y="1321675"/>
                </a:lnTo>
                <a:lnTo>
                  <a:pt x="3387636" y="1457565"/>
                </a:lnTo>
                <a:lnTo>
                  <a:pt x="3404298" y="1597080"/>
                </a:lnTo>
                <a:lnTo>
                  <a:pt x="3409950" y="1739773"/>
                </a:lnTo>
                <a:lnTo>
                  <a:pt x="3404298" y="1882483"/>
                </a:lnTo>
                <a:lnTo>
                  <a:pt x="3387636" y="2022015"/>
                </a:lnTo>
                <a:lnTo>
                  <a:pt x="3360403" y="2157919"/>
                </a:lnTo>
                <a:lnTo>
                  <a:pt x="3323036" y="2289750"/>
                </a:lnTo>
                <a:lnTo>
                  <a:pt x="3275974" y="2417058"/>
                </a:lnTo>
                <a:lnTo>
                  <a:pt x="3219657" y="2539396"/>
                </a:lnTo>
                <a:lnTo>
                  <a:pt x="3154523" y="2656317"/>
                </a:lnTo>
                <a:lnTo>
                  <a:pt x="3081009" y="2767373"/>
                </a:lnTo>
                <a:lnTo>
                  <a:pt x="2999556" y="2872117"/>
                </a:lnTo>
                <a:lnTo>
                  <a:pt x="2910601" y="2970101"/>
                </a:lnTo>
                <a:lnTo>
                  <a:pt x="2814584" y="3060877"/>
                </a:lnTo>
                <a:lnTo>
                  <a:pt x="2711942" y="3143998"/>
                </a:lnTo>
                <a:lnTo>
                  <a:pt x="2603115" y="3219017"/>
                </a:lnTo>
                <a:lnTo>
                  <a:pt x="2488541" y="3285485"/>
                </a:lnTo>
                <a:lnTo>
                  <a:pt x="2368659" y="3342955"/>
                </a:lnTo>
                <a:lnTo>
                  <a:pt x="2243907" y="3390980"/>
                </a:lnTo>
                <a:lnTo>
                  <a:pt x="2114724" y="3429111"/>
                </a:lnTo>
                <a:lnTo>
                  <a:pt x="1981548" y="3456903"/>
                </a:lnTo>
                <a:lnTo>
                  <a:pt x="1844819" y="3473905"/>
                </a:lnTo>
                <a:lnTo>
                  <a:pt x="1704975" y="3479673"/>
                </a:lnTo>
                <a:lnTo>
                  <a:pt x="1565147" y="3473905"/>
                </a:lnTo>
                <a:lnTo>
                  <a:pt x="1428432" y="3456903"/>
                </a:lnTo>
                <a:lnTo>
                  <a:pt x="1295267" y="3429111"/>
                </a:lnTo>
                <a:lnTo>
                  <a:pt x="1166091" y="3390980"/>
                </a:lnTo>
                <a:lnTo>
                  <a:pt x="1041344" y="3342955"/>
                </a:lnTo>
                <a:lnTo>
                  <a:pt x="921464" y="3285485"/>
                </a:lnTo>
                <a:lnTo>
                  <a:pt x="806890" y="3219017"/>
                </a:lnTo>
                <a:lnTo>
                  <a:pt x="698062" y="3143998"/>
                </a:lnTo>
                <a:lnTo>
                  <a:pt x="595417" y="3060877"/>
                </a:lnTo>
                <a:lnTo>
                  <a:pt x="499395" y="2970101"/>
                </a:lnTo>
                <a:lnTo>
                  <a:pt x="410435" y="2872117"/>
                </a:lnTo>
                <a:lnTo>
                  <a:pt x="328976" y="2767373"/>
                </a:lnTo>
                <a:lnTo>
                  <a:pt x="255457" y="2656317"/>
                </a:lnTo>
                <a:lnTo>
                  <a:pt x="190316" y="2539396"/>
                </a:lnTo>
                <a:lnTo>
                  <a:pt x="133992" y="2417058"/>
                </a:lnTo>
                <a:lnTo>
                  <a:pt x="86925" y="2289750"/>
                </a:lnTo>
                <a:lnTo>
                  <a:pt x="49554" y="2157919"/>
                </a:lnTo>
                <a:lnTo>
                  <a:pt x="22316" y="2022015"/>
                </a:lnTo>
                <a:lnTo>
                  <a:pt x="5652" y="1882483"/>
                </a:lnTo>
                <a:lnTo>
                  <a:pt x="0" y="1739773"/>
                </a:lnTo>
                <a:close/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48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610" b="9782"/>
          <a:stretch/>
        </p:blipFill>
        <p:spPr>
          <a:xfrm>
            <a:off x="1622602" y="1379840"/>
            <a:ext cx="5994044" cy="511277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5" name="object 3"/>
          <p:cNvSpPr txBox="1">
            <a:spLocks/>
          </p:cNvSpPr>
          <p:nvPr/>
        </p:nvSpPr>
        <p:spPr>
          <a:xfrm>
            <a:off x="-1344529" y="600124"/>
            <a:ext cx="7886700" cy="779716"/>
          </a:xfrm>
          <a:prstGeom prst="rect">
            <a:avLst/>
          </a:prstGeom>
        </p:spPr>
        <p:txBody>
          <a:bodyPr vert="horz" wrap="square" lIns="0" tIns="28449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3445">
              <a:lnSpc>
                <a:spcPct val="100000"/>
              </a:lnSpc>
            </a:pP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玻璃</a:t>
            </a:r>
            <a:r>
              <a:rPr lang="zh-CN" altLang="en-US" sz="3200" spc="-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</a:t>
            </a:r>
            <a:r>
              <a:rPr lang="zh-CN" altLang="en-US" sz="32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的穿透光谱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object 4"/>
          <p:cNvSpPr txBox="1"/>
          <p:nvPr/>
        </p:nvSpPr>
        <p:spPr>
          <a:xfrm>
            <a:off x="-315731" y="6680939"/>
            <a:ext cx="771334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790"/>
              </a:spcBef>
            </a:pPr>
            <a:r>
              <a:rPr lang="en-US" sz="11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Boettner </a:t>
            </a:r>
            <a:r>
              <a:rPr lang="en-US" altLang="zh-CN" sz="11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&amp;</a:t>
            </a:r>
            <a:r>
              <a:rPr lang="en-US" sz="1100" u="sng" smtClean="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 </a:t>
            </a:r>
            <a:r>
              <a:rPr lang="en-US" sz="11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3" action="ppaction://hlinkfile"/>
              </a:rPr>
              <a:t>Wolter - 1962 - Transmission of the Ocular Media</a:t>
            </a:r>
            <a:endParaRPr sz="1100" u="sng">
              <a:solidFill>
                <a:srgbClr val="0033CC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33900" y="1022243"/>
            <a:ext cx="1700197" cy="5022957"/>
            <a:chOff x="4533900" y="1022243"/>
            <a:chExt cx="1700197" cy="5022957"/>
          </a:xfrm>
        </p:grpSpPr>
        <p:sp>
          <p:nvSpPr>
            <p:cNvPr id="6" name="object 6"/>
            <p:cNvSpPr txBox="1"/>
            <p:nvPr/>
          </p:nvSpPr>
          <p:spPr>
            <a:xfrm>
              <a:off x="4543473" y="1022243"/>
              <a:ext cx="1690624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800" smtClean="0">
                  <a:solidFill>
                    <a:srgbClr val="C0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不可见光，可用来观察视网膜</a:t>
              </a:r>
              <a:endParaRPr sz="18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533900" y="1689100"/>
              <a:ext cx="1549400" cy="4356100"/>
            </a:xfrm>
            <a:prstGeom prst="rect">
              <a:avLst/>
            </a:prstGeom>
            <a:solidFill>
              <a:srgbClr val="C00000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38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-2461811" y="759594"/>
            <a:ext cx="7886700" cy="598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5905">
              <a:lnSpc>
                <a:spcPts val="5275"/>
              </a:lnSpc>
            </a:pPr>
            <a:r>
              <a:rPr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视网膜成像</a:t>
            </a:r>
            <a:endParaRPr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38936" y="1533305"/>
            <a:ext cx="5868035" cy="14157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光学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相干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断层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成像（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OCT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近红外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80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400" spc="1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m的</a:t>
            </a:r>
            <a:r>
              <a:rPr lang="zh-CN" altLang="en-US"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激光</a:t>
            </a:r>
            <a:r>
              <a:rPr sz="24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非侵入式观察</a:t>
            </a:r>
            <a:endParaRPr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3354"/>
              </a:lnSpc>
              <a:spcBef>
                <a:spcPts val="675"/>
              </a:spcBef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-8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pc="-8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将在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下一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章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介绍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bject 4"/>
          <p:cNvSpPr/>
          <p:nvPr/>
        </p:nvSpPr>
        <p:spPr>
          <a:xfrm>
            <a:off x="0" y="3123970"/>
            <a:ext cx="9144000" cy="2857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2477" y="6227058"/>
            <a:ext cx="621560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100" u="sng">
              <a:solidFill>
                <a:srgbClr val="0033CC"/>
              </a:solidFill>
              <a:latin typeface="Arial" panose="020B0604020202020204" pitchFamily="34" charset="0"/>
            </a:endParaRPr>
          </a:p>
          <a:p>
            <a:r>
              <a:rPr lang="en-US" altLang="zh-CN" sz="1200" u="sng">
                <a:solidFill>
                  <a:srgbClr val="0033CC"/>
                </a:solidFill>
                <a:latin typeface="Arial" panose="020B0604020202020204" pitchFamily="34" charset="0"/>
              </a:rPr>
              <a:t>From: BoP </a:t>
            </a:r>
            <a:endParaRPr lang="en-US" altLang="zh-CN" sz="1200" u="sng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r>
              <a:rPr lang="en-US" altLang="zh-CN" sz="1200" u="sng" smtClean="0">
                <a:solidFill>
                  <a:srgbClr val="0033CC"/>
                </a:solidFill>
                <a:latin typeface="Arial" panose="020B0604020202020204" pitchFamily="34" charset="0"/>
              </a:rPr>
              <a:t>http</a:t>
            </a:r>
            <a:r>
              <a:rPr lang="en-US" altLang="zh-CN" sz="1200" u="sng">
                <a:solidFill>
                  <a:srgbClr val="0033CC"/>
                </a:solidFill>
                <a:latin typeface="Arial" panose="020B0604020202020204" pitchFamily="34" charset="0"/>
              </a:rPr>
              <a:t>://en.wikipedia.org/wiki/File:Retina-OCT800.png </a:t>
            </a:r>
            <a:endParaRPr lang="zh-CN" altLang="en-US" sz="1200" u="sng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37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53752" y="130128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5.4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晶状体与玻璃体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-2432183" y="734877"/>
            <a:ext cx="7886700" cy="908825"/>
          </a:xfrm>
          <a:prstGeom prst="rect">
            <a:avLst/>
          </a:prstGeom>
        </p:spPr>
        <p:txBody>
          <a:bodyPr vert="horz" wrap="square" lIns="0" tIns="273989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074670">
              <a:lnSpc>
                <a:spcPts val="5280"/>
              </a:lnSpc>
            </a:pPr>
            <a:r>
              <a:rPr lang="zh-CN" altLang="en-US" sz="32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随堂测验</a:t>
            </a:r>
            <a:endParaRPr lang="zh-CN" altLang="en-US" sz="3200" spc="5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690979" y="1866274"/>
            <a:ext cx="8030544" cy="2267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请问当我们看远方的时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候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下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列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何者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确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睫状肌放松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悬纤维拉紧，水晶体</a:t>
            </a:r>
            <a:r>
              <a:rPr sz="24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胖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睫状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肌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拉紧，悬纤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松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，水晶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</a:t>
            </a:r>
            <a:r>
              <a:rPr sz="24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胖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睫状肌放松</a:t>
            </a:r>
            <a:r>
              <a:rPr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悬纤维拉紧</a:t>
            </a:r>
            <a:r>
              <a:rPr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水晶体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瘦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睫状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肌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拉紧，悬纤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松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，水晶体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瘦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65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29894</TotalTime>
  <Words>1429</Words>
  <Application>Microsoft Office PowerPoint</Application>
  <PresentationFormat>全屏显示(4:3)</PresentationFormat>
  <Paragraphs>400</Paragraphs>
  <Slides>44</Slides>
  <Notes>20</Notes>
  <HiddenSlides>0</HiddenSlides>
  <MMClips>1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44</vt:i4>
      </vt:variant>
    </vt:vector>
  </HeadingPairs>
  <TitlesOfParts>
    <vt:vector size="65" baseType="lpstr">
      <vt:lpstr>Calibri Light</vt:lpstr>
      <vt:lpstr>宋体</vt:lpstr>
      <vt:lpstr>华文新魏</vt:lpstr>
      <vt:lpstr>Calibri</vt:lpstr>
      <vt:lpstr>Cambria Math</vt:lpstr>
      <vt:lpstr>新細明體</vt:lpstr>
      <vt:lpstr>Arial</vt:lpstr>
      <vt:lpstr>Times New Roman</vt:lpstr>
      <vt:lpstr>黑体</vt:lpstr>
      <vt:lpstr>Tahoma</vt:lpstr>
      <vt:lpstr>Symbol</vt:lpstr>
      <vt:lpstr>华文楷体</vt:lpstr>
      <vt:lpstr>Wingdings</vt:lpstr>
      <vt:lpstr>Gill Sans MT</vt:lpstr>
      <vt:lpstr>Helvetica LT</vt:lpstr>
      <vt:lpstr>HAKUYOCaoShu3500</vt:lpstr>
      <vt:lpstr>方正兰亭粗黑_GBK</vt:lpstr>
      <vt:lpstr>Office 主题</vt:lpstr>
      <vt:lpstr>MathType 6.0 Equation</vt:lpstr>
      <vt:lpstr>方程式</vt:lpstr>
      <vt:lpstr>Equation</vt:lpstr>
      <vt:lpstr>PowerPoint 演示文稿</vt:lpstr>
      <vt:lpstr>5.人眼视觉</vt:lpstr>
      <vt:lpstr>5.人眼视觉</vt:lpstr>
      <vt:lpstr>PowerPoint 演示文稿</vt:lpstr>
      <vt:lpstr>PowerPoint 演示文稿</vt:lpstr>
      <vt:lpstr>PowerPoint 演示文稿</vt:lpstr>
      <vt:lpstr>5.人眼视觉</vt:lpstr>
      <vt:lpstr>PowerPoint 演示文稿</vt:lpstr>
      <vt:lpstr>PowerPoint 演示文稿</vt:lpstr>
      <vt:lpstr>平行光通过球面聚焦</vt:lpstr>
      <vt:lpstr>Diopter (屈光度) vs. 近视度数</vt:lpstr>
      <vt:lpstr>5.人眼视觉</vt:lpstr>
      <vt:lpstr>PowerPoint 演示文稿</vt:lpstr>
      <vt:lpstr>平行光通过球面聚焦</vt:lpstr>
      <vt:lpstr>PowerPoint 演示文稿</vt:lpstr>
      <vt:lpstr>5.人眼视觉</vt:lpstr>
      <vt:lpstr>PowerPoint 演示文稿</vt:lpstr>
      <vt:lpstr>PowerPoint 演示文稿</vt:lpstr>
      <vt:lpstr>环境光亮度范围        v.s. 瞳孔大小</vt:lpstr>
      <vt:lpstr>• 瞳孔的作用</vt:lpstr>
      <vt:lpstr>• 瞳孔的作用</vt:lpstr>
      <vt:lpstr>• 瞳孔的作用</vt:lpstr>
      <vt:lpstr>• 瞳孔的作用</vt:lpstr>
      <vt:lpstr>• 几何光学计算成像到底多模糊</vt:lpstr>
      <vt:lpstr>• 几何光学计算成像到底多模糊</vt:lpstr>
      <vt:lpstr>PowerPoint 演示文稿</vt:lpstr>
      <vt:lpstr>PowerPoint 演示文稿</vt:lpstr>
      <vt:lpstr>PowerPoint 演示文稿</vt:lpstr>
      <vt:lpstr>PowerPoint 演示文稿</vt:lpstr>
      <vt:lpstr>使眼睛的视野最大化</vt:lpstr>
      <vt:lpstr>5.人眼视觉</vt:lpstr>
      <vt:lpstr>PowerPoint 演示文稿</vt:lpstr>
      <vt:lpstr>晶状体</vt:lpstr>
      <vt:lpstr>示范实验</vt:lpstr>
      <vt:lpstr>晶状体</vt:lpstr>
      <vt:lpstr>PowerPoint 演示文稿</vt:lpstr>
      <vt:lpstr>晶状体与睫状肌</vt:lpstr>
      <vt:lpstr>晶状体与睫状肌</vt:lpstr>
      <vt:lpstr>晶状体与睫状肌</vt:lpstr>
      <vt:lpstr>晶状体与睫状肌</vt:lpstr>
      <vt:lpstr>玻璃体</vt:lpstr>
      <vt:lpstr>PowerPoint 演示文稿</vt:lpstr>
      <vt:lpstr>视网膜成像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XMZ</cp:lastModifiedBy>
  <cp:revision>2391</cp:revision>
  <cp:lastPrinted>2018-11-01T13:31:17Z</cp:lastPrinted>
  <dcterms:created xsi:type="dcterms:W3CDTF">2015-10-07T05:57:56Z</dcterms:created>
  <dcterms:modified xsi:type="dcterms:W3CDTF">2018-12-13T06:56:12Z</dcterms:modified>
</cp:coreProperties>
</file>