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vml" ContentType="application/vnd.openxmlformats-officedocument.vmlDrawing"/>
  <Default Extension="gif" ContentType="image/gif"/>
  <Default Extension="jpg" ContentType="image/jp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59"/>
  </p:notesMasterIdLst>
  <p:handoutMasterIdLst>
    <p:handoutMasterId r:id="rId60"/>
  </p:handoutMasterIdLst>
  <p:sldIdLst>
    <p:sldId id="922" r:id="rId2"/>
    <p:sldId id="1844" r:id="rId3"/>
    <p:sldId id="1898" r:id="rId4"/>
    <p:sldId id="2002" r:id="rId5"/>
    <p:sldId id="2003" r:id="rId6"/>
    <p:sldId id="2004" r:id="rId7"/>
    <p:sldId id="2005" r:id="rId8"/>
    <p:sldId id="2006" r:id="rId9"/>
    <p:sldId id="2007" r:id="rId10"/>
    <p:sldId id="2008" r:id="rId11"/>
    <p:sldId id="2009" r:id="rId12"/>
    <p:sldId id="2010" r:id="rId13"/>
    <p:sldId id="2011" r:id="rId14"/>
    <p:sldId id="2012" r:id="rId15"/>
    <p:sldId id="2013" r:id="rId16"/>
    <p:sldId id="2014" r:id="rId17"/>
    <p:sldId id="2015" r:id="rId18"/>
    <p:sldId id="2016" r:id="rId19"/>
    <p:sldId id="2017" r:id="rId20"/>
    <p:sldId id="2019" r:id="rId21"/>
    <p:sldId id="2018" r:id="rId22"/>
    <p:sldId id="2020" r:id="rId23"/>
    <p:sldId id="2021" r:id="rId24"/>
    <p:sldId id="2022" r:id="rId25"/>
    <p:sldId id="2023" r:id="rId26"/>
    <p:sldId id="2025" r:id="rId27"/>
    <p:sldId id="2027" r:id="rId28"/>
    <p:sldId id="2028" r:id="rId29"/>
    <p:sldId id="2029" r:id="rId30"/>
    <p:sldId id="2030" r:id="rId31"/>
    <p:sldId id="2033" r:id="rId32"/>
    <p:sldId id="2032" r:id="rId33"/>
    <p:sldId id="2034" r:id="rId34"/>
    <p:sldId id="2035" r:id="rId35"/>
    <p:sldId id="2036" r:id="rId36"/>
    <p:sldId id="2038" r:id="rId37"/>
    <p:sldId id="2039" r:id="rId38"/>
    <p:sldId id="2040" r:id="rId39"/>
    <p:sldId id="2060" r:id="rId40"/>
    <p:sldId id="2041" r:id="rId41"/>
    <p:sldId id="2042" r:id="rId42"/>
    <p:sldId id="2043" r:id="rId43"/>
    <p:sldId id="2044" r:id="rId44"/>
    <p:sldId id="2045" r:id="rId45"/>
    <p:sldId id="2046" r:id="rId46"/>
    <p:sldId id="2047" r:id="rId47"/>
    <p:sldId id="2049" r:id="rId48"/>
    <p:sldId id="2050" r:id="rId49"/>
    <p:sldId id="2061" r:id="rId50"/>
    <p:sldId id="2051" r:id="rId51"/>
    <p:sldId id="2053" r:id="rId52"/>
    <p:sldId id="2054" r:id="rId53"/>
    <p:sldId id="2055" r:id="rId54"/>
    <p:sldId id="2056" r:id="rId55"/>
    <p:sldId id="2057" r:id="rId56"/>
    <p:sldId id="2058" r:id="rId57"/>
    <p:sldId id="2059" r:id="rId58"/>
  </p:sldIdLst>
  <p:sldSz cx="9144000" cy="6858000" type="screen4x3"/>
  <p:notesSz cx="6797675" cy="9926638"/>
  <p:embeddedFontLst>
    <p:embeddedFont>
      <p:font typeface="Gill Sans MT" panose="020B0502020104020203" pitchFamily="34" charset="0"/>
      <p:regular r:id="rId61"/>
      <p:bold r:id="rId62"/>
      <p:italic r:id="rId63"/>
      <p:boldItalic r:id="rId64"/>
    </p:embeddedFont>
    <p:embeddedFont>
      <p:font typeface="Helvetica LT" panose="02000503000000000000" pitchFamily="2" charset="0"/>
      <p:regular r:id="rId65"/>
    </p:embeddedFont>
    <p:embeddedFont>
      <p:font typeface="MS Gothic" panose="020B0609070205080204" pitchFamily="49" charset="-128"/>
      <p:regular r:id="rId66"/>
    </p:embeddedFont>
    <p:embeddedFont>
      <p:font typeface="Tahoma" panose="020B0604030504040204" pitchFamily="34" charset="0"/>
      <p:regular r:id="rId67"/>
      <p:bold r:id="rId68"/>
    </p:embeddedFont>
    <p:embeddedFont>
      <p:font typeface="黑体" panose="02010609060101010101" pitchFamily="49" charset="-122"/>
      <p:regular r:id="rId69"/>
    </p:embeddedFont>
    <p:embeddedFont>
      <p:font typeface="华文新魏" panose="02010800040101010101" pitchFamily="2" charset="-122"/>
      <p:regular r:id="rId70"/>
    </p:embeddedFont>
    <p:embeddedFont>
      <p:font typeface="华文楷体" panose="02010600040101010101" pitchFamily="2" charset="-122"/>
      <p:regular r:id="rId71"/>
    </p:embeddedFont>
    <p:embeddedFont>
      <p:font typeface="Cambria Math" panose="02040503050406030204" pitchFamily="18" charset="0"/>
      <p:regular r:id="rId72"/>
    </p:embeddedFont>
    <p:embeddedFont>
      <p:font typeface="Calibri" panose="020F0502020204030204" pitchFamily="34" charset="0"/>
      <p:regular r:id="rId73"/>
      <p:bold r:id="rId74"/>
      <p:italic r:id="rId75"/>
      <p:boldItalic r:id="rId76"/>
    </p:embeddedFont>
    <p:embeddedFont>
      <p:font typeface="PMingLiU-ExtB" panose="02020500000000000000" pitchFamily="18" charset="-120"/>
      <p:regular r:id="rId77"/>
    </p:embeddedFont>
    <p:embeddedFont>
      <p:font typeface="新細明體" panose="02010600030101010101" charset="-120"/>
      <p:regular r:id="rId78"/>
    </p:embeddedFont>
    <p:embeddedFont>
      <p:font typeface="方正兰亭粗黑_GBK" panose="02000000000000000000" pitchFamily="2" charset="-122"/>
      <p:regular r:id="rId79"/>
    </p:embeddedFont>
    <p:embeddedFont>
      <p:font typeface="Calibri Light" panose="020F0302020204030204" pitchFamily="34" charset="0"/>
      <p:regular r:id="rId80"/>
      <p:italic r:id="rId81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28" userDrawn="1">
          <p15:clr>
            <a:srgbClr val="A4A3A4"/>
          </p15:clr>
        </p15:guide>
        <p15:guide id="2" pos="289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FFFFFF"/>
    <a:srgbClr val="E18BD1"/>
    <a:srgbClr val="921E73"/>
    <a:srgbClr val="FF3300"/>
    <a:srgbClr val="C00000"/>
    <a:srgbClr val="F3F2F2"/>
    <a:srgbClr val="D01818"/>
    <a:srgbClr val="48484A"/>
    <a:srgbClr val="3FC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主题样式 1 - 强调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2" autoAdjust="0"/>
    <p:restoredTop sz="79857" autoAdjust="0"/>
  </p:normalViewPr>
  <p:slideViewPr>
    <p:cSldViewPr snapToGrid="0" showGuides="1">
      <p:cViewPr>
        <p:scale>
          <a:sx n="50" d="100"/>
          <a:sy n="50" d="100"/>
        </p:scale>
        <p:origin x="5022" y="1494"/>
      </p:cViewPr>
      <p:guideLst>
        <p:guide orient="horz" pos="2228"/>
        <p:guide pos="2897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380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font" Target="fonts/font3.fntdata"/><Relationship Id="rId68" Type="http://schemas.openxmlformats.org/officeDocument/2006/relationships/font" Target="fonts/font8.fntdata"/><Relationship Id="rId76" Type="http://schemas.openxmlformats.org/officeDocument/2006/relationships/font" Target="fonts/font16.fntdata"/><Relationship Id="rId84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6.fntdata"/><Relationship Id="rId74" Type="http://schemas.openxmlformats.org/officeDocument/2006/relationships/font" Target="fonts/font14.fntdata"/><Relationship Id="rId79" Type="http://schemas.openxmlformats.org/officeDocument/2006/relationships/font" Target="fonts/font19.fntdata"/><Relationship Id="rId5" Type="http://schemas.openxmlformats.org/officeDocument/2006/relationships/slide" Target="slides/slide4.xml"/><Relationship Id="rId61" Type="http://schemas.openxmlformats.org/officeDocument/2006/relationships/font" Target="fonts/font1.fntdata"/><Relationship Id="rId82" Type="http://schemas.openxmlformats.org/officeDocument/2006/relationships/presProps" Target="presProps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4.fntdata"/><Relationship Id="rId69" Type="http://schemas.openxmlformats.org/officeDocument/2006/relationships/font" Target="fonts/font9.fntdata"/><Relationship Id="rId77" Type="http://schemas.openxmlformats.org/officeDocument/2006/relationships/font" Target="fonts/font17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12.fntdata"/><Relationship Id="rId80" Type="http://schemas.openxmlformats.org/officeDocument/2006/relationships/font" Target="fonts/font20.fntdata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67" Type="http://schemas.openxmlformats.org/officeDocument/2006/relationships/font" Target="fonts/font7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2.fntdata"/><Relationship Id="rId70" Type="http://schemas.openxmlformats.org/officeDocument/2006/relationships/font" Target="fonts/font10.fntdata"/><Relationship Id="rId75" Type="http://schemas.openxmlformats.org/officeDocument/2006/relationships/font" Target="fonts/font15.fntdata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handoutMaster" Target="handoutMasters/handoutMaster1.xml"/><Relationship Id="rId65" Type="http://schemas.openxmlformats.org/officeDocument/2006/relationships/font" Target="fonts/font5.fntdata"/><Relationship Id="rId73" Type="http://schemas.openxmlformats.org/officeDocument/2006/relationships/font" Target="fonts/font13.fntdata"/><Relationship Id="rId78" Type="http://schemas.openxmlformats.org/officeDocument/2006/relationships/font" Target="fonts/font18.fntdata"/><Relationship Id="rId81" Type="http://schemas.openxmlformats.org/officeDocument/2006/relationships/font" Target="fonts/font21.fntdata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image" Target="../media/image10.emf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Relationship Id="rId4" Type="http://schemas.openxmlformats.org/officeDocument/2006/relationships/image" Target="../media/image2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F1EA16-AC47-4FCF-9F9A-B0FA137F47E9}" type="datetimeFigureOut">
              <a:rPr lang="zh-CN" altLang="en-US" smtClean="0"/>
              <a:t>2018/11/22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4BF7E3-3F0D-4F33-9917-9CA9BD3A05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78726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9F8F5C-DA50-43FD-BA8A-69FD12A4D052}" type="datetimeFigureOut">
              <a:rPr lang="zh-CN" altLang="en-US" smtClean="0"/>
              <a:t>2018/11/22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07DC88-C54C-428E-8776-100832FEC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0790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9271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443489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482349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42512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28818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635342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872883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105288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504919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10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479838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11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599231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12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87284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13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76736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14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378282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15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095063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16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389356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17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697242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18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916232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19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425915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20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2082504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21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9179139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22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2088970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23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4219512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24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0861947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25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8859536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26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1778276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27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1498024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28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3929820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29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4006272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30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0550978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31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0041149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32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4088507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33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6427278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34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741219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35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3726275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36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3811375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37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0770573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38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3920893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39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2651677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40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3156906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41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8468891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42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7552661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43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6505787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44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0744272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45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3568405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46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8624442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47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4955087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48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2709186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49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3715889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50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6158637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51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763125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52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4672104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53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0784851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54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1486206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55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1456263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56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02826116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57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008577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0576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776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2507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2018/11/22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3803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2018/11/22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5322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2018/11/22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5665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2018/11/22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0139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2018/11/22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6778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2018/11/22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0085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3682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5549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FC320-4DB9-44C0-A8E2-E0BB76EA5D03}" type="datetimeFigureOut">
              <a:rPr lang="zh-CN" altLang="en-US" smtClean="0"/>
              <a:t>2018/11/22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41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Supplementary%20reading%20materials/Lecture_19/1.%20Lens%20Aberrations%20Fundamentals.pd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Supplementary%20reading%20materials/Lecture_19/2.%20IAT14_Imaging%20and%20Aberration%20Theory%20Lecture%2012%20Zernike%20polynomials.pd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1.bin"/><Relationship Id="rId10" Type="http://schemas.openxmlformats.org/officeDocument/2006/relationships/image" Target="../media/image8.emf"/><Relationship Id="rId4" Type="http://schemas.openxmlformats.org/officeDocument/2006/relationships/image" Target="../media/image9.png"/><Relationship Id="rId9" Type="http://schemas.openxmlformats.org/officeDocument/2006/relationships/oleObject" Target="../embeddings/oleObject3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13" Type="http://schemas.openxmlformats.org/officeDocument/2006/relationships/oleObject" Target="../embeddings/oleObject8.bin"/><Relationship Id="rId3" Type="http://schemas.openxmlformats.org/officeDocument/2006/relationships/notesSlide" Target="../notesSlides/notesSlide5.xml"/><Relationship Id="rId7" Type="http://schemas.openxmlformats.org/officeDocument/2006/relationships/oleObject" Target="../embeddings/oleObject5.bin"/><Relationship Id="rId12" Type="http://schemas.openxmlformats.org/officeDocument/2006/relationships/image" Target="../media/image13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.emf"/><Relationship Id="rId11" Type="http://schemas.openxmlformats.org/officeDocument/2006/relationships/oleObject" Target="../embeddings/oleObject7.bin"/><Relationship Id="rId5" Type="http://schemas.openxmlformats.org/officeDocument/2006/relationships/oleObject" Target="../embeddings/oleObject4.bin"/><Relationship Id="rId10" Type="http://schemas.openxmlformats.org/officeDocument/2006/relationships/image" Target="../media/image12.emf"/><Relationship Id="rId4" Type="http://schemas.openxmlformats.org/officeDocument/2006/relationships/image" Target="../media/image15.png"/><Relationship Id="rId9" Type="http://schemas.openxmlformats.org/officeDocument/2006/relationships/oleObject" Target="../embeddings/oleObject6.bin"/><Relationship Id="rId14" Type="http://schemas.openxmlformats.org/officeDocument/2006/relationships/image" Target="../media/image1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1.png"/><Relationship Id="rId5" Type="http://schemas.openxmlformats.org/officeDocument/2006/relationships/image" Target="../media/image22.wmf"/><Relationship Id="rId4" Type="http://schemas.openxmlformats.org/officeDocument/2006/relationships/oleObject" Target="../embeddings/oleObject10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13" Type="http://schemas.openxmlformats.org/officeDocument/2006/relationships/oleObject" Target="../embeddings/oleObject14.bin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26.wmf"/><Relationship Id="rId12" Type="http://schemas.openxmlformats.org/officeDocument/2006/relationships/image" Target="../media/image28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93.png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1.bin"/><Relationship Id="rId11" Type="http://schemas.openxmlformats.org/officeDocument/2006/relationships/oleObject" Target="../embeddings/oleObject13.bin"/><Relationship Id="rId5" Type="http://schemas.openxmlformats.org/officeDocument/2006/relationships/image" Target="../media/image31.jpg"/><Relationship Id="rId10" Type="http://schemas.openxmlformats.org/officeDocument/2006/relationships/image" Target="../media/image32.png"/><Relationship Id="rId4" Type="http://schemas.openxmlformats.org/officeDocument/2006/relationships/image" Target="../media/image30.png"/><Relationship Id="rId9" Type="http://schemas.openxmlformats.org/officeDocument/2006/relationships/image" Target="../media/image27.wmf"/><Relationship Id="rId14" Type="http://schemas.openxmlformats.org/officeDocument/2006/relationships/image" Target="../media/image29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Supplementary%20reading%20materials/Lecture_19/2.%20IAT14_Imaging%20and%20Aberration%20Theory%20Lecture%2012%20Zernike%20polynomials.pdf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hyperlink" Target="Supplementary%20reading%20materials/Lecture_19/3.%20Zernike%20function%20for%20aberration%20anaylsis.zip" TargetMode="Externa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11" Type="http://schemas.openxmlformats.org/officeDocument/2006/relationships/image" Target="../media/image52.jpg"/><Relationship Id="rId5" Type="http://schemas.openxmlformats.org/officeDocument/2006/relationships/image" Target="../media/image46.png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tamron.com/" TargetMode="External"/><Relationship Id="rId4" Type="http://schemas.openxmlformats.org/officeDocument/2006/relationships/image" Target="../media/image60.gi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amron.com/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ryokosha.com/eng/products/nh_3ma.html" TargetMode="External"/><Relationship Id="rId4" Type="http://schemas.openxmlformats.org/officeDocument/2006/relationships/hyperlink" Target="http://micro.magnet.fsu.edu/primer/java/aberrations/coma/index.html" TargetMode="Externa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80.png"/><Relationship Id="rId4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emf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jp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hyperlink" Target="http://micro.magnet.fsu.edu/primer/java/aberrations/astigmatism/index.html" TargetMode="External"/><Relationship Id="rId3" Type="http://schemas.openxmlformats.org/officeDocument/2006/relationships/image" Target="../media/image85.png"/><Relationship Id="rId7" Type="http://schemas.openxmlformats.org/officeDocument/2006/relationships/hyperlink" Target="http://micro.magnet.fsu.edu/primer/java/aberr" TargetMode="External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jpg"/><Relationship Id="rId5" Type="http://schemas.openxmlformats.org/officeDocument/2006/relationships/image" Target="../media/image87.jpg"/><Relationship Id="rId4" Type="http://schemas.openxmlformats.org/officeDocument/2006/relationships/image" Target="../media/image86.jpg"/><Relationship Id="rId9" Type="http://schemas.openxmlformats.org/officeDocument/2006/relationships/image" Target="../media/image8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716024" y="1757226"/>
            <a:ext cx="8267668" cy="13413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000"/>
              </a:lnSpc>
            </a:pPr>
            <a:r>
              <a:rPr lang="zh-CN" altLang="en-US" sz="6600" b="1" dirty="0" smtClean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应用光学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800" b="1" smtClean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zh-CN" altLang="en-US" sz="2800" b="1" smtClean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第</a:t>
            </a:r>
            <a:r>
              <a:rPr lang="en-US" altLang="zh-CN" sz="2800" b="1" smtClean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19</a:t>
            </a:r>
            <a:r>
              <a:rPr lang="zh-CN" altLang="en-US" sz="2800" b="1" smtClean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讲</a:t>
            </a:r>
            <a:r>
              <a:rPr lang="en-US" altLang="zh-CN" sz="2800" b="1" dirty="0" smtClean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)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2" name="Subtitle 2"/>
          <p:cNvSpPr txBox="1">
            <a:spLocks/>
          </p:cNvSpPr>
          <p:nvPr/>
        </p:nvSpPr>
        <p:spPr bwMode="auto">
          <a:xfrm>
            <a:off x="805381" y="4686184"/>
            <a:ext cx="7546517" cy="1404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solidFill>
                  <a:schemeClr val="tx1"/>
                </a:solidFill>
                <a:latin typeface="Helvetica LT" panose="02000503040000020004" pitchFamily="2" charset="0"/>
              </a:rPr>
              <a:t>Jiangsu Key Laboratory of Spectral Imaging &amp; Intelligent Sense (SIIS)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Helvetica LT" panose="02000503040000020004" pitchFamily="2" charset="0"/>
              </a:rPr>
              <a:t>Nanjing University of Science and Technology, 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Helvetica LT" panose="02000503040000020004" pitchFamily="2" charset="0"/>
              </a:rPr>
              <a:t>Nanjing, Jiangsu Province 210094, China</a:t>
            </a:r>
            <a:endParaRPr lang="zh-CN" altLang="zh-CN" sz="1600" dirty="0">
              <a:solidFill>
                <a:schemeClr val="tx1"/>
              </a:solidFill>
              <a:latin typeface="Helvetica LT" panose="02000503040000020004" pitchFamily="2" charset="0"/>
            </a:endParaRPr>
          </a:p>
        </p:txBody>
      </p:sp>
      <p:sp>
        <p:nvSpPr>
          <p:cNvPr id="13" name="Subtitle 2"/>
          <p:cNvSpPr txBox="1">
            <a:spLocks/>
          </p:cNvSpPr>
          <p:nvPr/>
        </p:nvSpPr>
        <p:spPr bwMode="auto">
          <a:xfrm>
            <a:off x="3346704" y="3387875"/>
            <a:ext cx="2463872" cy="461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8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Arial" panose="020B0604020202020204" pitchFamily="34" charset="0"/>
              </a:rPr>
              <a:t>左 超</a:t>
            </a:r>
            <a:r>
              <a:rPr lang="en-US" altLang="zh-CN" sz="3800" b="1" dirty="0" smtClean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endParaRPr lang="zh-CN" altLang="zh-CN" sz="3800" b="1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14" name="图片 13" descr="图片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36512" y="-27384"/>
            <a:ext cx="9240334" cy="1099178"/>
          </a:xfrm>
          <a:prstGeom prst="rect">
            <a:avLst/>
          </a:prstGeom>
        </p:spPr>
      </p:pic>
      <p:pic>
        <p:nvPicPr>
          <p:cNvPr id="15" name="图片 14" descr="图片3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7864" y="95203"/>
            <a:ext cx="3464416" cy="901698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78642" y="6156878"/>
            <a:ext cx="4498862" cy="70112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3092" y="6165309"/>
            <a:ext cx="4208040" cy="593773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B4FCE6B-337D-40CE-BBDE-1EDC302EDF23}"/>
              </a:ext>
            </a:extLst>
          </p:cNvPr>
          <p:cNvSpPr/>
          <p:nvPr/>
        </p:nvSpPr>
        <p:spPr>
          <a:xfrm>
            <a:off x="3397867" y="2653424"/>
            <a:ext cx="2361544" cy="5627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000"/>
              </a:lnSpc>
            </a:pPr>
            <a:r>
              <a:rPr lang="en-US" altLang="zh-CN" sz="2800" dirty="0" smtClean="0">
                <a:latin typeface="Gill Sans MT" panose="020B0502020104020203" pitchFamily="34" charset="0"/>
              </a:rPr>
              <a:t>Applied Optics</a:t>
            </a:r>
            <a:endParaRPr lang="en-US" altLang="zh-CN" sz="2800" dirty="0">
              <a:latin typeface="Gill Sans MT" panose="020B0502020104020203" pitchFamily="34" charset="0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 bwMode="auto">
          <a:xfrm>
            <a:off x="805383" y="4300262"/>
            <a:ext cx="7546517" cy="44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南京理工大学电光学院光电技术系</a:t>
            </a:r>
            <a:endParaRPr lang="zh-CN" altLang="zh-CN" sz="16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44756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89708" y="1660796"/>
            <a:ext cx="7600148" cy="4255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几何像差（单色像差）</a:t>
            </a:r>
          </a:p>
          <a:p>
            <a:pPr marL="469900">
              <a:lnSpc>
                <a:spcPct val="100000"/>
              </a:lnSpc>
              <a:spcBef>
                <a:spcPts val="690"/>
              </a:spcBef>
            </a:pPr>
            <a:r>
              <a:rPr lang="en-US" altLang="zh-CN" sz="24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 </a:t>
            </a:r>
            <a:r>
              <a:rPr lang="zh-CN" altLang="en-US"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起源于</a:t>
            </a:r>
            <a:r>
              <a:rPr lang="zh-CN" altLang="en-US"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非近轴光线的聚焦</a:t>
            </a:r>
            <a:endParaRPr lang="zh-CN" altLang="en-US"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927100">
              <a:lnSpc>
                <a:spcPct val="100000"/>
              </a:lnSpc>
              <a:spcBef>
                <a:spcPts val="590"/>
              </a:spcBef>
            </a:pPr>
            <a:r>
              <a:rPr lang="en-US" altLang="zh-CN"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 </a:t>
            </a:r>
            <a:r>
              <a:rPr lang="zh-CN" altLang="en-US"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球差</a:t>
            </a:r>
            <a:r>
              <a:rPr lang="zh-CN" altLang="en-US" sz="2000" spc="2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0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en-US" altLang="zh-CN" sz="20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spherical</a:t>
            </a:r>
            <a:r>
              <a:rPr lang="en-US" altLang="zh-CN" sz="2000" spc="-1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0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ab</a:t>
            </a:r>
            <a:r>
              <a:rPr lang="en-US" altLang="zh-CN" sz="2000" spc="-1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</a:t>
            </a:r>
            <a:r>
              <a:rPr lang="en-US" altLang="zh-CN" sz="20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</a:t>
            </a:r>
            <a:r>
              <a:rPr lang="en-US" altLang="zh-CN" sz="2000" spc="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</a:t>
            </a:r>
            <a:r>
              <a:rPr lang="en-US" altLang="zh-CN" sz="20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</a:t>
            </a:r>
            <a:r>
              <a:rPr lang="en-US" altLang="zh-CN" sz="2000" spc="-1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</a:t>
            </a:r>
            <a:r>
              <a:rPr lang="en-US" altLang="zh-CN" sz="20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ion)</a:t>
            </a:r>
            <a:endParaRPr lang="en-US" altLang="zh-CN"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927100">
              <a:lnSpc>
                <a:spcPct val="100000"/>
              </a:lnSpc>
              <a:spcBef>
                <a:spcPts val="575"/>
              </a:spcBef>
            </a:pPr>
            <a:r>
              <a:rPr lang="en-US" altLang="zh-CN"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 </a:t>
            </a:r>
            <a:r>
              <a:rPr lang="zh-CN" altLang="en-US"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彗差</a:t>
            </a:r>
            <a:r>
              <a:rPr lang="zh-CN" altLang="en-US" sz="2000" spc="2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0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(coma</a:t>
            </a:r>
            <a:r>
              <a:rPr lang="en-US" altLang="zh-CN" sz="20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)</a:t>
            </a:r>
          </a:p>
          <a:p>
            <a:pPr marL="927100">
              <a:lnSpc>
                <a:spcPct val="100000"/>
              </a:lnSpc>
              <a:spcBef>
                <a:spcPts val="575"/>
              </a:spcBef>
            </a:pPr>
            <a:r>
              <a:rPr lang="en-US" altLang="zh-CN"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 </a:t>
            </a:r>
            <a:r>
              <a:rPr lang="zh-CN" altLang="en-US"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像散</a:t>
            </a:r>
            <a:r>
              <a:rPr lang="zh-CN" altLang="en-US" sz="2000" spc="2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0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(astigma</a:t>
            </a:r>
            <a:r>
              <a:rPr lang="en-US" altLang="zh-CN" sz="2000" spc="-1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</a:t>
            </a:r>
            <a:r>
              <a:rPr lang="en-US" altLang="zh-CN" sz="20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ism)</a:t>
            </a:r>
          </a:p>
          <a:p>
            <a:pPr marL="927100">
              <a:lnSpc>
                <a:spcPct val="100000"/>
              </a:lnSpc>
              <a:spcBef>
                <a:spcPts val="575"/>
              </a:spcBef>
            </a:pPr>
            <a:r>
              <a:rPr lang="en-US" altLang="zh-CN"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 </a:t>
            </a:r>
            <a:r>
              <a:rPr lang="zh-CN" altLang="en-US"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场曲</a:t>
            </a:r>
            <a:r>
              <a:rPr lang="zh-CN" altLang="en-US" sz="2000" spc="2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0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en-US" altLang="zh-CN" sz="2000" spc="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</a:t>
            </a:r>
            <a:r>
              <a:rPr lang="en-US" altLang="zh-CN" sz="20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ie</a:t>
            </a:r>
            <a:r>
              <a:rPr lang="en-US" altLang="zh-CN" sz="2000" spc="-1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</a:t>
            </a:r>
            <a:r>
              <a:rPr lang="en-US" altLang="zh-CN" sz="20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</a:t>
            </a:r>
            <a:r>
              <a:rPr lang="en-US" altLang="zh-CN" sz="2000" spc="-1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0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curvature)</a:t>
            </a:r>
          </a:p>
          <a:p>
            <a:pPr marL="927100">
              <a:lnSpc>
                <a:spcPct val="100000"/>
              </a:lnSpc>
              <a:spcBef>
                <a:spcPts val="575"/>
              </a:spcBef>
            </a:pPr>
            <a:r>
              <a:rPr lang="en-US" altLang="zh-CN"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 </a:t>
            </a:r>
            <a:r>
              <a:rPr lang="zh-CN" altLang="en-US"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畸变 </a:t>
            </a:r>
            <a:r>
              <a:rPr lang="en-US" altLang="zh-CN" sz="20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en-US" altLang="zh-CN" sz="20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distortion)</a:t>
            </a:r>
            <a:endParaRPr lang="en-US" altLang="zh-CN"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735"/>
              </a:spcBef>
            </a:pP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色像差</a:t>
            </a:r>
            <a:r>
              <a:rPr lang="zh-CN" altLang="en-US" sz="2800" spc="2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</a:t>
            </a:r>
            <a:r>
              <a:rPr lang="en-US" altLang="zh-CN" sz="2800" spc="-1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</a:t>
            </a:r>
            <a:r>
              <a:rPr lang="en-US" altLang="zh-CN" sz="28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romati</a:t>
            </a: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</a:t>
            </a:r>
            <a:r>
              <a:rPr lang="en-US" altLang="zh-CN" sz="2800" spc="2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8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</a:t>
            </a: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b</a:t>
            </a:r>
            <a:r>
              <a:rPr lang="en-US" altLang="zh-CN" sz="2800" spc="-1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</a:t>
            </a:r>
            <a:r>
              <a:rPr lang="en-US" altLang="zh-CN" sz="28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</a:t>
            </a: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ration</a:t>
            </a:r>
          </a:p>
          <a:p>
            <a:pPr marL="756285" marR="5080" indent="-287020">
              <a:lnSpc>
                <a:spcPct val="100000"/>
              </a:lnSpc>
              <a:spcBef>
                <a:spcPts val="690"/>
              </a:spcBef>
            </a:pPr>
            <a:r>
              <a:rPr lang="en-US" altLang="zh-CN" sz="24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 </a:t>
            </a:r>
            <a:r>
              <a:rPr lang="zh-CN" altLang="en-US"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起源于</a:t>
            </a:r>
            <a:r>
              <a:rPr lang="zh-CN" altLang="en-US"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透镜折射率随波长改变，因</a:t>
            </a:r>
            <a:r>
              <a:rPr lang="zh-CN" altLang="en-US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此</a:t>
            </a:r>
            <a:r>
              <a:rPr lang="zh-CN" altLang="en-US"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不同</a:t>
            </a: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颜</a:t>
            </a:r>
            <a:r>
              <a:rPr lang="zh-CN" altLang="en-US"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色聚焦</a:t>
            </a:r>
            <a:r>
              <a:rPr lang="zh-CN" altLang="en-US"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在不同位置</a:t>
            </a:r>
            <a:endParaRPr lang="zh-CN" altLang="en-US"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  <a:hlinkClick r:id="rId3" action="ppaction://hlinkfile"/>
              </a:rPr>
              <a:t>7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  <a:hlinkClick r:id="rId3" action="ppaction://hlinkfile"/>
              </a:rPr>
              <a:t>.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  <a:hlinkClick r:id="rId3" action="ppaction://hlinkfile"/>
              </a:rPr>
              <a:t>光学像差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57200" y="857499"/>
            <a:ext cx="8372764" cy="16065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5270">
              <a:lnSpc>
                <a:spcPct val="100000"/>
              </a:lnSpc>
            </a:pPr>
            <a:r>
              <a:rPr lang="zh-CN" altLang="en-US" sz="3600" spc="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教学大纲</a:t>
            </a:r>
            <a:endParaRPr lang="zh-CN" altLang="en-US" sz="36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en-US" altLang="zh-TW" sz="24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endParaRPr lang="zh-TW" altLang="en-US" sz="28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99135" y="1660796"/>
            <a:ext cx="3772865" cy="526223"/>
          </a:xfrm>
          <a:prstGeom prst="rect">
            <a:avLst/>
          </a:prstGeom>
          <a:solidFill>
            <a:srgbClr val="FF0000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5579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19493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.1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像差的起源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5" name="object 4">
            <a:hlinkClick r:id="rId3" action="ppaction://hlinkfile"/>
          </p:cNvPr>
          <p:cNvSpPr/>
          <p:nvPr/>
        </p:nvSpPr>
        <p:spPr>
          <a:xfrm>
            <a:off x="2042627" y="1665169"/>
            <a:ext cx="6887546" cy="472729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矩形 1"/>
          <p:cNvSpPr/>
          <p:nvPr/>
        </p:nvSpPr>
        <p:spPr>
          <a:xfrm>
            <a:off x="-495701" y="1143000"/>
            <a:ext cx="598210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27100">
              <a:lnSpc>
                <a:spcPct val="100000"/>
              </a:lnSpc>
              <a:spcBef>
                <a:spcPts val="590"/>
              </a:spcBef>
            </a:pPr>
            <a:r>
              <a:rPr lang="en-US" altLang="zh-CN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 </a:t>
            </a:r>
            <a:r>
              <a:rPr lang="zh-CN" altLang="en-US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球差</a:t>
            </a:r>
            <a:r>
              <a:rPr lang="zh-CN" altLang="en-US" sz="2400" spc="2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en-US" altLang="zh-CN"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spherical</a:t>
            </a:r>
            <a:r>
              <a:rPr lang="en-US" altLang="zh-CN" sz="2400" spc="-1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ab</a:t>
            </a:r>
            <a:r>
              <a:rPr lang="en-US" altLang="zh-CN" sz="2400" spc="-1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</a:t>
            </a:r>
            <a:r>
              <a:rPr lang="en-US" altLang="zh-CN"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</a:t>
            </a:r>
            <a:r>
              <a:rPr lang="en-US" altLang="zh-CN" sz="2400" spc="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</a:t>
            </a:r>
            <a:r>
              <a:rPr lang="en-US" altLang="zh-CN"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</a:t>
            </a:r>
            <a:r>
              <a:rPr lang="en-US" altLang="zh-CN" sz="2400" spc="-1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</a:t>
            </a:r>
            <a:r>
              <a:rPr lang="en-US" altLang="zh-CN"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ion)</a:t>
            </a:r>
            <a:endParaRPr lang="en-US" altLang="zh-CN"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927100">
              <a:lnSpc>
                <a:spcPct val="100000"/>
              </a:lnSpc>
              <a:spcBef>
                <a:spcPts val="575"/>
              </a:spcBef>
            </a:pPr>
            <a:r>
              <a:rPr lang="en-US" altLang="zh-CN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 </a:t>
            </a:r>
            <a:r>
              <a:rPr lang="zh-CN" altLang="en-US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彗差</a:t>
            </a:r>
            <a:r>
              <a:rPr lang="zh-CN" altLang="en-US" sz="2400" spc="2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(coma</a:t>
            </a:r>
            <a:r>
              <a:rPr lang="en-US" altLang="zh-CN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)</a:t>
            </a:r>
          </a:p>
          <a:p>
            <a:pPr marL="927100">
              <a:lnSpc>
                <a:spcPct val="100000"/>
              </a:lnSpc>
              <a:spcBef>
                <a:spcPts val="575"/>
              </a:spcBef>
            </a:pPr>
            <a:r>
              <a:rPr lang="en-US" altLang="zh-CN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 </a:t>
            </a:r>
            <a:r>
              <a:rPr lang="zh-CN" altLang="en-US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像散</a:t>
            </a:r>
            <a:r>
              <a:rPr lang="zh-CN" altLang="en-US" sz="2400" spc="2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(astigma</a:t>
            </a:r>
            <a:r>
              <a:rPr lang="en-US" altLang="zh-CN" sz="2400" spc="-1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</a:t>
            </a:r>
            <a:r>
              <a:rPr lang="en-US" altLang="zh-CN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ism)</a:t>
            </a:r>
          </a:p>
          <a:p>
            <a:pPr marL="927100">
              <a:lnSpc>
                <a:spcPct val="100000"/>
              </a:lnSpc>
              <a:spcBef>
                <a:spcPts val="575"/>
              </a:spcBef>
            </a:pPr>
            <a:r>
              <a:rPr lang="en-US" altLang="zh-CN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 </a:t>
            </a:r>
            <a:r>
              <a:rPr lang="zh-CN" altLang="en-US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场曲</a:t>
            </a:r>
            <a:r>
              <a:rPr lang="zh-CN" altLang="en-US" sz="2400" spc="2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en-US" altLang="zh-CN" sz="2400" spc="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</a:t>
            </a:r>
            <a:r>
              <a:rPr lang="en-US" altLang="zh-CN"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ie</a:t>
            </a:r>
            <a:r>
              <a:rPr lang="en-US" altLang="zh-CN" sz="2400" spc="-1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</a:t>
            </a:r>
            <a:r>
              <a:rPr lang="en-US" altLang="zh-CN"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</a:t>
            </a:r>
            <a:r>
              <a:rPr lang="en-US" altLang="zh-CN" sz="2400" spc="-1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curvature)</a:t>
            </a:r>
          </a:p>
          <a:p>
            <a:pPr marL="927100">
              <a:lnSpc>
                <a:spcPct val="100000"/>
              </a:lnSpc>
              <a:spcBef>
                <a:spcPts val="575"/>
              </a:spcBef>
            </a:pPr>
            <a:r>
              <a:rPr lang="en-US" altLang="zh-CN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 </a:t>
            </a:r>
            <a:r>
              <a:rPr lang="zh-CN" altLang="en-US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畸变 </a:t>
            </a:r>
            <a:r>
              <a:rPr lang="en-US" altLang="zh-CN"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(distortion)</a:t>
            </a:r>
            <a:endParaRPr lang="en-US" altLang="zh-CN"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6895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Arial" panose="020B0604020202020204" pitchFamily="34" charset="0"/>
                <a:ea typeface="方正兰亭粗黑_GBK" panose="02000000000000000000" pitchFamily="2" charset="-122"/>
                <a:cs typeface="Arial" panose="020B0604020202020204" pitchFamily="34" charset="0"/>
              </a:rPr>
              <a:t>4.1 </a:t>
            </a:r>
            <a:r>
              <a:rPr lang="zh-CN" altLang="en-US" smtClean="0">
                <a:solidFill>
                  <a:schemeClr val="tx1"/>
                </a:solidFill>
                <a:latin typeface="Arial" panose="020B0604020202020204" pitchFamily="34" charset="0"/>
                <a:ea typeface="方正兰亭粗黑_GBK" panose="02000000000000000000" pitchFamily="2" charset="-122"/>
                <a:cs typeface="Arial" panose="020B0604020202020204" pitchFamily="34" charset="0"/>
              </a:rPr>
              <a:t>几何光学的概念</a:t>
            </a:r>
            <a:r>
              <a:rPr lang="en-US" altLang="zh-CN" smtClean="0">
                <a:solidFill>
                  <a:schemeClr val="tx1"/>
                </a:solidFill>
                <a:latin typeface="Arial" panose="020B0604020202020204" pitchFamily="34" charset="0"/>
                <a:ea typeface="方正兰亭粗黑_GBK" panose="02000000000000000000" pitchFamily="2" charset="-122"/>
                <a:cs typeface="Arial" panose="020B0604020202020204" pitchFamily="34" charset="0"/>
              </a:rPr>
              <a:t>—</a:t>
            </a:r>
            <a:r>
              <a:rPr lang="zh-CN" altLang="en-US" smtClean="0">
                <a:solidFill>
                  <a:schemeClr val="tx1"/>
                </a:solidFill>
                <a:latin typeface="Arial" panose="020B0604020202020204" pitchFamily="34" charset="0"/>
                <a:ea typeface="方正兰亭粗黑_GBK" panose="02000000000000000000" pitchFamily="2" charset="-122"/>
                <a:cs typeface="Arial" panose="020B0604020202020204" pitchFamily="34" charset="0"/>
              </a:rPr>
              <a:t>回顾</a:t>
            </a:r>
            <a:endParaRPr lang="en-US" altLang="zh-CN" dirty="0">
              <a:solidFill>
                <a:schemeClr val="tx1"/>
              </a:solidFill>
              <a:latin typeface="Arial" panose="020B0604020202020204" pitchFamily="34" charset="0"/>
              <a:ea typeface="方正兰亭粗黑_GBK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349832" y="582613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zh-TW" altLang="en-US" sz="32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何谓</a:t>
            </a:r>
            <a:r>
              <a:rPr lang="zh-CN" altLang="en-US" sz="320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傍</a:t>
            </a:r>
            <a:r>
              <a:rPr lang="zh-TW" altLang="en-US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轴近似</a:t>
            </a:r>
            <a:r>
              <a:rPr lang="en-US" altLang="zh-TW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(paraxial </a:t>
            </a:r>
            <a:r>
              <a:rPr lang="en-US" altLang="zh-CN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approximation)</a:t>
            </a:r>
            <a:r>
              <a:rPr lang="zh-TW" altLang="en-US" sz="32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？</a:t>
            </a:r>
            <a:endParaRPr lang="en-US" altLang="zh-TW" sz="3200" dirty="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4592" y="4539715"/>
            <a:ext cx="3857625" cy="241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78429" y="1369478"/>
            <a:ext cx="8229600" cy="485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371600" indent="-4572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 eaLnBrk="1" hangingPunct="1"/>
            <a:r>
              <a:rPr lang="zh-TW" altLang="en-US" sz="2800">
                <a:ea typeface="黑体" panose="02010609060101010101" pitchFamily="49" charset="-122"/>
                <a:cs typeface="Arial" panose="020B0604020202020204" pitchFamily="34" charset="0"/>
              </a:rPr>
              <a:t>光轴：透镜入射面上圆柱对称的中心轴</a:t>
            </a:r>
            <a:endParaRPr lang="en-US" altLang="zh-TW" sz="2800"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lvl="1" eaLnBrk="1" hangingPunct="1"/>
            <a:r>
              <a:rPr lang="zh-TW" altLang="en-US" sz="2400">
                <a:ea typeface="黑体" panose="02010609060101010101" pitchFamily="49" charset="-122"/>
                <a:cs typeface="Arial" panose="020B0604020202020204" pitchFamily="34" charset="0"/>
              </a:rPr>
              <a:t>完美的对光：入射光线平行且对称于光轴</a:t>
            </a:r>
            <a:endParaRPr lang="en-US" altLang="zh-TW" sz="2400"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lvl="1" eaLnBrk="1" hangingPunct="1"/>
            <a:r>
              <a:rPr lang="zh-CN" altLang="en-US" sz="2400" smtClean="0">
                <a:ea typeface="黑体" panose="02010609060101010101" pitchFamily="49" charset="-122"/>
                <a:cs typeface="Arial" panose="020B0604020202020204" pitchFamily="34" charset="0"/>
              </a:rPr>
              <a:t>傍</a:t>
            </a:r>
            <a:r>
              <a:rPr lang="zh-TW" altLang="en-US" sz="2400" smtClean="0">
                <a:ea typeface="黑体" panose="02010609060101010101" pitchFamily="49" charset="-122"/>
                <a:cs typeface="Arial" panose="020B0604020202020204" pitchFamily="34" charset="0"/>
              </a:rPr>
              <a:t>轴近似</a:t>
            </a:r>
            <a:r>
              <a:rPr lang="zh-TW" altLang="en-US" sz="2400">
                <a:ea typeface="黑体" panose="02010609060101010101" pitchFamily="49" charset="-122"/>
                <a:cs typeface="Arial" panose="020B0604020202020204" pitchFamily="34" charset="0"/>
              </a:rPr>
              <a:t>：</a:t>
            </a:r>
            <a:r>
              <a:rPr lang="zh-TW" altLang="en-US" sz="2400" u="sng">
                <a:ea typeface="黑体" panose="02010609060101010101" pitchFamily="49" charset="-122"/>
                <a:cs typeface="Arial" panose="020B0604020202020204" pitchFamily="34" charset="0"/>
              </a:rPr>
              <a:t>入射光线很靠近光轴</a:t>
            </a:r>
            <a:endParaRPr lang="en-US" altLang="zh-TW" sz="2400" u="sng"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lvl="2" eaLnBrk="1" hangingPunct="1">
              <a:buFontTx/>
              <a:buAutoNum type="arabicPeriod"/>
            </a:pPr>
            <a:r>
              <a:rPr lang="zh-TW" altLang="en-US" u="sng" smtClean="0">
                <a:solidFill>
                  <a:srgbClr val="C00000"/>
                </a:solidFill>
                <a:ea typeface="黑体" panose="02010609060101010101" pitchFamily="49" charset="-122"/>
                <a:cs typeface="Arial" panose="020B0604020202020204" pitchFamily="34" charset="0"/>
              </a:rPr>
              <a:t>夹角很小</a:t>
            </a:r>
            <a:r>
              <a:rPr lang="zh-TW" altLang="en-US" smtClean="0">
                <a:ea typeface="黑体" panose="02010609060101010101" pitchFamily="49" charset="-122"/>
                <a:cs typeface="Arial" panose="020B0604020202020204" pitchFamily="34" charset="0"/>
              </a:rPr>
              <a:t>：可用下列近似方程式来处理角度</a:t>
            </a:r>
            <a:r>
              <a:rPr lang="en-US" altLang="zh-CN" i="1">
                <a:ea typeface="黑体" panose="02010609060101010101" pitchFamily="49" charset="-122"/>
                <a:cs typeface="Arial" panose="020B0604020202020204" pitchFamily="34" charset="0"/>
              </a:rPr>
              <a:t>α</a:t>
            </a:r>
            <a:endParaRPr lang="en-US" altLang="zh-TW" i="1" smtClean="0"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lvl="2" eaLnBrk="1" hangingPunct="1">
              <a:buFontTx/>
              <a:buAutoNum type="arabicPeriod"/>
            </a:pPr>
            <a:endParaRPr lang="en-US" altLang="zh-TW"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lvl="2" eaLnBrk="1" hangingPunct="1">
              <a:buFontTx/>
              <a:buAutoNum type="arabicPeriod"/>
            </a:pPr>
            <a:endParaRPr lang="en-US" altLang="zh-TW"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lvl="2" eaLnBrk="1" hangingPunct="1">
              <a:buFontTx/>
              <a:buAutoNum type="arabicPeriod"/>
            </a:pPr>
            <a:endParaRPr lang="en-US" altLang="zh-TW"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lvl="1" eaLnBrk="1" hangingPunct="1"/>
            <a:endParaRPr lang="en-US" altLang="zh-TW"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lvl="2" eaLnBrk="1" hangingPunct="1"/>
            <a:endParaRPr lang="en-US" altLang="zh-TW"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graphicFrame>
        <p:nvGraphicFramePr>
          <p:cNvPr id="11" name="Object 4"/>
          <p:cNvGraphicFramePr>
            <a:graphicFrameLocks noChangeAspect="1"/>
          </p:cNvGraphicFramePr>
          <p:nvPr>
            <p:extLst/>
          </p:nvPr>
        </p:nvGraphicFramePr>
        <p:xfrm>
          <a:off x="1470899" y="3284300"/>
          <a:ext cx="2708275" cy="461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0" name="方程式" r:id="rId5" imgW="1041400" imgH="177800" progId="Equation.3">
                  <p:embed/>
                </p:oleObj>
              </mc:Choice>
              <mc:Fallback>
                <p:oleObj name="方程式" r:id="rId5" imgW="1041400" imgH="177800" progId="Equation.3">
                  <p:embed/>
                  <p:pic>
                    <p:nvPicPr>
                      <p:cNvPr id="11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0899" y="3284300"/>
                        <a:ext cx="2708275" cy="461963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5"/>
          <p:cNvGraphicFramePr>
            <a:graphicFrameLocks noChangeAspect="1"/>
          </p:cNvGraphicFramePr>
          <p:nvPr>
            <p:extLst/>
          </p:nvPr>
        </p:nvGraphicFramePr>
        <p:xfrm>
          <a:off x="1469312" y="3843100"/>
          <a:ext cx="1485900" cy="430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1" name="方程式" r:id="rId7" imgW="571500" imgH="165100" progId="Equation.3">
                  <p:embed/>
                </p:oleObj>
              </mc:Choice>
              <mc:Fallback>
                <p:oleObj name="方程式" r:id="rId7" imgW="571500" imgH="165100" progId="Equation.3">
                  <p:embed/>
                  <p:pic>
                    <p:nvPicPr>
                      <p:cNvPr id="12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9312" y="3843100"/>
                        <a:ext cx="1485900" cy="430213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6"/>
          <p:cNvGraphicFramePr>
            <a:graphicFrameLocks noChangeAspect="1"/>
          </p:cNvGraphicFramePr>
          <p:nvPr>
            <p:extLst/>
          </p:nvPr>
        </p:nvGraphicFramePr>
        <p:xfrm>
          <a:off x="4476037" y="3441463"/>
          <a:ext cx="2476500" cy="658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2" name="方程式" r:id="rId9" imgW="952500" imgH="254000" progId="Equation.3">
                  <p:embed/>
                </p:oleObj>
              </mc:Choice>
              <mc:Fallback>
                <p:oleObj name="方程式" r:id="rId9" imgW="952500" imgH="254000" progId="Equation.3">
                  <p:embed/>
                  <p:pic>
                    <p:nvPicPr>
                      <p:cNvPr id="13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76037" y="3441463"/>
                        <a:ext cx="2476500" cy="658812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矩形 13"/>
          <p:cNvSpPr/>
          <p:nvPr/>
        </p:nvSpPr>
        <p:spPr>
          <a:xfrm>
            <a:off x="4998079" y="4542890"/>
            <a:ext cx="2435225" cy="12080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TW" altLang="en-US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178429" y="4421754"/>
            <a:ext cx="725487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371600" indent="-4572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 lvl="2">
              <a:spcBef>
                <a:spcPct val="0"/>
              </a:spcBef>
              <a:buFontTx/>
              <a:buAutoNum type="arabicPeriod" startAt="2"/>
            </a:pPr>
            <a:r>
              <a:rPr lang="zh-TW" altLang="en-US" u="sng">
                <a:solidFill>
                  <a:srgbClr val="C00000"/>
                </a:solidFill>
                <a:ea typeface="黑体" panose="02010609060101010101" pitchFamily="49" charset="-122"/>
                <a:cs typeface="Arial" panose="020B0604020202020204" pitchFamily="34" charset="0"/>
              </a:rPr>
              <a:t>距离很</a:t>
            </a:r>
            <a:r>
              <a:rPr lang="zh-TW" altLang="en-US" u="sng" smtClean="0">
                <a:solidFill>
                  <a:srgbClr val="C00000"/>
                </a:solidFill>
                <a:ea typeface="黑体" panose="02010609060101010101" pitchFamily="49" charset="-122"/>
                <a:cs typeface="Arial" panose="020B0604020202020204" pitchFamily="34" charset="0"/>
              </a:rPr>
              <a:t>近</a:t>
            </a:r>
            <a:r>
              <a:rPr lang="zh-CN" altLang="en-US" u="sng" smtClean="0">
                <a:solidFill>
                  <a:srgbClr val="C00000"/>
                </a:solidFill>
                <a:ea typeface="黑体" panose="02010609060101010101" pitchFamily="49" charset="-122"/>
                <a:cs typeface="Arial" panose="020B0604020202020204" pitchFamily="34" charset="0"/>
              </a:rPr>
              <a:t>（透镜很薄）</a:t>
            </a:r>
            <a:r>
              <a:rPr lang="zh-TW" altLang="en-US" smtClean="0">
                <a:ea typeface="黑体" panose="02010609060101010101" pitchFamily="49" charset="-122"/>
                <a:cs typeface="Arial" panose="020B0604020202020204" pitchFamily="34" charset="0"/>
              </a:rPr>
              <a:t>：</a:t>
            </a:r>
            <a:r>
              <a:rPr lang="zh-TW" altLang="en-US">
                <a:ea typeface="黑体" panose="02010609060101010101" pitchFamily="49" charset="-122"/>
                <a:cs typeface="Arial" panose="020B0604020202020204" pitchFamily="34" charset="0"/>
              </a:rPr>
              <a:t>可忽略离轴光与透镜交会点和光轴与透镜交会点间的横向距离</a:t>
            </a:r>
            <a:r>
              <a:rPr lang="zh-TW" altLang="en-US" smtClean="0">
                <a:ea typeface="黑体" panose="02010609060101010101" pitchFamily="49" charset="-122"/>
                <a:cs typeface="Arial" panose="020B0604020202020204" pitchFamily="34" charset="0"/>
              </a:rPr>
              <a:t>差</a:t>
            </a:r>
            <a:r>
              <a:rPr lang="en-US" altLang="zh-TW" i="1" smtClean="0">
                <a:latin typeface="Symbol" panose="05050102010706020507" pitchFamily="18" charset="2"/>
              </a:rPr>
              <a:t>D</a:t>
            </a:r>
            <a:r>
              <a:rPr lang="en-US" altLang="zh-TW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zh-TW" altLang="en-US" smtClean="0">
                <a:ea typeface="黑体" panose="02010609060101010101" pitchFamily="49" charset="-122"/>
                <a:cs typeface="Arial" panose="020B0604020202020204" pitchFamily="34" charset="0"/>
              </a:rPr>
              <a:t>（</a:t>
            </a:r>
            <a:r>
              <a:rPr lang="zh-TW" altLang="en-US">
                <a:ea typeface="黑体" panose="02010609060101010101" pitchFamily="49" charset="-122"/>
                <a:cs typeface="Arial" panose="020B0604020202020204" pitchFamily="34" charset="0"/>
              </a:rPr>
              <a:t>可将离轴光开始折射的位置视为与光轴和透镜交会处同一</a:t>
            </a:r>
            <a:r>
              <a:rPr lang="zh-TW" altLang="en-US" smtClean="0">
                <a:ea typeface="黑体" panose="02010609060101010101" pitchFamily="49" charset="-122"/>
                <a:cs typeface="Arial" panose="020B0604020202020204" pitchFamily="34" charset="0"/>
              </a:rPr>
              <a:t>位置）</a:t>
            </a:r>
            <a:r>
              <a:rPr lang="en-US" altLang="zh-TW" smtClean="0"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endParaRPr lang="en-US" altLang="zh-TW"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6" name="文字方塊 6"/>
          <p:cNvSpPr txBox="1">
            <a:spLocks noChangeArrowheads="1"/>
          </p:cNvSpPr>
          <p:nvPr/>
        </p:nvSpPr>
        <p:spPr bwMode="auto">
          <a:xfrm>
            <a:off x="6409367" y="6157135"/>
            <a:ext cx="3609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i="1" smtClean="0">
                <a:ea typeface="黑体" panose="02010609060101010101" pitchFamily="49" charset="-122"/>
                <a:cs typeface="Arial" panose="020B0604020202020204" pitchFamily="34" charset="0"/>
              </a:rPr>
              <a:t>α</a:t>
            </a:r>
            <a:endParaRPr lang="zh-TW" altLang="en-US" sz="2400" i="1"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7" name="文字方塊 20"/>
          <p:cNvSpPr txBox="1">
            <a:spLocks noChangeArrowheads="1"/>
          </p:cNvSpPr>
          <p:nvPr/>
        </p:nvSpPr>
        <p:spPr bwMode="auto">
          <a:xfrm>
            <a:off x="8168317" y="4176178"/>
            <a:ext cx="50847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US" altLang="zh-TW" sz="2400" i="1">
                <a:latin typeface="Symbol" panose="05050102010706020507" pitchFamily="18" charset="2"/>
              </a:rPr>
              <a:t>D</a:t>
            </a:r>
            <a:r>
              <a:rPr lang="en-US" altLang="zh-TW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zh-TW" altLang="en-US" sz="2400" i="1"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1484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zh-TW" smtClean="0">
                <a:solidFill>
                  <a:schemeClr val="tx1"/>
                </a:solidFill>
                <a:latin typeface="Arial" panose="020B0604020202020204" pitchFamily="34" charset="0"/>
                <a:ea typeface="方正兰亭粗黑_GBK" panose="02000000000000000000" pitchFamily="2" charset="-122"/>
                <a:cs typeface="Arial" panose="020B0604020202020204" pitchFamily="34" charset="0"/>
              </a:rPr>
              <a:t>4.2 </a:t>
            </a:r>
            <a:r>
              <a:rPr lang="zh-CN" altLang="en-US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光线的</a:t>
            </a:r>
            <a:r>
              <a:rPr lang="zh-TW" altLang="en-US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数学</a:t>
            </a:r>
            <a:r>
              <a:rPr lang="zh-TW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描述</a:t>
            </a:r>
            <a:r>
              <a:rPr lang="en-US" altLang="zh-CN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-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回顾</a:t>
            </a:r>
            <a:endParaRPr lang="en-US" altLang="zh-TW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grpSp>
        <p:nvGrpSpPr>
          <p:cNvPr id="3" name="群組 1"/>
          <p:cNvGrpSpPr>
            <a:grpSpLocks/>
          </p:cNvGrpSpPr>
          <p:nvPr/>
        </p:nvGrpSpPr>
        <p:grpSpPr bwMode="auto">
          <a:xfrm>
            <a:off x="3609401" y="3488003"/>
            <a:ext cx="5389563" cy="3319462"/>
            <a:chOff x="3724233" y="2809539"/>
            <a:chExt cx="5389563" cy="3319462"/>
          </a:xfrm>
        </p:grpSpPr>
        <p:pic>
          <p:nvPicPr>
            <p:cNvPr id="4" name="圖片 2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24233" y="2809539"/>
              <a:ext cx="5389563" cy="3319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圓角矩形 2"/>
            <p:cNvSpPr>
              <a:spLocks noChangeArrowheads="1"/>
            </p:cNvSpPr>
            <p:nvPr/>
          </p:nvSpPr>
          <p:spPr bwMode="auto">
            <a:xfrm>
              <a:off x="4098883" y="3638214"/>
              <a:ext cx="1711325" cy="1144587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rgbClr val="3366FF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eaLnBrk="1" hangingPunct="1">
                <a:defRPr/>
              </a:pPr>
              <a:endParaRPr lang="zh-TW" altLang="en-US">
                <a:solidFill>
                  <a:schemeClr val="lt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7" name="圓角矩形 13"/>
            <p:cNvSpPr>
              <a:spLocks noChangeArrowheads="1"/>
            </p:cNvSpPr>
            <p:nvPr/>
          </p:nvSpPr>
          <p:spPr bwMode="auto">
            <a:xfrm>
              <a:off x="6932571" y="3638214"/>
              <a:ext cx="1624012" cy="1035050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rgbClr val="3366FF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eaLnBrk="1" hangingPunct="1">
                <a:defRPr/>
              </a:pPr>
              <a:endParaRPr lang="zh-TW" altLang="en-US">
                <a:solidFill>
                  <a:schemeClr val="lt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8" name="直角三角形 7"/>
            <p:cNvSpPr>
              <a:spLocks noChangeArrowheads="1"/>
            </p:cNvSpPr>
            <p:nvPr/>
          </p:nvSpPr>
          <p:spPr bwMode="auto">
            <a:xfrm>
              <a:off x="6389646" y="4120814"/>
              <a:ext cx="2484437" cy="1084262"/>
            </a:xfrm>
            <a:prstGeom prst="rtTriangle">
              <a:avLst/>
            </a:prstGeom>
            <a:solidFill>
              <a:srgbClr val="99CC00">
                <a:alpha val="45882"/>
              </a:srgbClr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571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defRPr/>
              </a:pPr>
              <a:endParaRPr lang="zh-TW" altLang="en-US">
                <a:solidFill>
                  <a:schemeClr val="lt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9" name="Object 9"/>
          <p:cNvGraphicFramePr>
            <a:graphicFrameLocks noChangeAspect="1"/>
          </p:cNvGraphicFramePr>
          <p:nvPr>
            <p:extLst/>
          </p:nvPr>
        </p:nvGraphicFramePr>
        <p:xfrm>
          <a:off x="4932318" y="2123744"/>
          <a:ext cx="4101042" cy="11344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5" name="方程式" r:id="rId5" imgW="1651000" imgH="457200" progId="Equation.3">
                  <p:embed/>
                </p:oleObj>
              </mc:Choice>
              <mc:Fallback>
                <p:oleObj name="方程式" r:id="rId5" imgW="1651000" imgH="457200" progId="Equation.3">
                  <p:embed/>
                  <p:pic>
                    <p:nvPicPr>
                      <p:cNvPr id="9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2318" y="2123744"/>
                        <a:ext cx="4101042" cy="11344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15"/>
          <p:cNvGraphicFramePr>
            <a:graphicFrameLocks noChangeAspect="1"/>
          </p:cNvGraphicFramePr>
          <p:nvPr>
            <p:extLst/>
          </p:nvPr>
        </p:nvGraphicFramePr>
        <p:xfrm>
          <a:off x="389467" y="1650067"/>
          <a:ext cx="2105025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6" name="方程式" r:id="rId7" imgW="762000" imgH="215900" progId="Equation.3">
                  <p:embed/>
                </p:oleObj>
              </mc:Choice>
              <mc:Fallback>
                <p:oleObj name="方程式" r:id="rId7" imgW="762000" imgH="215900" progId="Equation.3">
                  <p:embed/>
                  <p:pic>
                    <p:nvPicPr>
                      <p:cNvPr id="1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9467" y="1650067"/>
                        <a:ext cx="2105025" cy="59372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" name="群組 21"/>
          <p:cNvGrpSpPr>
            <a:grpSpLocks/>
          </p:cNvGrpSpPr>
          <p:nvPr/>
        </p:nvGrpSpPr>
        <p:grpSpPr bwMode="auto">
          <a:xfrm>
            <a:off x="389467" y="2412067"/>
            <a:ext cx="3927475" cy="587375"/>
            <a:chOff x="145590" y="2015639"/>
            <a:chExt cx="3927473" cy="587862"/>
          </a:xfrm>
        </p:grpSpPr>
        <p:cxnSp>
          <p:nvCxnSpPr>
            <p:cNvPr id="12" name="直線接點 9"/>
            <p:cNvCxnSpPr>
              <a:cxnSpLocks noChangeShapeType="1"/>
            </p:cNvCxnSpPr>
            <p:nvPr/>
          </p:nvCxnSpPr>
          <p:spPr bwMode="auto">
            <a:xfrm>
              <a:off x="525003" y="2603501"/>
              <a:ext cx="1463674" cy="0"/>
            </a:xfrm>
            <a:prstGeom prst="line">
              <a:avLst/>
            </a:prstGeom>
            <a:noFill/>
            <a:ln w="38100">
              <a:solidFill>
                <a:srgbClr val="3366FF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" name="直線接點 12"/>
            <p:cNvCxnSpPr>
              <a:cxnSpLocks noChangeShapeType="1"/>
            </p:cNvCxnSpPr>
            <p:nvPr/>
          </p:nvCxnSpPr>
          <p:spPr bwMode="auto">
            <a:xfrm>
              <a:off x="2609389" y="2603501"/>
              <a:ext cx="1463674" cy="0"/>
            </a:xfrm>
            <a:prstGeom prst="line">
              <a:avLst/>
            </a:prstGeom>
            <a:noFill/>
            <a:ln w="38100">
              <a:solidFill>
                <a:srgbClr val="3366FF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aphicFrame>
          <p:nvGraphicFramePr>
            <p:cNvPr id="14" name="Object 15"/>
            <p:cNvGraphicFramePr>
              <a:graphicFrameLocks noChangeAspect="1"/>
            </p:cNvGraphicFramePr>
            <p:nvPr/>
          </p:nvGraphicFramePr>
          <p:xfrm>
            <a:off x="145590" y="2015639"/>
            <a:ext cx="3907293" cy="5878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37" name="方程式" r:id="rId9" imgW="1600200" imgH="241300" progId="Equation.3">
                    <p:embed/>
                  </p:oleObj>
                </mc:Choice>
                <mc:Fallback>
                  <p:oleObj name="方程式" r:id="rId9" imgW="1600200" imgH="241300" progId="Equation.3">
                    <p:embed/>
                    <p:pic>
                      <p:nvPicPr>
                        <p:cNvPr id="14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5590" y="2015639"/>
                          <a:ext cx="3907293" cy="5878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5" name="群組 22"/>
          <p:cNvGrpSpPr>
            <a:grpSpLocks/>
          </p:cNvGrpSpPr>
          <p:nvPr/>
        </p:nvGrpSpPr>
        <p:grpSpPr bwMode="auto">
          <a:xfrm>
            <a:off x="389467" y="3258205"/>
            <a:ext cx="1641475" cy="495300"/>
            <a:chOff x="145591" y="2862308"/>
            <a:chExt cx="1642036" cy="495042"/>
          </a:xfrm>
        </p:grpSpPr>
        <p:cxnSp>
          <p:nvCxnSpPr>
            <p:cNvPr id="16" name="直線接點 14"/>
            <p:cNvCxnSpPr>
              <a:cxnSpLocks noChangeShapeType="1"/>
            </p:cNvCxnSpPr>
            <p:nvPr/>
          </p:nvCxnSpPr>
          <p:spPr bwMode="auto">
            <a:xfrm>
              <a:off x="898323" y="3357350"/>
              <a:ext cx="889304" cy="0"/>
            </a:xfrm>
            <a:prstGeom prst="line">
              <a:avLst/>
            </a:prstGeom>
            <a:noFill/>
            <a:ln w="38100">
              <a:solidFill>
                <a:srgbClr val="99CC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aphicFrame>
          <p:nvGraphicFramePr>
            <p:cNvPr id="17" name="Object 15"/>
            <p:cNvGraphicFramePr>
              <a:graphicFrameLocks noChangeAspect="1"/>
            </p:cNvGraphicFramePr>
            <p:nvPr/>
          </p:nvGraphicFramePr>
          <p:xfrm>
            <a:off x="145591" y="2862308"/>
            <a:ext cx="1642036" cy="4950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38" name="方程式" r:id="rId11" imgW="673100" imgH="203200" progId="Equation.3">
                    <p:embed/>
                  </p:oleObj>
                </mc:Choice>
                <mc:Fallback>
                  <p:oleObj name="方程式" r:id="rId11" imgW="673100" imgH="203200" progId="Equation.3">
                    <p:embed/>
                    <p:pic>
                      <p:nvPicPr>
                        <p:cNvPr id="17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5591" y="2862308"/>
                          <a:ext cx="1642036" cy="49504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8" name="向右箭號 20"/>
          <p:cNvSpPr>
            <a:spLocks noChangeArrowheads="1"/>
          </p:cNvSpPr>
          <p:nvPr/>
        </p:nvSpPr>
        <p:spPr bwMode="auto">
          <a:xfrm>
            <a:off x="4343930" y="2412067"/>
            <a:ext cx="598487" cy="587375"/>
          </a:xfrm>
          <a:prstGeom prst="rightArrow">
            <a:avLst>
              <a:gd name="adj1" fmla="val 50000"/>
              <a:gd name="adj2" fmla="val 49998"/>
            </a:avLst>
          </a:prstGeom>
          <a:solidFill>
            <a:srgbClr val="FF0000"/>
          </a:solidFill>
          <a:ln w="9525">
            <a:solidFill>
              <a:srgbClr val="B6DCDF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zh-TW" altLang="en-US">
              <a:solidFill>
                <a:schemeClr val="lt1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grpSp>
        <p:nvGrpSpPr>
          <p:cNvPr id="19" name="群組 24"/>
          <p:cNvGrpSpPr>
            <a:grpSpLocks/>
          </p:cNvGrpSpPr>
          <p:nvPr/>
        </p:nvGrpSpPr>
        <p:grpSpPr bwMode="auto">
          <a:xfrm>
            <a:off x="508530" y="3880505"/>
            <a:ext cx="2868612" cy="461962"/>
            <a:chOff x="4440377" y="1661011"/>
            <a:chExt cx="2868928" cy="461665"/>
          </a:xfrm>
        </p:grpSpPr>
        <p:sp>
          <p:nvSpPr>
            <p:cNvPr id="20" name="矩形 2"/>
            <p:cNvSpPr>
              <a:spLocks noChangeArrowheads="1"/>
            </p:cNvSpPr>
            <p:nvPr/>
          </p:nvSpPr>
          <p:spPr bwMode="auto">
            <a:xfrm>
              <a:off x="4440377" y="1661011"/>
              <a:ext cx="1415928" cy="461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400">
                  <a:solidFill>
                    <a:srgbClr val="C00000"/>
                  </a:solidFill>
                  <a:ea typeface="黑体" panose="02010609060101010101" pitchFamily="49" charset="-122"/>
                  <a:cs typeface="Arial" panose="020B0604020202020204" pitchFamily="34" charset="0"/>
                </a:rPr>
                <a:t>傍</a:t>
              </a:r>
              <a:r>
                <a:rPr lang="zh-TW" altLang="en-US" sz="2400" smtClean="0">
                  <a:solidFill>
                    <a:srgbClr val="C00000"/>
                  </a:solidFill>
                  <a:ea typeface="黑体" panose="02010609060101010101" pitchFamily="49" charset="-122"/>
                  <a:cs typeface="Arial" panose="020B0604020202020204" pitchFamily="34" charset="0"/>
                </a:rPr>
                <a:t>轴近似</a:t>
              </a:r>
              <a:endParaRPr lang="zh-TW" altLang="en-US" sz="2400">
                <a:solidFill>
                  <a:srgbClr val="C00000"/>
                </a:solidFill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graphicFrame>
          <p:nvGraphicFramePr>
            <p:cNvPr id="21" name="Object 4"/>
            <p:cNvGraphicFramePr>
              <a:graphicFrameLocks noChangeAspect="1"/>
            </p:cNvGraphicFramePr>
            <p:nvPr/>
          </p:nvGraphicFramePr>
          <p:xfrm>
            <a:off x="5756730" y="1727389"/>
            <a:ext cx="1552575" cy="3952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39" name="方程式" r:id="rId13" imgW="596900" imgH="152400" progId="Equation.3">
                    <p:embed/>
                  </p:oleObj>
                </mc:Choice>
                <mc:Fallback>
                  <p:oleObj name="方程式" r:id="rId13" imgW="596900" imgH="152400" progId="Equation.3">
                    <p:embed/>
                    <p:pic>
                      <p:nvPicPr>
                        <p:cNvPr id="21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756730" y="1727389"/>
                          <a:ext cx="1552575" cy="395287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2" name="文字方塊 23"/>
          <p:cNvSpPr txBox="1">
            <a:spLocks noChangeArrowheads="1"/>
          </p:cNvSpPr>
          <p:nvPr/>
        </p:nvSpPr>
        <p:spPr bwMode="auto">
          <a:xfrm>
            <a:off x="3705646" y="1745114"/>
            <a:ext cx="17224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400">
                <a:ea typeface="黑体" panose="02010609060101010101" pitchFamily="49" charset="-122"/>
                <a:cs typeface="Arial" panose="020B0604020202020204" pitchFamily="34" charset="0"/>
              </a:rPr>
              <a:t>聪明的解法</a:t>
            </a:r>
          </a:p>
        </p:txBody>
      </p:sp>
      <p:sp>
        <p:nvSpPr>
          <p:cNvPr id="23" name="文字方塊 27"/>
          <p:cNvSpPr txBox="1">
            <a:spLocks noChangeArrowheads="1"/>
          </p:cNvSpPr>
          <p:nvPr/>
        </p:nvSpPr>
        <p:spPr bwMode="auto">
          <a:xfrm>
            <a:off x="2272242" y="3310592"/>
            <a:ext cx="2987675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400" i="1">
                <a:ea typeface="黑体" panose="02010609060101010101" pitchFamily="49" charset="-122"/>
                <a:cs typeface="Arial" panose="020B0604020202020204" pitchFamily="34" charset="0"/>
              </a:rPr>
              <a:t>Ｒ</a:t>
            </a:r>
            <a:r>
              <a:rPr lang="zh-TW" altLang="en-US" sz="2400">
                <a:ea typeface="黑体" panose="02010609060101010101" pitchFamily="49" charset="-122"/>
                <a:cs typeface="Arial" panose="020B0604020202020204" pitchFamily="34" charset="0"/>
              </a:rPr>
              <a:t>是球面的曲率半径</a:t>
            </a:r>
          </a:p>
        </p:txBody>
      </p:sp>
      <p:sp>
        <p:nvSpPr>
          <p:cNvPr id="24" name="Rectangle 2"/>
          <p:cNvSpPr>
            <a:spLocks noGrp="1" noChangeArrowheads="1"/>
          </p:cNvSpPr>
          <p:nvPr>
            <p:ph type="title"/>
          </p:nvPr>
        </p:nvSpPr>
        <p:spPr>
          <a:xfrm>
            <a:off x="389467" y="597943"/>
            <a:ext cx="7886700" cy="132556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zh-TW" altLang="en-US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光线</a:t>
            </a:r>
            <a:r>
              <a:rPr lang="zh-TW" altLang="en-US" sz="3200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在球面折射</a:t>
            </a:r>
            <a:endParaRPr lang="en-US" altLang="zh-TW" sz="3200" dirty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" name="object 11"/>
          <p:cNvSpPr txBox="1"/>
          <p:nvPr/>
        </p:nvSpPr>
        <p:spPr>
          <a:xfrm>
            <a:off x="630962" y="4700988"/>
            <a:ext cx="2445346" cy="861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28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两个都是</a:t>
            </a:r>
            <a:r>
              <a:rPr lang="zh-CN" altLang="en-US" sz="2800" smtClean="0">
                <a:solidFill>
                  <a:srgbClr val="C00000"/>
                </a:solidFill>
                <a:ea typeface="黑体" panose="02010609060101010101" pitchFamily="49" charset="-122"/>
                <a:cs typeface="Arial" panose="020B0604020202020204" pitchFamily="34" charset="0"/>
              </a:rPr>
              <a:t>傍</a:t>
            </a:r>
            <a:r>
              <a:rPr lang="zh-TW" altLang="en-US" sz="2800" smtClean="0">
                <a:solidFill>
                  <a:srgbClr val="C00000"/>
                </a:solidFill>
                <a:ea typeface="黑体" panose="02010609060101010101" pitchFamily="49" charset="-122"/>
                <a:cs typeface="Arial" panose="020B0604020202020204" pitchFamily="34" charset="0"/>
              </a:rPr>
              <a:t>轴近似</a:t>
            </a:r>
            <a:r>
              <a:rPr sz="28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的假设</a:t>
            </a:r>
            <a:endParaRPr sz="280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</p:txBody>
      </p:sp>
    </p:spTree>
    <p:extLst>
      <p:ext uri="{BB962C8B-B14F-4D97-AF65-F5344CB8AC3E}">
        <p14:creationId xmlns:p14="http://schemas.microsoft.com/office/powerpoint/2010/main" val="353908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8"/>
          <p:cNvSpPr/>
          <p:nvPr/>
        </p:nvSpPr>
        <p:spPr>
          <a:xfrm>
            <a:off x="531010" y="3135395"/>
            <a:ext cx="8006566" cy="33272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19493" y="0"/>
            <a:ext cx="8229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.1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</a:rPr>
              <a:t>像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差的起源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6" name="object 2"/>
          <p:cNvSpPr txBox="1">
            <a:spLocks/>
          </p:cNvSpPr>
          <p:nvPr/>
        </p:nvSpPr>
        <p:spPr>
          <a:xfrm>
            <a:off x="497725" y="740351"/>
            <a:ext cx="8387892" cy="754744"/>
          </a:xfrm>
          <a:prstGeom prst="rect">
            <a:avLst/>
          </a:prstGeom>
        </p:spPr>
        <p:txBody>
          <a:bodyPr vert="horz" wrap="square" lIns="0" tIns="259765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79400">
              <a:lnSpc>
                <a:spcPct val="100000"/>
              </a:lnSpc>
            </a:pPr>
            <a:r>
              <a:rPr lang="zh-CN" altLang="en-US" sz="32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当入射角度不再适合近轴近似时</a:t>
            </a:r>
            <a:endParaRPr lang="zh-CN" altLang="en-US" sz="3200" spc="5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" name="object 6"/>
          <p:cNvSpPr txBox="1"/>
          <p:nvPr/>
        </p:nvSpPr>
        <p:spPr>
          <a:xfrm>
            <a:off x="805992" y="3189108"/>
            <a:ext cx="8195945" cy="16117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近轴近似就是正弦函数的一阶近似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 marR="5080">
              <a:lnSpc>
                <a:spcPct val="130000"/>
              </a:lnSpc>
              <a:spcBef>
                <a:spcPts val="2195"/>
              </a:spcBef>
            </a:pP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当角度太大时，需要用</a:t>
            </a:r>
            <a:r>
              <a:rPr sz="24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更高阶的级</a:t>
            </a:r>
            <a:r>
              <a:rPr sz="24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数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来近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似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正弦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函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数</a:t>
            </a:r>
            <a:r>
              <a:rPr lang="zh-CN" altLang="en-US"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：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三阶近似（</a:t>
            </a:r>
            <a:r>
              <a:rPr sz="24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Seide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近似）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graphicFrame>
        <p:nvGraphicFramePr>
          <p:cNvPr id="12" name="对象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5784405"/>
              </p:ext>
            </p:extLst>
          </p:nvPr>
        </p:nvGraphicFramePr>
        <p:xfrm>
          <a:off x="2305250" y="1721978"/>
          <a:ext cx="4458086" cy="106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3" name="Equation" r:id="rId5" imgW="1752480" imgH="419040" progId="Equation.DSMT4">
                  <p:embed/>
                </p:oleObj>
              </mc:Choice>
              <mc:Fallback>
                <p:oleObj name="Equation" r:id="rId5" imgW="1752480" imgH="419040" progId="Equation.DSMT4">
                  <p:embed/>
                  <p:pic>
                    <p:nvPicPr>
                      <p:cNvPr id="9" name="对象 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305250" y="1721978"/>
                        <a:ext cx="4458086" cy="10660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组合 3"/>
          <p:cNvGrpSpPr/>
          <p:nvPr/>
        </p:nvGrpSpPr>
        <p:grpSpPr>
          <a:xfrm>
            <a:off x="2186152" y="1990093"/>
            <a:ext cx="1576551" cy="802622"/>
            <a:chOff x="2186152" y="1990093"/>
            <a:chExt cx="1576551" cy="802622"/>
          </a:xfrm>
        </p:grpSpPr>
        <p:sp>
          <p:nvSpPr>
            <p:cNvPr id="2" name="圆角矩形 1"/>
            <p:cNvSpPr/>
            <p:nvPr/>
          </p:nvSpPr>
          <p:spPr>
            <a:xfrm>
              <a:off x="2186152" y="1990093"/>
              <a:ext cx="1576551" cy="77576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2659837" y="2423383"/>
              <a:ext cx="110286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pc="-10" smtClean="0">
                  <a:solidFill>
                    <a:srgbClr val="C00000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傍轴近似</a:t>
              </a:r>
              <a:endParaRPr lang="zh-CN" altLang="en-US">
                <a:solidFill>
                  <a:srgbClr val="C00000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002221" y="1583490"/>
            <a:ext cx="2548758" cy="1562997"/>
            <a:chOff x="2002221" y="1583490"/>
            <a:chExt cx="2548758" cy="1562997"/>
          </a:xfrm>
        </p:grpSpPr>
        <p:sp>
          <p:nvSpPr>
            <p:cNvPr id="8" name="圆角矩形 7"/>
            <p:cNvSpPr/>
            <p:nvPr/>
          </p:nvSpPr>
          <p:spPr>
            <a:xfrm>
              <a:off x="2002221" y="1583490"/>
              <a:ext cx="2548758" cy="1551905"/>
            </a:xfrm>
            <a:prstGeom prst="roundRect">
              <a:avLst/>
            </a:prstGeom>
            <a:noFill/>
            <a:ln w="28575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3254455" y="2777155"/>
              <a:ext cx="127983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pc="-1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Seide</a:t>
              </a:r>
              <a:r>
                <a:rPr lang="en-US" altLang="zh-CN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l</a:t>
              </a:r>
              <a:r>
                <a:rPr lang="zh-CN" altLang="en-US" spc="-5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近似</a:t>
              </a:r>
              <a:endParaRPr lang="zh-CN" altLang="en-US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62646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19493" y="0"/>
            <a:ext cx="8229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.1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</a:rPr>
              <a:t>像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差的起源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7" name="object 2"/>
          <p:cNvSpPr txBox="1">
            <a:spLocks/>
          </p:cNvSpPr>
          <p:nvPr/>
        </p:nvSpPr>
        <p:spPr>
          <a:xfrm>
            <a:off x="-1959795" y="610548"/>
            <a:ext cx="8387892" cy="907287"/>
          </a:xfrm>
          <a:prstGeom prst="rect">
            <a:avLst/>
          </a:prstGeom>
        </p:spPr>
        <p:txBody>
          <a:bodyPr vert="horz" wrap="square" lIns="0" tIns="272465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515235">
              <a:lnSpc>
                <a:spcPts val="5280"/>
              </a:lnSpc>
            </a:pPr>
            <a:r>
              <a:rPr lang="zh-CN" altLang="en-US" sz="3200" spc="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考虑球面折射</a:t>
            </a:r>
            <a:endParaRPr lang="zh-CN" altLang="en-US" sz="3200" spc="5" dirty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object 3"/>
          <p:cNvSpPr txBox="1"/>
          <p:nvPr/>
        </p:nvSpPr>
        <p:spPr>
          <a:xfrm>
            <a:off x="930402" y="1677351"/>
            <a:ext cx="3690620" cy="14157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</a:t>
            </a:r>
            <a:r>
              <a:rPr 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当有近轴近似时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11"/>
              </a:spcBef>
            </a:pPr>
            <a:endParaRPr sz="36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</a:pP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</a:t>
            </a:r>
            <a:r>
              <a:rPr 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若加入非近轴考虑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" name="object 8"/>
          <p:cNvSpPr/>
          <p:nvPr/>
        </p:nvSpPr>
        <p:spPr>
          <a:xfrm>
            <a:off x="1230642" y="1344612"/>
            <a:ext cx="7418451" cy="2895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775734" y="5093690"/>
            <a:ext cx="3754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altLang="zh-CN" sz="2400" i="1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</a:t>
            </a:r>
            <a:r>
              <a:rPr lang="zh-CN" altLang="en-US" sz="24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越大，越不满足傍轴折射</a:t>
            </a:r>
            <a:endParaRPr lang="zh-CN" altLang="en-US" sz="24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142643" y="3362211"/>
            <a:ext cx="2850180" cy="1232938"/>
            <a:chOff x="2186152" y="1990093"/>
            <a:chExt cx="1939428" cy="892484"/>
          </a:xfrm>
        </p:grpSpPr>
        <p:sp>
          <p:nvSpPr>
            <p:cNvPr id="16" name="圆角矩形 15"/>
            <p:cNvSpPr/>
            <p:nvPr/>
          </p:nvSpPr>
          <p:spPr>
            <a:xfrm>
              <a:off x="2186152" y="1990093"/>
              <a:ext cx="1576551" cy="77576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3022714" y="2513245"/>
              <a:ext cx="110286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pc="-10" smtClean="0">
                  <a:solidFill>
                    <a:srgbClr val="C00000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傍轴近似</a:t>
              </a:r>
              <a:endParaRPr lang="zh-CN" altLang="en-US">
                <a:solidFill>
                  <a:srgbClr val="C00000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281251" y="4595149"/>
            <a:ext cx="4339771" cy="2155007"/>
            <a:chOff x="0" y="4702993"/>
            <a:chExt cx="5857143" cy="2819048"/>
          </a:xfrm>
        </p:grpSpPr>
        <p:sp>
          <p:nvSpPr>
            <p:cNvPr id="13" name="object 5"/>
            <p:cNvSpPr/>
            <p:nvPr/>
          </p:nvSpPr>
          <p:spPr>
            <a:xfrm>
              <a:off x="3662301" y="5197829"/>
              <a:ext cx="184506" cy="369570"/>
            </a:xfrm>
            <a:custGeom>
              <a:avLst/>
              <a:gdLst/>
              <a:ahLst/>
              <a:cxnLst/>
              <a:rect l="l" t="t" r="r" b="b"/>
              <a:pathLst>
                <a:path w="413384" h="369570">
                  <a:moveTo>
                    <a:pt x="0" y="369404"/>
                  </a:moveTo>
                  <a:lnTo>
                    <a:pt x="413194" y="369404"/>
                  </a:lnTo>
                  <a:lnTo>
                    <a:pt x="413194" y="0"/>
                  </a:lnTo>
                  <a:lnTo>
                    <a:pt x="0" y="0"/>
                  </a:lnTo>
                  <a:lnTo>
                    <a:pt x="0" y="36940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0" y="4702993"/>
              <a:ext cx="5857143" cy="2819048"/>
            </a:xfrm>
            <a:prstGeom prst="rect">
              <a:avLst/>
            </a:prstGeom>
          </p:spPr>
        </p:pic>
        <p:sp>
          <p:nvSpPr>
            <p:cNvPr id="14" name="object 6"/>
            <p:cNvSpPr txBox="1"/>
            <p:nvPr/>
          </p:nvSpPr>
          <p:spPr>
            <a:xfrm>
              <a:off x="3765054" y="5285036"/>
              <a:ext cx="81752" cy="29238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ct val="100000"/>
                </a:lnSpc>
              </a:pPr>
              <a:r>
                <a:rPr sz="1900" i="1" spc="-130" dirty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h</a:t>
              </a:r>
              <a:endParaRPr sz="19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cxnSp>
          <p:nvCxnSpPr>
            <p:cNvPr id="5" name="直接箭头连接符 4"/>
            <p:cNvCxnSpPr/>
            <p:nvPr/>
          </p:nvCxnSpPr>
          <p:spPr>
            <a:xfrm>
              <a:off x="3662301" y="5049528"/>
              <a:ext cx="0" cy="792973"/>
            </a:xfrm>
            <a:prstGeom prst="straightConnector1">
              <a:avLst/>
            </a:prstGeom>
            <a:ln w="28575"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866334" y="5842501"/>
              <a:ext cx="4472940" cy="0"/>
            </a:xfrm>
            <a:prstGeom prst="line">
              <a:avLst/>
            </a:prstGeom>
            <a:ln w="381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94458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19493" y="0"/>
            <a:ext cx="8229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.1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</a:rPr>
              <a:t>像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差的起源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10" name="object 2"/>
          <p:cNvSpPr txBox="1">
            <a:spLocks/>
          </p:cNvSpPr>
          <p:nvPr/>
        </p:nvSpPr>
        <p:spPr>
          <a:xfrm>
            <a:off x="-1693532" y="702950"/>
            <a:ext cx="8387892" cy="880100"/>
          </a:xfrm>
          <a:prstGeom prst="rect">
            <a:avLst/>
          </a:prstGeom>
        </p:spPr>
        <p:txBody>
          <a:bodyPr vert="horz" wrap="square" lIns="0" tIns="272465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36470">
              <a:lnSpc>
                <a:spcPts val="5280"/>
              </a:lnSpc>
            </a:pPr>
            <a:r>
              <a:rPr lang="zh-CN" altLang="en-US" sz="3200" spc="5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非近轴近似情况</a:t>
            </a:r>
            <a:endParaRPr lang="zh-CN" altLang="en-US" sz="3200" spc="5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object 3"/>
          <p:cNvSpPr txBox="1">
            <a:spLocks/>
          </p:cNvSpPr>
          <p:nvPr/>
        </p:nvSpPr>
        <p:spPr>
          <a:xfrm>
            <a:off x="157480" y="1078699"/>
            <a:ext cx="8986520" cy="2211621"/>
          </a:xfrm>
          <a:prstGeom prst="rect">
            <a:avLst/>
          </a:prstGeom>
        </p:spPr>
        <p:txBody>
          <a:bodyPr vert="horz" wrap="square" lIns="0" tIns="650992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9900">
              <a:lnSpc>
                <a:spcPct val="100000"/>
              </a:lnSpc>
            </a:pP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无法用简单的矩阵方式</a:t>
            </a:r>
            <a:r>
              <a:rPr lang="zh-CN" altLang="en-US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表</a:t>
            </a: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达</a:t>
            </a:r>
          </a:p>
          <a:p>
            <a:pPr marL="469900">
              <a:lnSpc>
                <a:spcPct val="100000"/>
              </a:lnSpc>
              <a:spcBef>
                <a:spcPts val="770"/>
              </a:spcBef>
            </a:pPr>
            <a:r>
              <a:rPr lang="zh-CN" altLang="en-US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必须用其他方法描述</a:t>
            </a:r>
          </a:p>
          <a:p>
            <a:pPr marL="469900">
              <a:lnSpc>
                <a:spcPts val="3840"/>
              </a:lnSpc>
              <a:spcBef>
                <a:spcPts val="765"/>
              </a:spcBef>
            </a:pPr>
            <a:r>
              <a:rPr lang="en-US" altLang="zh-CN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Seid</a:t>
            </a:r>
            <a:r>
              <a:rPr lang="en-US" altLang="zh-CN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el</a:t>
            </a:r>
            <a:r>
              <a:rPr lang="zh-CN" altLang="en-US" spc="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多项式展开</a:t>
            </a:r>
            <a:endParaRPr lang="zh-CN" altLang="en-US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2" name="object 4"/>
          <p:cNvSpPr txBox="1"/>
          <p:nvPr/>
        </p:nvSpPr>
        <p:spPr>
          <a:xfrm>
            <a:off x="985558" y="3588779"/>
            <a:ext cx="1447165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spc="-1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–</a:t>
            </a:r>
            <a:r>
              <a:rPr sz="2800" spc="-5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当考虑</a:t>
            </a:r>
            <a:endParaRPr sz="2800"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</p:txBody>
      </p:sp>
      <p:sp>
        <p:nvSpPr>
          <p:cNvPr id="16" name="object 5"/>
          <p:cNvSpPr txBox="1"/>
          <p:nvPr/>
        </p:nvSpPr>
        <p:spPr>
          <a:xfrm>
            <a:off x="4549012" y="3618412"/>
            <a:ext cx="4290695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spc="-5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所产生的像差称为</a:t>
            </a:r>
            <a:r>
              <a:rPr sz="2800" spc="-5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三阶像差</a:t>
            </a:r>
            <a:endParaRPr sz="280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</p:txBody>
      </p:sp>
      <p:sp>
        <p:nvSpPr>
          <p:cNvPr id="17" name="object 7"/>
          <p:cNvSpPr/>
          <p:nvPr/>
        </p:nvSpPr>
        <p:spPr>
          <a:xfrm>
            <a:off x="2432723" y="3290320"/>
            <a:ext cx="2627249" cy="101123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9" name="object 7"/>
          <p:cNvSpPr/>
          <p:nvPr/>
        </p:nvSpPr>
        <p:spPr>
          <a:xfrm>
            <a:off x="2432723" y="3292927"/>
            <a:ext cx="2627249" cy="101123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59748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19493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.1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像差的起源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10" name="object 2"/>
          <p:cNvSpPr txBox="1">
            <a:spLocks/>
          </p:cNvSpPr>
          <p:nvPr/>
        </p:nvSpPr>
        <p:spPr>
          <a:xfrm>
            <a:off x="-1693532" y="702950"/>
            <a:ext cx="8387892" cy="880100"/>
          </a:xfrm>
          <a:prstGeom prst="rect">
            <a:avLst/>
          </a:prstGeom>
        </p:spPr>
        <p:txBody>
          <a:bodyPr vert="horz" wrap="square" lIns="0" tIns="272465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36470">
              <a:lnSpc>
                <a:spcPts val="5280"/>
              </a:lnSpc>
            </a:pPr>
            <a:r>
              <a:rPr lang="zh-CN" altLang="en-US" sz="3200" spc="5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像差的意义</a:t>
            </a:r>
            <a:endParaRPr lang="zh-CN" altLang="en-US" sz="3200" spc="5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object 3"/>
          <p:cNvSpPr txBox="1">
            <a:spLocks/>
          </p:cNvSpPr>
          <p:nvPr/>
        </p:nvSpPr>
        <p:spPr>
          <a:xfrm>
            <a:off x="75973" y="1311068"/>
            <a:ext cx="8986520" cy="2178150"/>
          </a:xfrm>
          <a:prstGeom prst="rect">
            <a:avLst/>
          </a:prstGeom>
        </p:spPr>
        <p:txBody>
          <a:bodyPr vert="horz" wrap="square" lIns="0" tIns="389245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12800" marR="5080" indent="-343535">
              <a:lnSpc>
                <a:spcPct val="100000"/>
              </a:lnSpc>
            </a:pP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如果没有像差，点光源</a:t>
            </a:r>
            <a:r>
              <a:rPr lang="zh-CN" altLang="en-US" sz="24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经</a:t>
            </a: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过透</a:t>
            </a:r>
            <a:r>
              <a:rPr lang="zh-CN" altLang="en-US" sz="24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镜</a:t>
            </a: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出射</a:t>
            </a:r>
            <a:r>
              <a:rPr lang="zh-CN" altLang="en-US" sz="24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</a:t>
            </a: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光线应该全都会汇聚在一</a:t>
            </a:r>
            <a:r>
              <a:rPr lang="zh-CN" altLang="en-US" sz="24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个</a:t>
            </a: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点上</a:t>
            </a:r>
          </a:p>
          <a:p>
            <a:pPr marL="927100">
              <a:lnSpc>
                <a:spcPct val="100000"/>
              </a:lnSpc>
              <a:spcBef>
                <a:spcPts val="685"/>
              </a:spcBef>
            </a:pPr>
            <a:r>
              <a:rPr lang="en-US" altLang="zh-CN" sz="24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zh-CN" altLang="en-US"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意即出射光线波前应为</a:t>
            </a:r>
            <a:r>
              <a:rPr lang="zh-CN" altLang="en-US" sz="24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完美的球面</a:t>
            </a:r>
            <a:endParaRPr lang="zh-CN" altLang="en-US" sz="2400" smtClean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927100">
              <a:lnSpc>
                <a:spcPts val="3354"/>
              </a:lnSpc>
              <a:spcBef>
                <a:spcPts val="670"/>
              </a:spcBef>
            </a:pPr>
            <a:r>
              <a:rPr lang="en-US" altLang="zh-CN" sz="24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zh-CN" altLang="en-US"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波前像差即为实际波前</a:t>
            </a:r>
            <a:r>
              <a:rPr lang="zh-CN" altLang="en-US" sz="24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与理想球面</a:t>
            </a:r>
            <a:r>
              <a:rPr lang="zh-CN" altLang="en-US" sz="24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波</a:t>
            </a:r>
            <a:r>
              <a:rPr lang="zh-CN" altLang="en-US" sz="24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前的差</a:t>
            </a:r>
            <a:endParaRPr lang="zh-CN" altLang="en-US" sz="24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4" name="object 4"/>
          <p:cNvSpPr/>
          <p:nvPr/>
        </p:nvSpPr>
        <p:spPr>
          <a:xfrm>
            <a:off x="3348934" y="4068933"/>
            <a:ext cx="0" cy="2449830"/>
          </a:xfrm>
          <a:custGeom>
            <a:avLst/>
            <a:gdLst/>
            <a:ahLst/>
            <a:cxnLst/>
            <a:rect l="l" t="t" r="r" b="b"/>
            <a:pathLst>
              <a:path h="2449829">
                <a:moveTo>
                  <a:pt x="0" y="0"/>
                </a:moveTo>
                <a:lnTo>
                  <a:pt x="0" y="0"/>
                </a:lnTo>
                <a:lnTo>
                  <a:pt x="0" y="2449276"/>
                </a:lnTo>
              </a:path>
            </a:pathLst>
          </a:custGeom>
          <a:ln w="125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5"/>
          <p:cNvSpPr/>
          <p:nvPr/>
        </p:nvSpPr>
        <p:spPr>
          <a:xfrm>
            <a:off x="3319815" y="5322495"/>
            <a:ext cx="5043170" cy="0"/>
          </a:xfrm>
          <a:custGeom>
            <a:avLst/>
            <a:gdLst/>
            <a:ahLst/>
            <a:cxnLst/>
            <a:rect l="l" t="t" r="r" b="b"/>
            <a:pathLst>
              <a:path w="5043170">
                <a:moveTo>
                  <a:pt x="0" y="0"/>
                </a:moveTo>
                <a:lnTo>
                  <a:pt x="0" y="0"/>
                </a:lnTo>
                <a:lnTo>
                  <a:pt x="5042560" y="0"/>
                </a:lnTo>
              </a:path>
            </a:pathLst>
          </a:custGeom>
          <a:ln w="1258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6"/>
          <p:cNvSpPr/>
          <p:nvPr/>
        </p:nvSpPr>
        <p:spPr>
          <a:xfrm>
            <a:off x="6044996" y="4444882"/>
            <a:ext cx="337185" cy="1762760"/>
          </a:xfrm>
          <a:custGeom>
            <a:avLst/>
            <a:gdLst/>
            <a:ahLst/>
            <a:cxnLst/>
            <a:rect l="l" t="t" r="r" b="b"/>
            <a:pathLst>
              <a:path w="337185" h="1762760">
                <a:moveTo>
                  <a:pt x="336990" y="0"/>
                </a:moveTo>
                <a:lnTo>
                  <a:pt x="272962" y="82678"/>
                </a:lnTo>
                <a:lnTo>
                  <a:pt x="215673" y="167088"/>
                </a:lnTo>
                <a:lnTo>
                  <a:pt x="165125" y="253036"/>
                </a:lnTo>
                <a:lnTo>
                  <a:pt x="121316" y="340330"/>
                </a:lnTo>
                <a:lnTo>
                  <a:pt x="84247" y="428775"/>
                </a:lnTo>
                <a:lnTo>
                  <a:pt x="53918" y="518180"/>
                </a:lnTo>
                <a:lnTo>
                  <a:pt x="30329" y="608351"/>
                </a:lnTo>
                <a:lnTo>
                  <a:pt x="13479" y="699095"/>
                </a:lnTo>
                <a:lnTo>
                  <a:pt x="3369" y="790219"/>
                </a:lnTo>
                <a:lnTo>
                  <a:pt x="0" y="881531"/>
                </a:lnTo>
                <a:lnTo>
                  <a:pt x="3369" y="972836"/>
                </a:lnTo>
                <a:lnTo>
                  <a:pt x="13479" y="1063943"/>
                </a:lnTo>
                <a:lnTo>
                  <a:pt x="30329" y="1154658"/>
                </a:lnTo>
                <a:lnTo>
                  <a:pt x="53918" y="1244788"/>
                </a:lnTo>
                <a:lnTo>
                  <a:pt x="84247" y="1334141"/>
                </a:lnTo>
                <a:lnTo>
                  <a:pt x="121316" y="1422522"/>
                </a:lnTo>
                <a:lnTo>
                  <a:pt x="165125" y="1509740"/>
                </a:lnTo>
                <a:lnTo>
                  <a:pt x="215673" y="1595601"/>
                </a:lnTo>
                <a:lnTo>
                  <a:pt x="272962" y="1679912"/>
                </a:lnTo>
                <a:lnTo>
                  <a:pt x="336990" y="1762480"/>
                </a:lnTo>
              </a:path>
            </a:pathLst>
          </a:custGeom>
          <a:ln w="1258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7"/>
          <p:cNvSpPr/>
          <p:nvPr/>
        </p:nvSpPr>
        <p:spPr>
          <a:xfrm>
            <a:off x="5841609" y="4318572"/>
            <a:ext cx="2526030" cy="1101725"/>
          </a:xfrm>
          <a:custGeom>
            <a:avLst/>
            <a:gdLst/>
            <a:ahLst/>
            <a:cxnLst/>
            <a:rect l="l" t="t" r="r" b="b"/>
            <a:pathLst>
              <a:path w="2526029" h="1101725">
                <a:moveTo>
                  <a:pt x="2525936" y="1101115"/>
                </a:moveTo>
                <a:lnTo>
                  <a:pt x="2525936" y="1101115"/>
                </a:lnTo>
                <a:lnTo>
                  <a:pt x="0" y="0"/>
                </a:lnTo>
              </a:path>
            </a:pathLst>
          </a:custGeom>
          <a:ln w="12581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8"/>
          <p:cNvSpPr/>
          <p:nvPr/>
        </p:nvSpPr>
        <p:spPr>
          <a:xfrm>
            <a:off x="5914673" y="4530050"/>
            <a:ext cx="2447925" cy="854075"/>
          </a:xfrm>
          <a:custGeom>
            <a:avLst/>
            <a:gdLst/>
            <a:ahLst/>
            <a:cxnLst/>
            <a:rect l="l" t="t" r="r" b="b"/>
            <a:pathLst>
              <a:path w="2447925" h="854075">
                <a:moveTo>
                  <a:pt x="2447702" y="853563"/>
                </a:moveTo>
                <a:lnTo>
                  <a:pt x="2447702" y="853563"/>
                </a:lnTo>
                <a:lnTo>
                  <a:pt x="0" y="0"/>
                </a:lnTo>
              </a:path>
            </a:pathLst>
          </a:custGeom>
          <a:ln w="12581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9"/>
          <p:cNvSpPr/>
          <p:nvPr/>
        </p:nvSpPr>
        <p:spPr>
          <a:xfrm>
            <a:off x="5975808" y="4742422"/>
            <a:ext cx="2386965" cy="656590"/>
          </a:xfrm>
          <a:custGeom>
            <a:avLst/>
            <a:gdLst/>
            <a:ahLst/>
            <a:cxnLst/>
            <a:rect l="l" t="t" r="r" b="b"/>
            <a:pathLst>
              <a:path w="2386965" h="656589">
                <a:moveTo>
                  <a:pt x="2386567" y="656296"/>
                </a:moveTo>
                <a:lnTo>
                  <a:pt x="2386567" y="656296"/>
                </a:lnTo>
                <a:lnTo>
                  <a:pt x="0" y="0"/>
                </a:lnTo>
              </a:path>
            </a:pathLst>
          </a:custGeom>
          <a:ln w="12581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0"/>
          <p:cNvSpPr/>
          <p:nvPr/>
        </p:nvSpPr>
        <p:spPr>
          <a:xfrm>
            <a:off x="6010104" y="4947241"/>
            <a:ext cx="2352675" cy="426084"/>
          </a:xfrm>
          <a:custGeom>
            <a:avLst/>
            <a:gdLst/>
            <a:ahLst/>
            <a:cxnLst/>
            <a:rect l="l" t="t" r="r" b="b"/>
            <a:pathLst>
              <a:path w="2352675" h="426085">
                <a:moveTo>
                  <a:pt x="2352271" y="426036"/>
                </a:moveTo>
                <a:lnTo>
                  <a:pt x="2352271" y="426036"/>
                </a:lnTo>
                <a:lnTo>
                  <a:pt x="0" y="0"/>
                </a:lnTo>
              </a:path>
            </a:pathLst>
          </a:custGeom>
          <a:ln w="12581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1"/>
          <p:cNvSpPr/>
          <p:nvPr/>
        </p:nvSpPr>
        <p:spPr>
          <a:xfrm>
            <a:off x="6032570" y="5128806"/>
            <a:ext cx="2329815" cy="218440"/>
          </a:xfrm>
          <a:custGeom>
            <a:avLst/>
            <a:gdLst/>
            <a:ahLst/>
            <a:cxnLst/>
            <a:rect l="l" t="t" r="r" b="b"/>
            <a:pathLst>
              <a:path w="2329815" h="218439">
                <a:moveTo>
                  <a:pt x="2329805" y="218334"/>
                </a:moveTo>
                <a:lnTo>
                  <a:pt x="2329805" y="218334"/>
                </a:lnTo>
                <a:lnTo>
                  <a:pt x="0" y="0"/>
                </a:lnTo>
              </a:path>
            </a:pathLst>
          </a:custGeom>
          <a:ln w="12581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2"/>
          <p:cNvSpPr/>
          <p:nvPr/>
        </p:nvSpPr>
        <p:spPr>
          <a:xfrm>
            <a:off x="5759399" y="4122697"/>
            <a:ext cx="2611120" cy="1281430"/>
          </a:xfrm>
          <a:custGeom>
            <a:avLst/>
            <a:gdLst/>
            <a:ahLst/>
            <a:cxnLst/>
            <a:rect l="l" t="t" r="r" b="b"/>
            <a:pathLst>
              <a:path w="2611120" h="1281429">
                <a:moveTo>
                  <a:pt x="0" y="0"/>
                </a:moveTo>
                <a:lnTo>
                  <a:pt x="0" y="0"/>
                </a:lnTo>
                <a:lnTo>
                  <a:pt x="2610631" y="1281189"/>
                </a:lnTo>
              </a:path>
            </a:pathLst>
          </a:custGeom>
          <a:ln w="12582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3"/>
          <p:cNvSpPr/>
          <p:nvPr/>
        </p:nvSpPr>
        <p:spPr>
          <a:xfrm>
            <a:off x="5833457" y="5228980"/>
            <a:ext cx="2525395" cy="1101090"/>
          </a:xfrm>
          <a:custGeom>
            <a:avLst/>
            <a:gdLst/>
            <a:ahLst/>
            <a:cxnLst/>
            <a:rect l="l" t="t" r="r" b="b"/>
            <a:pathLst>
              <a:path w="2525395" h="1101089">
                <a:moveTo>
                  <a:pt x="2525240" y="0"/>
                </a:moveTo>
                <a:lnTo>
                  <a:pt x="2525240" y="0"/>
                </a:lnTo>
                <a:lnTo>
                  <a:pt x="0" y="1100996"/>
                </a:lnTo>
              </a:path>
            </a:pathLst>
          </a:custGeom>
          <a:ln w="12581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14"/>
          <p:cNvSpPr/>
          <p:nvPr/>
        </p:nvSpPr>
        <p:spPr>
          <a:xfrm>
            <a:off x="5906521" y="5265750"/>
            <a:ext cx="2447925" cy="852805"/>
          </a:xfrm>
          <a:custGeom>
            <a:avLst/>
            <a:gdLst/>
            <a:ahLst/>
            <a:cxnLst/>
            <a:rect l="l" t="t" r="r" b="b"/>
            <a:pathLst>
              <a:path w="2447925" h="852804">
                <a:moveTo>
                  <a:pt x="2447702" y="0"/>
                </a:moveTo>
                <a:lnTo>
                  <a:pt x="2447702" y="0"/>
                </a:lnTo>
                <a:lnTo>
                  <a:pt x="0" y="852559"/>
                </a:lnTo>
              </a:path>
            </a:pathLst>
          </a:custGeom>
          <a:ln w="12581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15"/>
          <p:cNvSpPr/>
          <p:nvPr/>
        </p:nvSpPr>
        <p:spPr>
          <a:xfrm>
            <a:off x="5967657" y="5249949"/>
            <a:ext cx="2386965" cy="656590"/>
          </a:xfrm>
          <a:custGeom>
            <a:avLst/>
            <a:gdLst/>
            <a:ahLst/>
            <a:cxnLst/>
            <a:rect l="l" t="t" r="r" b="b"/>
            <a:pathLst>
              <a:path w="2386965" h="656589">
                <a:moveTo>
                  <a:pt x="2386567" y="0"/>
                </a:moveTo>
                <a:lnTo>
                  <a:pt x="2386567" y="0"/>
                </a:lnTo>
                <a:lnTo>
                  <a:pt x="0" y="656197"/>
                </a:lnTo>
              </a:path>
            </a:pathLst>
          </a:custGeom>
          <a:ln w="12581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16"/>
          <p:cNvSpPr/>
          <p:nvPr/>
        </p:nvSpPr>
        <p:spPr>
          <a:xfrm>
            <a:off x="6001952" y="5275290"/>
            <a:ext cx="2352675" cy="426084"/>
          </a:xfrm>
          <a:custGeom>
            <a:avLst/>
            <a:gdLst/>
            <a:ahLst/>
            <a:cxnLst/>
            <a:rect l="l" t="t" r="r" b="b"/>
            <a:pathLst>
              <a:path w="2352675" h="426085">
                <a:moveTo>
                  <a:pt x="2352271" y="0"/>
                </a:moveTo>
                <a:lnTo>
                  <a:pt x="2352271" y="0"/>
                </a:lnTo>
                <a:lnTo>
                  <a:pt x="0" y="426086"/>
                </a:lnTo>
              </a:path>
            </a:pathLst>
          </a:custGeom>
          <a:ln w="12581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17"/>
          <p:cNvSpPr/>
          <p:nvPr/>
        </p:nvSpPr>
        <p:spPr>
          <a:xfrm>
            <a:off x="6024419" y="5301427"/>
            <a:ext cx="2329815" cy="218440"/>
          </a:xfrm>
          <a:custGeom>
            <a:avLst/>
            <a:gdLst/>
            <a:ahLst/>
            <a:cxnLst/>
            <a:rect l="l" t="t" r="r" b="b"/>
            <a:pathLst>
              <a:path w="2329815" h="218439">
                <a:moveTo>
                  <a:pt x="2329805" y="0"/>
                </a:moveTo>
                <a:lnTo>
                  <a:pt x="2329805" y="0"/>
                </a:lnTo>
                <a:lnTo>
                  <a:pt x="0" y="218334"/>
                </a:lnTo>
              </a:path>
            </a:pathLst>
          </a:custGeom>
          <a:ln w="12581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18"/>
          <p:cNvSpPr/>
          <p:nvPr/>
        </p:nvSpPr>
        <p:spPr>
          <a:xfrm>
            <a:off x="5751248" y="5244781"/>
            <a:ext cx="2610485" cy="1281430"/>
          </a:xfrm>
          <a:custGeom>
            <a:avLst/>
            <a:gdLst/>
            <a:ahLst/>
            <a:cxnLst/>
            <a:rect l="l" t="t" r="r" b="b"/>
            <a:pathLst>
              <a:path w="2610485" h="1281429">
                <a:moveTo>
                  <a:pt x="0" y="1281080"/>
                </a:moveTo>
                <a:lnTo>
                  <a:pt x="0" y="1281080"/>
                </a:lnTo>
                <a:lnTo>
                  <a:pt x="2610432" y="0"/>
                </a:lnTo>
              </a:path>
            </a:pathLst>
          </a:custGeom>
          <a:ln w="12582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19"/>
          <p:cNvSpPr/>
          <p:nvPr/>
        </p:nvSpPr>
        <p:spPr>
          <a:xfrm>
            <a:off x="3345233" y="4113852"/>
            <a:ext cx="1571625" cy="1211580"/>
          </a:xfrm>
          <a:custGeom>
            <a:avLst/>
            <a:gdLst/>
            <a:ahLst/>
            <a:cxnLst/>
            <a:rect l="l" t="t" r="r" b="b"/>
            <a:pathLst>
              <a:path w="1571625" h="1211579">
                <a:moveTo>
                  <a:pt x="0" y="1211525"/>
                </a:moveTo>
                <a:lnTo>
                  <a:pt x="0" y="1211525"/>
                </a:lnTo>
                <a:lnTo>
                  <a:pt x="1571491" y="0"/>
                </a:lnTo>
              </a:path>
            </a:pathLst>
          </a:custGeom>
          <a:ln w="12582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0"/>
          <p:cNvSpPr/>
          <p:nvPr/>
        </p:nvSpPr>
        <p:spPr>
          <a:xfrm>
            <a:off x="4877956" y="4077082"/>
            <a:ext cx="85090" cy="80010"/>
          </a:xfrm>
          <a:custGeom>
            <a:avLst/>
            <a:gdLst/>
            <a:ahLst/>
            <a:cxnLst/>
            <a:rect l="l" t="t" r="r" b="b"/>
            <a:pathLst>
              <a:path w="85089" h="80010">
                <a:moveTo>
                  <a:pt x="84893" y="0"/>
                </a:moveTo>
                <a:lnTo>
                  <a:pt x="0" y="16496"/>
                </a:lnTo>
                <a:lnTo>
                  <a:pt x="2110" y="17582"/>
                </a:lnTo>
                <a:lnTo>
                  <a:pt x="13176" y="24668"/>
                </a:lnTo>
                <a:lnTo>
                  <a:pt x="38214" y="54559"/>
                </a:lnTo>
                <a:lnTo>
                  <a:pt x="46920" y="79403"/>
                </a:lnTo>
                <a:lnTo>
                  <a:pt x="84893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21"/>
          <p:cNvSpPr/>
          <p:nvPr/>
        </p:nvSpPr>
        <p:spPr>
          <a:xfrm>
            <a:off x="3346713" y="4333678"/>
            <a:ext cx="1476375" cy="991869"/>
          </a:xfrm>
          <a:custGeom>
            <a:avLst/>
            <a:gdLst/>
            <a:ahLst/>
            <a:cxnLst/>
            <a:rect l="l" t="t" r="r" b="b"/>
            <a:pathLst>
              <a:path w="1476375" h="991870">
                <a:moveTo>
                  <a:pt x="0" y="991699"/>
                </a:moveTo>
                <a:lnTo>
                  <a:pt x="0" y="991699"/>
                </a:lnTo>
                <a:lnTo>
                  <a:pt x="1475971" y="0"/>
                </a:lnTo>
              </a:path>
            </a:pathLst>
          </a:custGeom>
          <a:ln w="12582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22"/>
          <p:cNvSpPr/>
          <p:nvPr/>
        </p:nvSpPr>
        <p:spPr>
          <a:xfrm>
            <a:off x="4786957" y="4300584"/>
            <a:ext cx="84455" cy="76835"/>
          </a:xfrm>
          <a:custGeom>
            <a:avLst/>
            <a:gdLst/>
            <a:ahLst/>
            <a:cxnLst/>
            <a:rect l="l" t="t" r="r" b="b"/>
            <a:pathLst>
              <a:path w="84455" h="76835">
                <a:moveTo>
                  <a:pt x="84040" y="0"/>
                </a:moveTo>
                <a:lnTo>
                  <a:pt x="0" y="11723"/>
                </a:lnTo>
                <a:lnTo>
                  <a:pt x="10565" y="19336"/>
                </a:lnTo>
                <a:lnTo>
                  <a:pt x="19862" y="28489"/>
                </a:lnTo>
                <a:lnTo>
                  <a:pt x="27717" y="38968"/>
                </a:lnTo>
                <a:lnTo>
                  <a:pt x="33956" y="50559"/>
                </a:lnTo>
                <a:lnTo>
                  <a:pt x="38407" y="63049"/>
                </a:lnTo>
                <a:lnTo>
                  <a:pt x="40897" y="76223"/>
                </a:lnTo>
                <a:lnTo>
                  <a:pt x="84040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23"/>
          <p:cNvSpPr/>
          <p:nvPr/>
        </p:nvSpPr>
        <p:spPr>
          <a:xfrm>
            <a:off x="3348194" y="4536907"/>
            <a:ext cx="1410335" cy="793750"/>
          </a:xfrm>
          <a:custGeom>
            <a:avLst/>
            <a:gdLst/>
            <a:ahLst/>
            <a:cxnLst/>
            <a:rect l="l" t="t" r="r" b="b"/>
            <a:pathLst>
              <a:path w="1410335" h="793750">
                <a:moveTo>
                  <a:pt x="0" y="793638"/>
                </a:moveTo>
                <a:lnTo>
                  <a:pt x="0" y="793638"/>
                </a:lnTo>
                <a:lnTo>
                  <a:pt x="1410075" y="0"/>
                </a:lnTo>
              </a:path>
            </a:pathLst>
          </a:custGeom>
          <a:ln w="12582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24"/>
          <p:cNvSpPr/>
          <p:nvPr/>
        </p:nvSpPr>
        <p:spPr>
          <a:xfrm>
            <a:off x="4724880" y="4507789"/>
            <a:ext cx="85090" cy="72390"/>
          </a:xfrm>
          <a:custGeom>
            <a:avLst/>
            <a:gdLst/>
            <a:ahLst/>
            <a:cxnLst/>
            <a:rect l="l" t="t" r="r" b="b"/>
            <a:pathLst>
              <a:path w="85089" h="72389">
                <a:moveTo>
                  <a:pt x="84982" y="0"/>
                </a:moveTo>
                <a:lnTo>
                  <a:pt x="0" y="4980"/>
                </a:lnTo>
                <a:lnTo>
                  <a:pt x="10063" y="13516"/>
                </a:lnTo>
                <a:lnTo>
                  <a:pt x="18677" y="23394"/>
                </a:lnTo>
                <a:lnTo>
                  <a:pt x="25703" y="34416"/>
                </a:lnTo>
                <a:lnTo>
                  <a:pt x="31004" y="46382"/>
                </a:lnTo>
                <a:lnTo>
                  <a:pt x="34440" y="59092"/>
                </a:lnTo>
                <a:lnTo>
                  <a:pt x="35874" y="72347"/>
                </a:lnTo>
                <a:lnTo>
                  <a:pt x="84982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25"/>
          <p:cNvSpPr/>
          <p:nvPr/>
        </p:nvSpPr>
        <p:spPr>
          <a:xfrm>
            <a:off x="3346713" y="4753552"/>
            <a:ext cx="1353185" cy="582295"/>
          </a:xfrm>
          <a:custGeom>
            <a:avLst/>
            <a:gdLst/>
            <a:ahLst/>
            <a:cxnLst/>
            <a:rect l="l" t="t" r="r" b="b"/>
            <a:pathLst>
              <a:path w="1353185" h="582295">
                <a:moveTo>
                  <a:pt x="0" y="582259"/>
                </a:moveTo>
                <a:lnTo>
                  <a:pt x="0" y="582259"/>
                </a:lnTo>
                <a:lnTo>
                  <a:pt x="1352806" y="0"/>
                </a:lnTo>
              </a:path>
            </a:pathLst>
          </a:custGeom>
          <a:ln w="12581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26"/>
          <p:cNvSpPr/>
          <p:nvPr/>
        </p:nvSpPr>
        <p:spPr>
          <a:xfrm>
            <a:off x="4670461" y="4728074"/>
            <a:ext cx="83820" cy="69850"/>
          </a:xfrm>
          <a:custGeom>
            <a:avLst/>
            <a:gdLst/>
            <a:ahLst/>
            <a:cxnLst/>
            <a:rect l="l" t="t" r="r" b="b"/>
            <a:pathLst>
              <a:path w="83819" h="69850">
                <a:moveTo>
                  <a:pt x="0" y="0"/>
                </a:moveTo>
                <a:lnTo>
                  <a:pt x="21252" y="31733"/>
                </a:lnTo>
                <a:lnTo>
                  <a:pt x="26734" y="56610"/>
                </a:lnTo>
                <a:lnTo>
                  <a:pt x="26573" y="69602"/>
                </a:lnTo>
                <a:lnTo>
                  <a:pt x="83335" y="2323"/>
                </a:lnTo>
                <a:lnTo>
                  <a:pt x="0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27"/>
          <p:cNvSpPr/>
          <p:nvPr/>
        </p:nvSpPr>
        <p:spPr>
          <a:xfrm>
            <a:off x="3348194" y="4968210"/>
            <a:ext cx="1323975" cy="352425"/>
          </a:xfrm>
          <a:custGeom>
            <a:avLst/>
            <a:gdLst/>
            <a:ahLst/>
            <a:cxnLst/>
            <a:rect l="l" t="t" r="r" b="b"/>
            <a:pathLst>
              <a:path w="1323975" h="352425">
                <a:moveTo>
                  <a:pt x="0" y="351999"/>
                </a:moveTo>
                <a:lnTo>
                  <a:pt x="0" y="351999"/>
                </a:lnTo>
                <a:lnTo>
                  <a:pt x="1323690" y="0"/>
                </a:lnTo>
              </a:path>
            </a:pathLst>
          </a:custGeom>
          <a:ln w="12581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28"/>
          <p:cNvSpPr/>
          <p:nvPr/>
        </p:nvSpPr>
        <p:spPr>
          <a:xfrm>
            <a:off x="4647334" y="4940157"/>
            <a:ext cx="81280" cy="71755"/>
          </a:xfrm>
          <a:custGeom>
            <a:avLst/>
            <a:gdLst/>
            <a:ahLst/>
            <a:cxnLst/>
            <a:rect l="l" t="t" r="r" b="b"/>
            <a:pathLst>
              <a:path w="81280" h="71754">
                <a:moveTo>
                  <a:pt x="0" y="0"/>
                </a:moveTo>
                <a:lnTo>
                  <a:pt x="17186" y="46267"/>
                </a:lnTo>
                <a:lnTo>
                  <a:pt x="17218" y="58867"/>
                </a:lnTo>
                <a:lnTo>
                  <a:pt x="15405" y="71481"/>
                </a:lnTo>
                <a:lnTo>
                  <a:pt x="81013" y="12947"/>
                </a:lnTo>
                <a:lnTo>
                  <a:pt x="0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29"/>
          <p:cNvSpPr/>
          <p:nvPr/>
        </p:nvSpPr>
        <p:spPr>
          <a:xfrm>
            <a:off x="3345233" y="5131788"/>
            <a:ext cx="1301750" cy="193675"/>
          </a:xfrm>
          <a:custGeom>
            <a:avLst/>
            <a:gdLst/>
            <a:ahLst/>
            <a:cxnLst/>
            <a:rect l="l" t="t" r="r" b="b"/>
            <a:pathLst>
              <a:path w="1301750" h="193675">
                <a:moveTo>
                  <a:pt x="0" y="193589"/>
                </a:moveTo>
                <a:lnTo>
                  <a:pt x="0" y="193589"/>
                </a:lnTo>
                <a:lnTo>
                  <a:pt x="1301203" y="0"/>
                </a:lnTo>
              </a:path>
            </a:pathLst>
          </a:custGeom>
          <a:ln w="12581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30"/>
          <p:cNvSpPr/>
          <p:nvPr/>
        </p:nvSpPr>
        <p:spPr>
          <a:xfrm>
            <a:off x="4622579" y="5096011"/>
            <a:ext cx="82550" cy="78105"/>
          </a:xfrm>
          <a:custGeom>
            <a:avLst/>
            <a:gdLst/>
            <a:ahLst/>
            <a:cxnLst/>
            <a:rect l="l" t="t" r="r" b="b"/>
            <a:pathLst>
              <a:path w="82550" h="78104">
                <a:moveTo>
                  <a:pt x="0" y="0"/>
                </a:moveTo>
                <a:lnTo>
                  <a:pt x="14882" y="40541"/>
                </a:lnTo>
                <a:lnTo>
                  <a:pt x="15330" y="52987"/>
                </a:lnTo>
                <a:lnTo>
                  <a:pt x="14054" y="65446"/>
                </a:lnTo>
                <a:lnTo>
                  <a:pt x="11034" y="77714"/>
                </a:lnTo>
                <a:lnTo>
                  <a:pt x="82110" y="27627"/>
                </a:lnTo>
                <a:lnTo>
                  <a:pt x="0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31"/>
          <p:cNvSpPr/>
          <p:nvPr/>
        </p:nvSpPr>
        <p:spPr>
          <a:xfrm>
            <a:off x="3353378" y="5330545"/>
            <a:ext cx="1464310" cy="989330"/>
          </a:xfrm>
          <a:custGeom>
            <a:avLst/>
            <a:gdLst/>
            <a:ahLst/>
            <a:cxnLst/>
            <a:rect l="l" t="t" r="r" b="b"/>
            <a:pathLst>
              <a:path w="1464310" h="989329">
                <a:moveTo>
                  <a:pt x="0" y="0"/>
                </a:moveTo>
                <a:lnTo>
                  <a:pt x="0" y="0"/>
                </a:lnTo>
                <a:lnTo>
                  <a:pt x="1463840" y="988827"/>
                </a:lnTo>
              </a:path>
            </a:pathLst>
          </a:custGeom>
          <a:ln w="12582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32"/>
          <p:cNvSpPr/>
          <p:nvPr/>
        </p:nvSpPr>
        <p:spPr>
          <a:xfrm>
            <a:off x="4779940" y="6276193"/>
            <a:ext cx="86360" cy="76835"/>
          </a:xfrm>
          <a:custGeom>
            <a:avLst/>
            <a:gdLst/>
            <a:ahLst/>
            <a:cxnLst/>
            <a:rect l="l" t="t" r="r" b="b"/>
            <a:pathLst>
              <a:path w="86360" h="76835">
                <a:moveTo>
                  <a:pt x="43440" y="0"/>
                </a:moveTo>
                <a:lnTo>
                  <a:pt x="30024" y="36831"/>
                </a:lnTo>
                <a:lnTo>
                  <a:pt x="2262" y="64257"/>
                </a:lnTo>
                <a:lnTo>
                  <a:pt x="0" y="65629"/>
                </a:lnTo>
                <a:lnTo>
                  <a:pt x="85887" y="76233"/>
                </a:lnTo>
                <a:lnTo>
                  <a:pt x="43440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33"/>
          <p:cNvSpPr/>
          <p:nvPr/>
        </p:nvSpPr>
        <p:spPr>
          <a:xfrm>
            <a:off x="3354859" y="5325377"/>
            <a:ext cx="1403985" cy="796290"/>
          </a:xfrm>
          <a:custGeom>
            <a:avLst/>
            <a:gdLst/>
            <a:ahLst/>
            <a:cxnLst/>
            <a:rect l="l" t="t" r="r" b="b"/>
            <a:pathLst>
              <a:path w="1403985" h="796289">
                <a:moveTo>
                  <a:pt x="0" y="0"/>
                </a:moveTo>
                <a:lnTo>
                  <a:pt x="0" y="0"/>
                </a:lnTo>
                <a:lnTo>
                  <a:pt x="1403410" y="796142"/>
                </a:lnTo>
              </a:path>
            </a:pathLst>
          </a:custGeom>
          <a:ln w="12582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34"/>
          <p:cNvSpPr/>
          <p:nvPr/>
        </p:nvSpPr>
        <p:spPr>
          <a:xfrm>
            <a:off x="4723179" y="6077356"/>
            <a:ext cx="86995" cy="73660"/>
          </a:xfrm>
          <a:custGeom>
            <a:avLst/>
            <a:gdLst/>
            <a:ahLst/>
            <a:cxnLst/>
            <a:rect l="l" t="t" r="r" b="b"/>
            <a:pathLst>
              <a:path w="86994" h="73660">
                <a:moveTo>
                  <a:pt x="38271" y="0"/>
                </a:moveTo>
                <a:lnTo>
                  <a:pt x="27782" y="37771"/>
                </a:lnTo>
                <a:lnTo>
                  <a:pt x="2674" y="67608"/>
                </a:lnTo>
                <a:lnTo>
                  <a:pt x="0" y="69565"/>
                </a:lnTo>
                <a:lnTo>
                  <a:pt x="86683" y="73271"/>
                </a:lnTo>
                <a:lnTo>
                  <a:pt x="38271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35"/>
          <p:cNvSpPr/>
          <p:nvPr/>
        </p:nvSpPr>
        <p:spPr>
          <a:xfrm>
            <a:off x="3353378" y="5320210"/>
            <a:ext cx="1356995" cy="589280"/>
          </a:xfrm>
          <a:custGeom>
            <a:avLst/>
            <a:gdLst/>
            <a:ahLst/>
            <a:cxnLst/>
            <a:rect l="l" t="t" r="r" b="b"/>
            <a:pathLst>
              <a:path w="1356995" h="589279">
                <a:moveTo>
                  <a:pt x="0" y="0"/>
                </a:moveTo>
                <a:lnTo>
                  <a:pt x="0" y="0"/>
                </a:lnTo>
                <a:lnTo>
                  <a:pt x="1356480" y="588898"/>
                </a:lnTo>
              </a:path>
            </a:pathLst>
          </a:custGeom>
          <a:ln w="12581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36"/>
          <p:cNvSpPr/>
          <p:nvPr/>
        </p:nvSpPr>
        <p:spPr>
          <a:xfrm>
            <a:off x="4680326" y="5865689"/>
            <a:ext cx="84455" cy="69850"/>
          </a:xfrm>
          <a:custGeom>
            <a:avLst/>
            <a:gdLst/>
            <a:ahLst/>
            <a:cxnLst/>
            <a:rect l="l" t="t" r="r" b="b"/>
            <a:pathLst>
              <a:path w="84455" h="69850">
                <a:moveTo>
                  <a:pt x="27345" y="0"/>
                </a:moveTo>
                <a:lnTo>
                  <a:pt x="21482" y="38043"/>
                </a:lnTo>
                <a:lnTo>
                  <a:pt x="0" y="69586"/>
                </a:lnTo>
                <a:lnTo>
                  <a:pt x="84106" y="67348"/>
                </a:lnTo>
                <a:lnTo>
                  <a:pt x="27345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37"/>
          <p:cNvSpPr/>
          <p:nvPr/>
        </p:nvSpPr>
        <p:spPr>
          <a:xfrm>
            <a:off x="3354859" y="5335812"/>
            <a:ext cx="1308735" cy="354965"/>
          </a:xfrm>
          <a:custGeom>
            <a:avLst/>
            <a:gdLst/>
            <a:ahLst/>
            <a:cxnLst/>
            <a:rect l="l" t="t" r="r" b="b"/>
            <a:pathLst>
              <a:path w="1308735" h="354964">
                <a:moveTo>
                  <a:pt x="0" y="0"/>
                </a:moveTo>
                <a:lnTo>
                  <a:pt x="0" y="0"/>
                </a:lnTo>
                <a:lnTo>
                  <a:pt x="1308675" y="354960"/>
                </a:lnTo>
              </a:path>
            </a:pathLst>
          </a:custGeom>
          <a:ln w="12581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38"/>
          <p:cNvSpPr/>
          <p:nvPr/>
        </p:nvSpPr>
        <p:spPr>
          <a:xfrm>
            <a:off x="4639756" y="5648358"/>
            <a:ext cx="81280" cy="71755"/>
          </a:xfrm>
          <a:custGeom>
            <a:avLst/>
            <a:gdLst/>
            <a:ahLst/>
            <a:cxnLst/>
            <a:rect l="l" t="t" r="r" b="b"/>
            <a:pathLst>
              <a:path w="81280" h="71754">
                <a:moveTo>
                  <a:pt x="15627" y="0"/>
                </a:moveTo>
                <a:lnTo>
                  <a:pt x="17406" y="12505"/>
                </a:lnTo>
                <a:lnTo>
                  <a:pt x="17357" y="25029"/>
                </a:lnTo>
                <a:lnTo>
                  <a:pt x="15534" y="37376"/>
                </a:lnTo>
                <a:lnTo>
                  <a:pt x="11996" y="49348"/>
                </a:lnTo>
                <a:lnTo>
                  <a:pt x="6799" y="60751"/>
                </a:lnTo>
                <a:lnTo>
                  <a:pt x="0" y="71389"/>
                </a:lnTo>
                <a:lnTo>
                  <a:pt x="81236" y="58206"/>
                </a:lnTo>
                <a:lnTo>
                  <a:pt x="15627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39"/>
          <p:cNvSpPr/>
          <p:nvPr/>
        </p:nvSpPr>
        <p:spPr>
          <a:xfrm>
            <a:off x="3351896" y="5330545"/>
            <a:ext cx="1301750" cy="194310"/>
          </a:xfrm>
          <a:custGeom>
            <a:avLst/>
            <a:gdLst/>
            <a:ahLst/>
            <a:cxnLst/>
            <a:rect l="l" t="t" r="r" b="b"/>
            <a:pathLst>
              <a:path w="1301750" h="194310">
                <a:moveTo>
                  <a:pt x="0" y="0"/>
                </a:moveTo>
                <a:lnTo>
                  <a:pt x="0" y="0"/>
                </a:lnTo>
                <a:lnTo>
                  <a:pt x="1301200" y="193689"/>
                </a:lnTo>
              </a:path>
            </a:pathLst>
          </a:custGeom>
          <a:ln w="12581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40"/>
          <p:cNvSpPr/>
          <p:nvPr/>
        </p:nvSpPr>
        <p:spPr>
          <a:xfrm>
            <a:off x="4628444" y="5482296"/>
            <a:ext cx="83185" cy="78740"/>
          </a:xfrm>
          <a:custGeom>
            <a:avLst/>
            <a:gdLst/>
            <a:ahLst/>
            <a:cxnLst/>
            <a:rect l="l" t="t" r="r" b="b"/>
            <a:pathLst>
              <a:path w="83185" h="78739">
                <a:moveTo>
                  <a:pt x="11332" y="0"/>
                </a:moveTo>
                <a:lnTo>
                  <a:pt x="14483" y="12061"/>
                </a:lnTo>
                <a:lnTo>
                  <a:pt x="15827" y="24349"/>
                </a:lnTo>
                <a:lnTo>
                  <a:pt x="15408" y="36679"/>
                </a:lnTo>
                <a:lnTo>
                  <a:pt x="13269" y="48864"/>
                </a:lnTo>
                <a:lnTo>
                  <a:pt x="9454" y="60721"/>
                </a:lnTo>
                <a:lnTo>
                  <a:pt x="4006" y="72065"/>
                </a:lnTo>
                <a:lnTo>
                  <a:pt x="0" y="78509"/>
                </a:lnTo>
                <a:lnTo>
                  <a:pt x="82905" y="50881"/>
                </a:lnTo>
                <a:lnTo>
                  <a:pt x="11332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41"/>
          <p:cNvSpPr/>
          <p:nvPr/>
        </p:nvSpPr>
        <p:spPr>
          <a:xfrm>
            <a:off x="3348194" y="5330545"/>
            <a:ext cx="1572895" cy="1214120"/>
          </a:xfrm>
          <a:custGeom>
            <a:avLst/>
            <a:gdLst/>
            <a:ahLst/>
            <a:cxnLst/>
            <a:rect l="l" t="t" r="r" b="b"/>
            <a:pathLst>
              <a:path w="1572895" h="1214120">
                <a:moveTo>
                  <a:pt x="0" y="0"/>
                </a:moveTo>
                <a:lnTo>
                  <a:pt x="0" y="0"/>
                </a:lnTo>
                <a:lnTo>
                  <a:pt x="1572904" y="1213818"/>
                </a:lnTo>
              </a:path>
            </a:pathLst>
          </a:custGeom>
          <a:ln w="12582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42"/>
          <p:cNvSpPr/>
          <p:nvPr/>
        </p:nvSpPr>
        <p:spPr>
          <a:xfrm>
            <a:off x="4885610" y="6501186"/>
            <a:ext cx="83185" cy="79375"/>
          </a:xfrm>
          <a:custGeom>
            <a:avLst/>
            <a:gdLst/>
            <a:ahLst/>
            <a:cxnLst/>
            <a:rect l="l" t="t" r="r" b="b"/>
            <a:pathLst>
              <a:path w="83185" h="79375">
                <a:moveTo>
                  <a:pt x="44434" y="0"/>
                </a:moveTo>
                <a:lnTo>
                  <a:pt x="29087" y="36239"/>
                </a:lnTo>
                <a:lnTo>
                  <a:pt x="0" y="62088"/>
                </a:lnTo>
                <a:lnTo>
                  <a:pt x="82606" y="79195"/>
                </a:lnTo>
                <a:lnTo>
                  <a:pt x="44434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43"/>
          <p:cNvSpPr/>
          <p:nvPr/>
        </p:nvSpPr>
        <p:spPr>
          <a:xfrm>
            <a:off x="8059751" y="5332930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584" y="0"/>
                </a:lnTo>
              </a:path>
            </a:pathLst>
          </a:custGeom>
          <a:ln w="13515">
            <a:solidFill>
              <a:srgbClr val="6F2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44"/>
          <p:cNvSpPr/>
          <p:nvPr/>
        </p:nvSpPr>
        <p:spPr>
          <a:xfrm>
            <a:off x="8059751" y="5372483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584" y="0"/>
                </a:lnTo>
              </a:path>
            </a:pathLst>
          </a:custGeom>
          <a:ln w="13316">
            <a:solidFill>
              <a:srgbClr val="6F2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45"/>
          <p:cNvSpPr/>
          <p:nvPr/>
        </p:nvSpPr>
        <p:spPr>
          <a:xfrm>
            <a:off x="8059751" y="5412135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584" y="0"/>
                </a:lnTo>
              </a:path>
            </a:pathLst>
          </a:custGeom>
          <a:ln w="13515">
            <a:solidFill>
              <a:srgbClr val="6F2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46"/>
          <p:cNvSpPr/>
          <p:nvPr/>
        </p:nvSpPr>
        <p:spPr>
          <a:xfrm>
            <a:off x="8059751" y="5451688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584" y="0"/>
                </a:lnTo>
              </a:path>
            </a:pathLst>
          </a:custGeom>
          <a:ln w="13316">
            <a:solidFill>
              <a:srgbClr val="6F2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47"/>
          <p:cNvSpPr/>
          <p:nvPr/>
        </p:nvSpPr>
        <p:spPr>
          <a:xfrm>
            <a:off x="8059751" y="5490942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584" y="0"/>
                </a:lnTo>
              </a:path>
            </a:pathLst>
          </a:custGeom>
          <a:ln w="12919">
            <a:solidFill>
              <a:srgbClr val="6F2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48"/>
          <p:cNvSpPr/>
          <p:nvPr/>
        </p:nvSpPr>
        <p:spPr>
          <a:xfrm>
            <a:off x="8059751" y="5530545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584" y="0"/>
                </a:lnTo>
              </a:path>
            </a:pathLst>
          </a:custGeom>
          <a:ln w="12621">
            <a:solidFill>
              <a:srgbClr val="6F2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49"/>
          <p:cNvSpPr/>
          <p:nvPr/>
        </p:nvSpPr>
        <p:spPr>
          <a:xfrm>
            <a:off x="8059751" y="5569750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584" y="0"/>
                </a:lnTo>
              </a:path>
            </a:pathLst>
          </a:custGeom>
          <a:ln w="13515">
            <a:solidFill>
              <a:srgbClr val="6F2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50"/>
          <p:cNvSpPr/>
          <p:nvPr/>
        </p:nvSpPr>
        <p:spPr>
          <a:xfrm>
            <a:off x="8059751" y="5609501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584" y="0"/>
                </a:lnTo>
              </a:path>
            </a:pathLst>
          </a:custGeom>
          <a:ln w="13515">
            <a:solidFill>
              <a:srgbClr val="6F2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51"/>
          <p:cNvSpPr/>
          <p:nvPr/>
        </p:nvSpPr>
        <p:spPr>
          <a:xfrm>
            <a:off x="8059751" y="5649069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584" y="0"/>
                </a:lnTo>
              </a:path>
            </a:pathLst>
          </a:custGeom>
          <a:ln w="13346">
            <a:solidFill>
              <a:srgbClr val="6F2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52"/>
          <p:cNvSpPr/>
          <p:nvPr/>
        </p:nvSpPr>
        <p:spPr>
          <a:xfrm>
            <a:off x="8059751" y="5685590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584" y="0"/>
                </a:lnTo>
              </a:path>
            </a:pathLst>
          </a:custGeom>
          <a:ln w="7403">
            <a:solidFill>
              <a:srgbClr val="6F2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53"/>
          <p:cNvSpPr/>
          <p:nvPr/>
        </p:nvSpPr>
        <p:spPr>
          <a:xfrm>
            <a:off x="8594591" y="5223017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12823" y="0"/>
                </a:moveTo>
                <a:lnTo>
                  <a:pt x="12823" y="0"/>
                </a:lnTo>
                <a:lnTo>
                  <a:pt x="0" y="0"/>
                </a:lnTo>
              </a:path>
            </a:pathLst>
          </a:custGeom>
          <a:ln w="1258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54"/>
          <p:cNvSpPr/>
          <p:nvPr/>
        </p:nvSpPr>
        <p:spPr>
          <a:xfrm>
            <a:off x="8555822" y="5223017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12624" y="0"/>
                </a:moveTo>
                <a:lnTo>
                  <a:pt x="12624" y="0"/>
                </a:lnTo>
                <a:lnTo>
                  <a:pt x="0" y="0"/>
                </a:lnTo>
              </a:path>
            </a:pathLst>
          </a:custGeom>
          <a:ln w="1258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55"/>
          <p:cNvSpPr/>
          <p:nvPr/>
        </p:nvSpPr>
        <p:spPr>
          <a:xfrm>
            <a:off x="8516159" y="5223017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>
                <a:moveTo>
                  <a:pt x="13519" y="0"/>
                </a:moveTo>
                <a:lnTo>
                  <a:pt x="13519" y="0"/>
                </a:lnTo>
                <a:lnTo>
                  <a:pt x="0" y="0"/>
                </a:lnTo>
              </a:path>
            </a:pathLst>
          </a:custGeom>
          <a:ln w="1258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56"/>
          <p:cNvSpPr/>
          <p:nvPr/>
        </p:nvSpPr>
        <p:spPr>
          <a:xfrm>
            <a:off x="8477390" y="5223017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>
                <a:moveTo>
                  <a:pt x="13519" y="0"/>
                </a:moveTo>
                <a:lnTo>
                  <a:pt x="13519" y="0"/>
                </a:lnTo>
                <a:lnTo>
                  <a:pt x="0" y="0"/>
                </a:lnTo>
              </a:path>
            </a:pathLst>
          </a:custGeom>
          <a:ln w="1258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57"/>
          <p:cNvSpPr/>
          <p:nvPr/>
        </p:nvSpPr>
        <p:spPr>
          <a:xfrm>
            <a:off x="8438621" y="5223017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13320" y="0"/>
                </a:moveTo>
                <a:lnTo>
                  <a:pt x="13320" y="0"/>
                </a:lnTo>
                <a:lnTo>
                  <a:pt x="0" y="0"/>
                </a:lnTo>
              </a:path>
            </a:pathLst>
          </a:custGeom>
          <a:ln w="1258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58"/>
          <p:cNvSpPr/>
          <p:nvPr/>
        </p:nvSpPr>
        <p:spPr>
          <a:xfrm>
            <a:off x="8399852" y="5223017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13320" y="0"/>
                </a:moveTo>
                <a:lnTo>
                  <a:pt x="13320" y="0"/>
                </a:lnTo>
                <a:lnTo>
                  <a:pt x="0" y="0"/>
                </a:lnTo>
              </a:path>
            </a:pathLst>
          </a:custGeom>
          <a:ln w="1258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59"/>
          <p:cNvSpPr/>
          <p:nvPr/>
        </p:nvSpPr>
        <p:spPr>
          <a:xfrm>
            <a:off x="8373012" y="5223017"/>
            <a:ext cx="1270" cy="0"/>
          </a:xfrm>
          <a:custGeom>
            <a:avLst/>
            <a:gdLst/>
            <a:ahLst/>
            <a:cxnLst/>
            <a:rect l="l" t="t" r="r" b="b"/>
            <a:pathLst>
              <a:path w="1270">
                <a:moveTo>
                  <a:pt x="695" y="0"/>
                </a:moveTo>
                <a:lnTo>
                  <a:pt x="695" y="0"/>
                </a:lnTo>
                <a:lnTo>
                  <a:pt x="0" y="0"/>
                </a:lnTo>
              </a:path>
            </a:pathLst>
          </a:custGeom>
          <a:ln w="1258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60"/>
          <p:cNvSpPr/>
          <p:nvPr/>
        </p:nvSpPr>
        <p:spPr>
          <a:xfrm>
            <a:off x="8594591" y="5430023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12823" y="0"/>
                </a:moveTo>
                <a:lnTo>
                  <a:pt x="12823" y="0"/>
                </a:lnTo>
                <a:lnTo>
                  <a:pt x="0" y="0"/>
                </a:lnTo>
              </a:path>
            </a:pathLst>
          </a:custGeom>
          <a:ln w="1258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61"/>
          <p:cNvSpPr/>
          <p:nvPr/>
        </p:nvSpPr>
        <p:spPr>
          <a:xfrm>
            <a:off x="8555822" y="5430023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12624" y="0"/>
                </a:moveTo>
                <a:lnTo>
                  <a:pt x="12624" y="0"/>
                </a:lnTo>
                <a:lnTo>
                  <a:pt x="0" y="0"/>
                </a:lnTo>
              </a:path>
            </a:pathLst>
          </a:custGeom>
          <a:ln w="1258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62"/>
          <p:cNvSpPr/>
          <p:nvPr/>
        </p:nvSpPr>
        <p:spPr>
          <a:xfrm>
            <a:off x="8516159" y="5430023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>
                <a:moveTo>
                  <a:pt x="13519" y="0"/>
                </a:moveTo>
                <a:lnTo>
                  <a:pt x="13519" y="0"/>
                </a:lnTo>
                <a:lnTo>
                  <a:pt x="0" y="0"/>
                </a:lnTo>
              </a:path>
            </a:pathLst>
          </a:custGeom>
          <a:ln w="1258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63"/>
          <p:cNvSpPr/>
          <p:nvPr/>
        </p:nvSpPr>
        <p:spPr>
          <a:xfrm>
            <a:off x="8477390" y="5430023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>
                <a:moveTo>
                  <a:pt x="13519" y="0"/>
                </a:moveTo>
                <a:lnTo>
                  <a:pt x="13519" y="0"/>
                </a:lnTo>
                <a:lnTo>
                  <a:pt x="0" y="0"/>
                </a:lnTo>
              </a:path>
            </a:pathLst>
          </a:custGeom>
          <a:ln w="1258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64"/>
          <p:cNvSpPr/>
          <p:nvPr/>
        </p:nvSpPr>
        <p:spPr>
          <a:xfrm>
            <a:off x="8438621" y="5430023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13320" y="0"/>
                </a:moveTo>
                <a:lnTo>
                  <a:pt x="13320" y="0"/>
                </a:lnTo>
                <a:lnTo>
                  <a:pt x="0" y="0"/>
                </a:lnTo>
              </a:path>
            </a:pathLst>
          </a:custGeom>
          <a:ln w="1258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65"/>
          <p:cNvSpPr/>
          <p:nvPr/>
        </p:nvSpPr>
        <p:spPr>
          <a:xfrm>
            <a:off x="8399852" y="5430023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13320" y="0"/>
                </a:moveTo>
                <a:lnTo>
                  <a:pt x="13320" y="0"/>
                </a:lnTo>
                <a:lnTo>
                  <a:pt x="0" y="0"/>
                </a:lnTo>
              </a:path>
            </a:pathLst>
          </a:custGeom>
          <a:ln w="1258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66"/>
          <p:cNvSpPr/>
          <p:nvPr/>
        </p:nvSpPr>
        <p:spPr>
          <a:xfrm>
            <a:off x="8373012" y="5430023"/>
            <a:ext cx="1270" cy="0"/>
          </a:xfrm>
          <a:custGeom>
            <a:avLst/>
            <a:gdLst/>
            <a:ahLst/>
            <a:cxnLst/>
            <a:rect l="l" t="t" r="r" b="b"/>
            <a:pathLst>
              <a:path w="1270">
                <a:moveTo>
                  <a:pt x="695" y="0"/>
                </a:moveTo>
                <a:lnTo>
                  <a:pt x="695" y="0"/>
                </a:lnTo>
                <a:lnTo>
                  <a:pt x="0" y="0"/>
                </a:lnTo>
              </a:path>
            </a:pathLst>
          </a:custGeom>
          <a:ln w="1258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67"/>
          <p:cNvSpPr/>
          <p:nvPr/>
        </p:nvSpPr>
        <p:spPr>
          <a:xfrm>
            <a:off x="8124991" y="5585451"/>
            <a:ext cx="189230" cy="0"/>
          </a:xfrm>
          <a:custGeom>
            <a:avLst/>
            <a:gdLst/>
            <a:ahLst/>
            <a:cxnLst/>
            <a:rect l="l" t="t" r="r" b="b"/>
            <a:pathLst>
              <a:path w="189229">
                <a:moveTo>
                  <a:pt x="188973" y="0"/>
                </a:moveTo>
                <a:lnTo>
                  <a:pt x="188973" y="0"/>
                </a:lnTo>
                <a:lnTo>
                  <a:pt x="0" y="0"/>
                </a:lnTo>
              </a:path>
            </a:pathLst>
          </a:custGeom>
          <a:ln w="12581">
            <a:solidFill>
              <a:srgbClr val="6F2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68"/>
          <p:cNvSpPr/>
          <p:nvPr/>
        </p:nvSpPr>
        <p:spPr>
          <a:xfrm>
            <a:off x="8294481" y="5552330"/>
            <a:ext cx="78740" cy="73025"/>
          </a:xfrm>
          <a:custGeom>
            <a:avLst/>
            <a:gdLst/>
            <a:ahLst/>
            <a:cxnLst/>
            <a:rect l="l" t="t" r="r" b="b"/>
            <a:pathLst>
              <a:path w="78739" h="73025">
                <a:moveTo>
                  <a:pt x="2861" y="0"/>
                </a:moveTo>
                <a:lnTo>
                  <a:pt x="6814" y="12074"/>
                </a:lnTo>
                <a:lnTo>
                  <a:pt x="8995" y="24407"/>
                </a:lnTo>
                <a:lnTo>
                  <a:pt x="9404" y="36820"/>
                </a:lnTo>
                <a:lnTo>
                  <a:pt x="8041" y="49137"/>
                </a:lnTo>
                <a:lnTo>
                  <a:pt x="4906" y="61180"/>
                </a:lnTo>
                <a:lnTo>
                  <a:pt x="0" y="72773"/>
                </a:lnTo>
                <a:lnTo>
                  <a:pt x="78531" y="33121"/>
                </a:lnTo>
                <a:lnTo>
                  <a:pt x="2861" y="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69"/>
          <p:cNvSpPr/>
          <p:nvPr/>
        </p:nvSpPr>
        <p:spPr>
          <a:xfrm>
            <a:off x="8066043" y="5545998"/>
            <a:ext cx="78105" cy="79375"/>
          </a:xfrm>
          <a:custGeom>
            <a:avLst/>
            <a:gdLst/>
            <a:ahLst/>
            <a:cxnLst/>
            <a:rect l="l" t="t" r="r" b="b"/>
            <a:pathLst>
              <a:path w="78104" h="79375">
                <a:moveTo>
                  <a:pt x="77736" y="0"/>
                </a:moveTo>
                <a:lnTo>
                  <a:pt x="0" y="39453"/>
                </a:lnTo>
                <a:lnTo>
                  <a:pt x="77736" y="79105"/>
                </a:lnTo>
                <a:lnTo>
                  <a:pt x="75170" y="73278"/>
                </a:lnTo>
                <a:lnTo>
                  <a:pt x="71370" y="61374"/>
                </a:lnTo>
                <a:lnTo>
                  <a:pt x="69261" y="49107"/>
                </a:lnTo>
                <a:lnTo>
                  <a:pt x="68843" y="36656"/>
                </a:lnTo>
                <a:lnTo>
                  <a:pt x="70117" y="24202"/>
                </a:lnTo>
                <a:lnTo>
                  <a:pt x="73081" y="11923"/>
                </a:lnTo>
                <a:lnTo>
                  <a:pt x="77736" y="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70"/>
          <p:cNvSpPr/>
          <p:nvPr/>
        </p:nvSpPr>
        <p:spPr>
          <a:xfrm>
            <a:off x="8526000" y="5282744"/>
            <a:ext cx="0" cy="87630"/>
          </a:xfrm>
          <a:custGeom>
            <a:avLst/>
            <a:gdLst/>
            <a:ahLst/>
            <a:cxnLst/>
            <a:rect l="l" t="t" r="r" b="b"/>
            <a:pathLst>
              <a:path h="87629">
                <a:moveTo>
                  <a:pt x="0" y="0"/>
                </a:moveTo>
                <a:lnTo>
                  <a:pt x="0" y="0"/>
                </a:lnTo>
                <a:lnTo>
                  <a:pt x="0" y="87552"/>
                </a:lnTo>
              </a:path>
            </a:pathLst>
          </a:custGeom>
          <a:ln w="125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71"/>
          <p:cNvSpPr/>
          <p:nvPr/>
        </p:nvSpPr>
        <p:spPr>
          <a:xfrm>
            <a:off x="8486237" y="5223017"/>
            <a:ext cx="78740" cy="78740"/>
          </a:xfrm>
          <a:custGeom>
            <a:avLst/>
            <a:gdLst/>
            <a:ahLst/>
            <a:cxnLst/>
            <a:rect l="l" t="t" r="r" b="b"/>
            <a:pathLst>
              <a:path w="78739" h="78739">
                <a:moveTo>
                  <a:pt x="39762" y="0"/>
                </a:moveTo>
                <a:lnTo>
                  <a:pt x="0" y="78409"/>
                </a:lnTo>
                <a:lnTo>
                  <a:pt x="5309" y="76072"/>
                </a:lnTo>
                <a:lnTo>
                  <a:pt x="17279" y="72208"/>
                </a:lnTo>
                <a:lnTo>
                  <a:pt x="29605" y="70045"/>
                </a:lnTo>
                <a:lnTo>
                  <a:pt x="42091" y="69584"/>
                </a:lnTo>
                <a:lnTo>
                  <a:pt x="74168" y="69584"/>
                </a:lnTo>
                <a:lnTo>
                  <a:pt x="39762" y="0"/>
                </a:lnTo>
                <a:close/>
              </a:path>
              <a:path w="78739" h="78739">
                <a:moveTo>
                  <a:pt x="74168" y="69584"/>
                </a:moveTo>
                <a:lnTo>
                  <a:pt x="42091" y="69584"/>
                </a:lnTo>
                <a:lnTo>
                  <a:pt x="54538" y="70825"/>
                </a:lnTo>
                <a:lnTo>
                  <a:pt x="66751" y="73766"/>
                </a:lnTo>
                <a:lnTo>
                  <a:pt x="78531" y="78409"/>
                </a:lnTo>
                <a:lnTo>
                  <a:pt x="74168" y="695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72"/>
          <p:cNvSpPr/>
          <p:nvPr/>
        </p:nvSpPr>
        <p:spPr>
          <a:xfrm>
            <a:off x="8486237" y="5350818"/>
            <a:ext cx="73025" cy="79375"/>
          </a:xfrm>
          <a:custGeom>
            <a:avLst/>
            <a:gdLst/>
            <a:ahLst/>
            <a:cxnLst/>
            <a:rect l="l" t="t" r="r" b="b"/>
            <a:pathLst>
              <a:path w="73025" h="79375">
                <a:moveTo>
                  <a:pt x="0" y="0"/>
                </a:moveTo>
                <a:lnTo>
                  <a:pt x="39762" y="79204"/>
                </a:lnTo>
                <a:lnTo>
                  <a:pt x="69763" y="9556"/>
                </a:lnTo>
                <a:lnTo>
                  <a:pt x="36096" y="9556"/>
                </a:lnTo>
                <a:lnTo>
                  <a:pt x="23751" y="8189"/>
                </a:lnTo>
                <a:lnTo>
                  <a:pt x="11654" y="5003"/>
                </a:lnTo>
                <a:lnTo>
                  <a:pt x="0" y="0"/>
                </a:lnTo>
                <a:close/>
              </a:path>
              <a:path w="73025" h="79375">
                <a:moveTo>
                  <a:pt x="72693" y="2753"/>
                </a:moveTo>
                <a:lnTo>
                  <a:pt x="60760" y="6838"/>
                </a:lnTo>
                <a:lnTo>
                  <a:pt x="48496" y="9106"/>
                </a:lnTo>
                <a:lnTo>
                  <a:pt x="36096" y="9556"/>
                </a:lnTo>
                <a:lnTo>
                  <a:pt x="69763" y="9556"/>
                </a:lnTo>
                <a:lnTo>
                  <a:pt x="72693" y="2753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73"/>
          <p:cNvSpPr/>
          <p:nvPr/>
        </p:nvSpPr>
        <p:spPr>
          <a:xfrm>
            <a:off x="4708342" y="4063765"/>
            <a:ext cx="1327785" cy="2513965"/>
          </a:xfrm>
          <a:custGeom>
            <a:avLst/>
            <a:gdLst/>
            <a:ahLst/>
            <a:cxnLst/>
            <a:rect l="l" t="t" r="r" b="b"/>
            <a:pathLst>
              <a:path w="1327785" h="2513965">
                <a:moveTo>
                  <a:pt x="1021234" y="0"/>
                </a:moveTo>
                <a:lnTo>
                  <a:pt x="255203" y="0"/>
                </a:lnTo>
                <a:lnTo>
                  <a:pt x="206714" y="121078"/>
                </a:lnTo>
                <a:lnTo>
                  <a:pt x="163329" y="243610"/>
                </a:lnTo>
                <a:lnTo>
                  <a:pt x="125049" y="367433"/>
                </a:lnTo>
                <a:lnTo>
                  <a:pt x="91873" y="492388"/>
                </a:lnTo>
                <a:lnTo>
                  <a:pt x="63800" y="618311"/>
                </a:lnTo>
                <a:lnTo>
                  <a:pt x="40832" y="745042"/>
                </a:lnTo>
                <a:lnTo>
                  <a:pt x="22968" y="872419"/>
                </a:lnTo>
                <a:lnTo>
                  <a:pt x="10208" y="1000281"/>
                </a:lnTo>
                <a:lnTo>
                  <a:pt x="2552" y="1128465"/>
                </a:lnTo>
                <a:lnTo>
                  <a:pt x="0" y="1256812"/>
                </a:lnTo>
                <a:lnTo>
                  <a:pt x="2552" y="1385159"/>
                </a:lnTo>
                <a:lnTo>
                  <a:pt x="10208" y="1513345"/>
                </a:lnTo>
                <a:lnTo>
                  <a:pt x="22968" y="1641208"/>
                </a:lnTo>
                <a:lnTo>
                  <a:pt x="40832" y="1768587"/>
                </a:lnTo>
                <a:lnTo>
                  <a:pt x="63800" y="1895321"/>
                </a:lnTo>
                <a:lnTo>
                  <a:pt x="91873" y="2021248"/>
                </a:lnTo>
                <a:lnTo>
                  <a:pt x="125049" y="2146206"/>
                </a:lnTo>
                <a:lnTo>
                  <a:pt x="163329" y="2270034"/>
                </a:lnTo>
                <a:lnTo>
                  <a:pt x="206714" y="2392572"/>
                </a:lnTo>
                <a:lnTo>
                  <a:pt x="255203" y="2513656"/>
                </a:lnTo>
                <a:lnTo>
                  <a:pt x="1021234" y="2513656"/>
                </a:lnTo>
                <a:lnTo>
                  <a:pt x="1079426" y="2394564"/>
                </a:lnTo>
                <a:lnTo>
                  <a:pt x="1131493" y="2273387"/>
                </a:lnTo>
                <a:lnTo>
                  <a:pt x="1177434" y="2150358"/>
                </a:lnTo>
                <a:lnTo>
                  <a:pt x="1217249" y="2025709"/>
                </a:lnTo>
                <a:lnTo>
                  <a:pt x="1250939" y="1899670"/>
                </a:lnTo>
                <a:lnTo>
                  <a:pt x="1278504" y="1772474"/>
                </a:lnTo>
                <a:lnTo>
                  <a:pt x="1299943" y="1644353"/>
                </a:lnTo>
                <a:lnTo>
                  <a:pt x="1315257" y="1515537"/>
                </a:lnTo>
                <a:lnTo>
                  <a:pt x="1324445" y="1386260"/>
                </a:lnTo>
                <a:lnTo>
                  <a:pt x="1327508" y="1256752"/>
                </a:lnTo>
                <a:lnTo>
                  <a:pt x="1324445" y="1127246"/>
                </a:lnTo>
                <a:lnTo>
                  <a:pt x="1315257" y="997974"/>
                </a:lnTo>
                <a:lnTo>
                  <a:pt x="1299943" y="869166"/>
                </a:lnTo>
                <a:lnTo>
                  <a:pt x="1278504" y="741055"/>
                </a:lnTo>
                <a:lnTo>
                  <a:pt x="1250939" y="613872"/>
                </a:lnTo>
                <a:lnTo>
                  <a:pt x="1217249" y="487850"/>
                </a:lnTo>
                <a:lnTo>
                  <a:pt x="1177434" y="363220"/>
                </a:lnTo>
                <a:lnTo>
                  <a:pt x="1131493" y="240214"/>
                </a:lnTo>
                <a:lnTo>
                  <a:pt x="1079426" y="119063"/>
                </a:lnTo>
                <a:lnTo>
                  <a:pt x="1021234" y="0"/>
                </a:lnTo>
                <a:close/>
              </a:path>
            </a:pathLst>
          </a:custGeom>
          <a:solidFill>
            <a:srgbClr val="FFFF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74"/>
          <p:cNvSpPr/>
          <p:nvPr/>
        </p:nvSpPr>
        <p:spPr>
          <a:xfrm>
            <a:off x="4708342" y="4063765"/>
            <a:ext cx="1327785" cy="2513965"/>
          </a:xfrm>
          <a:custGeom>
            <a:avLst/>
            <a:gdLst/>
            <a:ahLst/>
            <a:cxnLst/>
            <a:rect l="l" t="t" r="r" b="b"/>
            <a:pathLst>
              <a:path w="1327785" h="2513965">
                <a:moveTo>
                  <a:pt x="255203" y="0"/>
                </a:moveTo>
                <a:lnTo>
                  <a:pt x="1021234" y="0"/>
                </a:lnTo>
                <a:lnTo>
                  <a:pt x="1079426" y="119063"/>
                </a:lnTo>
                <a:lnTo>
                  <a:pt x="1131493" y="240214"/>
                </a:lnTo>
                <a:lnTo>
                  <a:pt x="1177434" y="363220"/>
                </a:lnTo>
                <a:lnTo>
                  <a:pt x="1217249" y="487850"/>
                </a:lnTo>
                <a:lnTo>
                  <a:pt x="1250939" y="613872"/>
                </a:lnTo>
                <a:lnTo>
                  <a:pt x="1278504" y="741055"/>
                </a:lnTo>
                <a:lnTo>
                  <a:pt x="1299943" y="869166"/>
                </a:lnTo>
                <a:lnTo>
                  <a:pt x="1315257" y="997974"/>
                </a:lnTo>
                <a:lnTo>
                  <a:pt x="1324445" y="1127246"/>
                </a:lnTo>
                <a:lnTo>
                  <a:pt x="1327508" y="1256752"/>
                </a:lnTo>
                <a:lnTo>
                  <a:pt x="1324445" y="1386260"/>
                </a:lnTo>
                <a:lnTo>
                  <a:pt x="1315257" y="1515537"/>
                </a:lnTo>
                <a:lnTo>
                  <a:pt x="1299943" y="1644353"/>
                </a:lnTo>
                <a:lnTo>
                  <a:pt x="1278504" y="1772474"/>
                </a:lnTo>
                <a:lnTo>
                  <a:pt x="1250939" y="1899670"/>
                </a:lnTo>
                <a:lnTo>
                  <a:pt x="1217249" y="2025709"/>
                </a:lnTo>
                <a:lnTo>
                  <a:pt x="1177434" y="2150358"/>
                </a:lnTo>
                <a:lnTo>
                  <a:pt x="1131493" y="2273387"/>
                </a:lnTo>
                <a:lnTo>
                  <a:pt x="1079426" y="2394564"/>
                </a:lnTo>
                <a:lnTo>
                  <a:pt x="1021234" y="2513656"/>
                </a:lnTo>
                <a:lnTo>
                  <a:pt x="255203" y="2513656"/>
                </a:lnTo>
                <a:lnTo>
                  <a:pt x="206714" y="2392572"/>
                </a:lnTo>
                <a:lnTo>
                  <a:pt x="163329" y="2270034"/>
                </a:lnTo>
                <a:lnTo>
                  <a:pt x="125049" y="2146206"/>
                </a:lnTo>
                <a:lnTo>
                  <a:pt x="91873" y="2021248"/>
                </a:lnTo>
                <a:lnTo>
                  <a:pt x="63800" y="1895321"/>
                </a:lnTo>
                <a:lnTo>
                  <a:pt x="40832" y="1768587"/>
                </a:lnTo>
                <a:lnTo>
                  <a:pt x="22968" y="1641208"/>
                </a:lnTo>
                <a:lnTo>
                  <a:pt x="10208" y="1513345"/>
                </a:lnTo>
                <a:lnTo>
                  <a:pt x="2552" y="1385159"/>
                </a:lnTo>
                <a:lnTo>
                  <a:pt x="0" y="1256812"/>
                </a:lnTo>
                <a:lnTo>
                  <a:pt x="2552" y="1128465"/>
                </a:lnTo>
                <a:lnTo>
                  <a:pt x="10208" y="1000281"/>
                </a:lnTo>
                <a:lnTo>
                  <a:pt x="22968" y="872419"/>
                </a:lnTo>
                <a:lnTo>
                  <a:pt x="40832" y="745042"/>
                </a:lnTo>
                <a:lnTo>
                  <a:pt x="63800" y="618311"/>
                </a:lnTo>
                <a:lnTo>
                  <a:pt x="91873" y="492388"/>
                </a:lnTo>
                <a:lnTo>
                  <a:pt x="125049" y="367433"/>
                </a:lnTo>
                <a:lnTo>
                  <a:pt x="163329" y="243610"/>
                </a:lnTo>
                <a:lnTo>
                  <a:pt x="206714" y="121078"/>
                </a:lnTo>
                <a:lnTo>
                  <a:pt x="255203" y="0"/>
                </a:lnTo>
                <a:close/>
              </a:path>
            </a:pathLst>
          </a:custGeom>
          <a:ln w="21715">
            <a:solidFill>
              <a:srgbClr val="FF9F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75"/>
          <p:cNvSpPr txBox="1"/>
          <p:nvPr/>
        </p:nvSpPr>
        <p:spPr>
          <a:xfrm>
            <a:off x="5131468" y="5133698"/>
            <a:ext cx="459105" cy="3067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13970">
              <a:lnSpc>
                <a:spcPct val="100000"/>
              </a:lnSpc>
            </a:pPr>
            <a:r>
              <a:rPr sz="1000" b="1" spc="-15" dirty="0">
                <a:latin typeface="Arial"/>
                <a:cs typeface="Arial"/>
              </a:rPr>
              <a:t>o</a:t>
            </a:r>
            <a:r>
              <a:rPr sz="1000" b="1" spc="-10" dirty="0">
                <a:latin typeface="Arial"/>
                <a:cs typeface="Arial"/>
              </a:rPr>
              <a:t>pti</a:t>
            </a:r>
            <a:r>
              <a:rPr sz="1000" b="1" spc="-5" dirty="0">
                <a:latin typeface="Arial"/>
                <a:cs typeface="Arial"/>
              </a:rPr>
              <a:t>cal sys</a:t>
            </a:r>
            <a:r>
              <a:rPr sz="1000" b="1" spc="-10" dirty="0">
                <a:latin typeface="Arial"/>
                <a:cs typeface="Arial"/>
              </a:rPr>
              <a:t>t</a:t>
            </a:r>
            <a:r>
              <a:rPr sz="1000" b="1" spc="-5" dirty="0">
                <a:latin typeface="Arial"/>
                <a:cs typeface="Arial"/>
              </a:rPr>
              <a:t>e</a:t>
            </a:r>
            <a:r>
              <a:rPr sz="1000" b="1" spc="-20" dirty="0">
                <a:latin typeface="Arial"/>
                <a:cs typeface="Arial"/>
              </a:rPr>
              <a:t>m</a:t>
            </a:r>
            <a:endParaRPr sz="1000">
              <a:latin typeface="Arial"/>
              <a:cs typeface="Arial"/>
            </a:endParaRPr>
          </a:p>
        </p:txBody>
      </p:sp>
      <p:sp>
        <p:nvSpPr>
          <p:cNvPr id="89" name="object 76"/>
          <p:cNvSpPr/>
          <p:nvPr/>
        </p:nvSpPr>
        <p:spPr>
          <a:xfrm>
            <a:off x="6293911" y="4393404"/>
            <a:ext cx="6985" cy="11430"/>
          </a:xfrm>
          <a:custGeom>
            <a:avLst/>
            <a:gdLst/>
            <a:ahLst/>
            <a:cxnLst/>
            <a:rect l="l" t="t" r="r" b="b"/>
            <a:pathLst>
              <a:path w="6985" h="11429">
                <a:moveTo>
                  <a:pt x="6660" y="0"/>
                </a:moveTo>
                <a:lnTo>
                  <a:pt x="6660" y="0"/>
                </a:lnTo>
                <a:lnTo>
                  <a:pt x="0" y="11031"/>
                </a:lnTo>
              </a:path>
            </a:pathLst>
          </a:custGeom>
          <a:ln w="12583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77"/>
          <p:cNvSpPr/>
          <p:nvPr/>
        </p:nvSpPr>
        <p:spPr>
          <a:xfrm>
            <a:off x="6273732" y="4427690"/>
            <a:ext cx="6985" cy="11430"/>
          </a:xfrm>
          <a:custGeom>
            <a:avLst/>
            <a:gdLst/>
            <a:ahLst/>
            <a:cxnLst/>
            <a:rect l="l" t="t" r="r" b="b"/>
            <a:pathLst>
              <a:path w="6985" h="11429">
                <a:moveTo>
                  <a:pt x="6859" y="0"/>
                </a:moveTo>
                <a:lnTo>
                  <a:pt x="6859" y="0"/>
                </a:lnTo>
                <a:lnTo>
                  <a:pt x="0" y="11329"/>
                </a:lnTo>
              </a:path>
            </a:pathLst>
          </a:custGeom>
          <a:ln w="12583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78"/>
          <p:cNvSpPr/>
          <p:nvPr/>
        </p:nvSpPr>
        <p:spPr>
          <a:xfrm>
            <a:off x="6254447" y="4461478"/>
            <a:ext cx="6985" cy="11430"/>
          </a:xfrm>
          <a:custGeom>
            <a:avLst/>
            <a:gdLst/>
            <a:ahLst/>
            <a:cxnLst/>
            <a:rect l="l" t="t" r="r" b="b"/>
            <a:pathLst>
              <a:path w="6985" h="11429">
                <a:moveTo>
                  <a:pt x="6660" y="0"/>
                </a:moveTo>
                <a:lnTo>
                  <a:pt x="6660" y="0"/>
                </a:lnTo>
                <a:lnTo>
                  <a:pt x="0" y="11031"/>
                </a:lnTo>
              </a:path>
            </a:pathLst>
          </a:custGeom>
          <a:ln w="12583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79"/>
          <p:cNvSpPr/>
          <p:nvPr/>
        </p:nvSpPr>
        <p:spPr>
          <a:xfrm>
            <a:off x="6235659" y="4495764"/>
            <a:ext cx="5715" cy="12065"/>
          </a:xfrm>
          <a:custGeom>
            <a:avLst/>
            <a:gdLst/>
            <a:ahLst/>
            <a:cxnLst/>
            <a:rect l="l" t="t" r="r" b="b"/>
            <a:pathLst>
              <a:path w="5714" h="12064">
                <a:moveTo>
                  <a:pt x="5169" y="0"/>
                </a:moveTo>
                <a:lnTo>
                  <a:pt x="5169" y="0"/>
                </a:lnTo>
                <a:lnTo>
                  <a:pt x="0" y="12024"/>
                </a:lnTo>
              </a:path>
            </a:pathLst>
          </a:custGeom>
          <a:ln w="1258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80"/>
          <p:cNvSpPr/>
          <p:nvPr/>
        </p:nvSpPr>
        <p:spPr>
          <a:xfrm>
            <a:off x="6217666" y="4530746"/>
            <a:ext cx="6350" cy="12700"/>
          </a:xfrm>
          <a:custGeom>
            <a:avLst/>
            <a:gdLst/>
            <a:ahLst/>
            <a:cxnLst/>
            <a:rect l="l" t="t" r="r" b="b"/>
            <a:pathLst>
              <a:path w="6350" h="12700">
                <a:moveTo>
                  <a:pt x="6163" y="0"/>
                </a:moveTo>
                <a:lnTo>
                  <a:pt x="6163" y="0"/>
                </a:lnTo>
                <a:lnTo>
                  <a:pt x="0" y="12124"/>
                </a:lnTo>
              </a:path>
            </a:pathLst>
          </a:custGeom>
          <a:ln w="1258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81"/>
          <p:cNvSpPr/>
          <p:nvPr/>
        </p:nvSpPr>
        <p:spPr>
          <a:xfrm>
            <a:off x="6200667" y="4566025"/>
            <a:ext cx="6350" cy="12065"/>
          </a:xfrm>
          <a:custGeom>
            <a:avLst/>
            <a:gdLst/>
            <a:ahLst/>
            <a:cxnLst/>
            <a:rect l="l" t="t" r="r" b="b"/>
            <a:pathLst>
              <a:path w="6350" h="12064">
                <a:moveTo>
                  <a:pt x="5865" y="0"/>
                </a:moveTo>
                <a:lnTo>
                  <a:pt x="5865" y="0"/>
                </a:lnTo>
                <a:lnTo>
                  <a:pt x="0" y="11826"/>
                </a:lnTo>
              </a:path>
            </a:pathLst>
          </a:custGeom>
          <a:ln w="1258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82"/>
          <p:cNvSpPr/>
          <p:nvPr/>
        </p:nvSpPr>
        <p:spPr>
          <a:xfrm>
            <a:off x="6184066" y="4601801"/>
            <a:ext cx="5080" cy="12700"/>
          </a:xfrm>
          <a:custGeom>
            <a:avLst/>
            <a:gdLst/>
            <a:ahLst/>
            <a:cxnLst/>
            <a:rect l="l" t="t" r="r" b="b"/>
            <a:pathLst>
              <a:path w="5079" h="12700">
                <a:moveTo>
                  <a:pt x="4473" y="0"/>
                </a:moveTo>
                <a:lnTo>
                  <a:pt x="4473" y="0"/>
                </a:lnTo>
                <a:lnTo>
                  <a:pt x="0" y="12124"/>
                </a:lnTo>
              </a:path>
            </a:pathLst>
          </a:custGeom>
          <a:ln w="1258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83"/>
          <p:cNvSpPr/>
          <p:nvPr/>
        </p:nvSpPr>
        <p:spPr>
          <a:xfrm>
            <a:off x="6168559" y="4637876"/>
            <a:ext cx="5715" cy="12065"/>
          </a:xfrm>
          <a:custGeom>
            <a:avLst/>
            <a:gdLst/>
            <a:ahLst/>
            <a:cxnLst/>
            <a:rect l="l" t="t" r="r" b="b"/>
            <a:pathLst>
              <a:path w="5714" h="12064">
                <a:moveTo>
                  <a:pt x="5169" y="0"/>
                </a:moveTo>
                <a:lnTo>
                  <a:pt x="5169" y="0"/>
                </a:lnTo>
                <a:lnTo>
                  <a:pt x="0" y="11826"/>
                </a:lnTo>
              </a:path>
            </a:pathLst>
          </a:custGeom>
          <a:ln w="1258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84"/>
          <p:cNvSpPr/>
          <p:nvPr/>
        </p:nvSpPr>
        <p:spPr>
          <a:xfrm>
            <a:off x="6153548" y="4674348"/>
            <a:ext cx="5715" cy="12700"/>
          </a:xfrm>
          <a:custGeom>
            <a:avLst/>
            <a:gdLst/>
            <a:ahLst/>
            <a:cxnLst/>
            <a:rect l="l" t="t" r="r" b="b"/>
            <a:pathLst>
              <a:path w="5714" h="12700">
                <a:moveTo>
                  <a:pt x="5169" y="0"/>
                </a:moveTo>
                <a:lnTo>
                  <a:pt x="5169" y="0"/>
                </a:lnTo>
                <a:lnTo>
                  <a:pt x="0" y="12124"/>
                </a:lnTo>
              </a:path>
            </a:pathLst>
          </a:custGeom>
          <a:ln w="1258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85"/>
          <p:cNvSpPr/>
          <p:nvPr/>
        </p:nvSpPr>
        <p:spPr>
          <a:xfrm>
            <a:off x="6139433" y="4711118"/>
            <a:ext cx="5080" cy="12065"/>
          </a:xfrm>
          <a:custGeom>
            <a:avLst/>
            <a:gdLst/>
            <a:ahLst/>
            <a:cxnLst/>
            <a:rect l="l" t="t" r="r" b="b"/>
            <a:pathLst>
              <a:path w="5080" h="12064">
                <a:moveTo>
                  <a:pt x="4473" y="0"/>
                </a:moveTo>
                <a:lnTo>
                  <a:pt x="4473" y="0"/>
                </a:lnTo>
                <a:lnTo>
                  <a:pt x="0" y="11826"/>
                </a:lnTo>
              </a:path>
            </a:pathLst>
          </a:custGeom>
          <a:ln w="1258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86"/>
          <p:cNvSpPr/>
          <p:nvPr/>
        </p:nvSpPr>
        <p:spPr>
          <a:xfrm>
            <a:off x="6126609" y="4748385"/>
            <a:ext cx="5080" cy="12065"/>
          </a:xfrm>
          <a:custGeom>
            <a:avLst/>
            <a:gdLst/>
            <a:ahLst/>
            <a:cxnLst/>
            <a:rect l="l" t="t" r="r" b="b"/>
            <a:pathLst>
              <a:path w="5080" h="12064">
                <a:moveTo>
                  <a:pt x="4672" y="0"/>
                </a:moveTo>
                <a:lnTo>
                  <a:pt x="4672" y="0"/>
                </a:lnTo>
                <a:lnTo>
                  <a:pt x="0" y="12024"/>
                </a:lnTo>
              </a:path>
            </a:pathLst>
          </a:custGeom>
          <a:ln w="1258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87"/>
          <p:cNvSpPr/>
          <p:nvPr/>
        </p:nvSpPr>
        <p:spPr>
          <a:xfrm>
            <a:off x="6113984" y="4785851"/>
            <a:ext cx="5080" cy="12065"/>
          </a:xfrm>
          <a:custGeom>
            <a:avLst/>
            <a:gdLst/>
            <a:ahLst/>
            <a:cxnLst/>
            <a:rect l="l" t="t" r="r" b="b"/>
            <a:pathLst>
              <a:path w="5080" h="12064">
                <a:moveTo>
                  <a:pt x="4473" y="0"/>
                </a:moveTo>
                <a:lnTo>
                  <a:pt x="4473" y="0"/>
                </a:lnTo>
                <a:lnTo>
                  <a:pt x="0" y="11826"/>
                </a:lnTo>
              </a:path>
            </a:pathLst>
          </a:custGeom>
          <a:ln w="1258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88"/>
          <p:cNvSpPr/>
          <p:nvPr/>
        </p:nvSpPr>
        <p:spPr>
          <a:xfrm>
            <a:off x="6102950" y="4823118"/>
            <a:ext cx="3810" cy="13335"/>
          </a:xfrm>
          <a:custGeom>
            <a:avLst/>
            <a:gdLst/>
            <a:ahLst/>
            <a:cxnLst/>
            <a:rect l="l" t="t" r="r" b="b"/>
            <a:pathLst>
              <a:path w="3810" h="13335">
                <a:moveTo>
                  <a:pt x="3678" y="0"/>
                </a:moveTo>
                <a:lnTo>
                  <a:pt x="3678" y="0"/>
                </a:lnTo>
                <a:lnTo>
                  <a:pt x="0" y="12819"/>
                </a:lnTo>
              </a:path>
            </a:pathLst>
          </a:custGeom>
          <a:ln w="1258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89"/>
          <p:cNvSpPr/>
          <p:nvPr/>
        </p:nvSpPr>
        <p:spPr>
          <a:xfrm>
            <a:off x="6093009" y="4861378"/>
            <a:ext cx="3175" cy="12700"/>
          </a:xfrm>
          <a:custGeom>
            <a:avLst/>
            <a:gdLst/>
            <a:ahLst/>
            <a:cxnLst/>
            <a:rect l="l" t="t" r="r" b="b"/>
            <a:pathLst>
              <a:path w="3175" h="12700">
                <a:moveTo>
                  <a:pt x="2982" y="0"/>
                </a:moveTo>
                <a:lnTo>
                  <a:pt x="2982" y="0"/>
                </a:lnTo>
                <a:lnTo>
                  <a:pt x="0" y="12521"/>
                </a:lnTo>
              </a:path>
            </a:pathLst>
          </a:custGeom>
          <a:ln w="1258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90"/>
          <p:cNvSpPr/>
          <p:nvPr/>
        </p:nvSpPr>
        <p:spPr>
          <a:xfrm>
            <a:off x="6082671" y="4899341"/>
            <a:ext cx="3175" cy="13335"/>
          </a:xfrm>
          <a:custGeom>
            <a:avLst/>
            <a:gdLst/>
            <a:ahLst/>
            <a:cxnLst/>
            <a:rect l="l" t="t" r="r" b="b"/>
            <a:pathLst>
              <a:path w="3175" h="13335">
                <a:moveTo>
                  <a:pt x="2982" y="0"/>
                </a:moveTo>
                <a:lnTo>
                  <a:pt x="2982" y="0"/>
                </a:lnTo>
                <a:lnTo>
                  <a:pt x="0" y="12819"/>
                </a:lnTo>
              </a:path>
            </a:pathLst>
          </a:custGeom>
          <a:ln w="1258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91"/>
          <p:cNvSpPr/>
          <p:nvPr/>
        </p:nvSpPr>
        <p:spPr>
          <a:xfrm>
            <a:off x="6074520" y="4937602"/>
            <a:ext cx="2540" cy="12700"/>
          </a:xfrm>
          <a:custGeom>
            <a:avLst/>
            <a:gdLst/>
            <a:ahLst/>
            <a:cxnLst/>
            <a:rect l="l" t="t" r="r" b="b"/>
            <a:pathLst>
              <a:path w="2539" h="12700">
                <a:moveTo>
                  <a:pt x="2286" y="0"/>
                </a:moveTo>
                <a:lnTo>
                  <a:pt x="2286" y="0"/>
                </a:lnTo>
                <a:lnTo>
                  <a:pt x="0" y="12521"/>
                </a:lnTo>
              </a:path>
            </a:pathLst>
          </a:custGeom>
          <a:ln w="1258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92"/>
          <p:cNvSpPr/>
          <p:nvPr/>
        </p:nvSpPr>
        <p:spPr>
          <a:xfrm>
            <a:off x="6066169" y="4976359"/>
            <a:ext cx="3175" cy="13335"/>
          </a:xfrm>
          <a:custGeom>
            <a:avLst/>
            <a:gdLst/>
            <a:ahLst/>
            <a:cxnLst/>
            <a:rect l="l" t="t" r="r" b="b"/>
            <a:pathLst>
              <a:path w="3175" h="13335">
                <a:moveTo>
                  <a:pt x="2982" y="0"/>
                </a:moveTo>
                <a:lnTo>
                  <a:pt x="2982" y="0"/>
                </a:lnTo>
                <a:lnTo>
                  <a:pt x="0" y="12819"/>
                </a:lnTo>
              </a:path>
            </a:pathLst>
          </a:custGeom>
          <a:ln w="1258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93"/>
          <p:cNvSpPr/>
          <p:nvPr/>
        </p:nvSpPr>
        <p:spPr>
          <a:xfrm>
            <a:off x="6058714" y="5015316"/>
            <a:ext cx="2540" cy="12700"/>
          </a:xfrm>
          <a:custGeom>
            <a:avLst/>
            <a:gdLst/>
            <a:ahLst/>
            <a:cxnLst/>
            <a:rect l="l" t="t" r="r" b="b"/>
            <a:pathLst>
              <a:path w="2539" h="12700">
                <a:moveTo>
                  <a:pt x="2286" y="0"/>
                </a:moveTo>
                <a:lnTo>
                  <a:pt x="2286" y="0"/>
                </a:lnTo>
                <a:lnTo>
                  <a:pt x="0" y="12521"/>
                </a:lnTo>
              </a:path>
            </a:pathLst>
          </a:custGeom>
          <a:ln w="1258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94"/>
          <p:cNvSpPr/>
          <p:nvPr/>
        </p:nvSpPr>
        <p:spPr>
          <a:xfrm>
            <a:off x="6053545" y="5054074"/>
            <a:ext cx="1905" cy="13335"/>
          </a:xfrm>
          <a:custGeom>
            <a:avLst/>
            <a:gdLst/>
            <a:ahLst/>
            <a:cxnLst/>
            <a:rect l="l" t="t" r="r" b="b"/>
            <a:pathLst>
              <a:path w="1905" h="13335">
                <a:moveTo>
                  <a:pt x="1491" y="0"/>
                </a:moveTo>
                <a:lnTo>
                  <a:pt x="1491" y="0"/>
                </a:lnTo>
                <a:lnTo>
                  <a:pt x="0" y="12819"/>
                </a:lnTo>
              </a:path>
            </a:pathLst>
          </a:custGeom>
          <a:ln w="1258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95"/>
          <p:cNvSpPr/>
          <p:nvPr/>
        </p:nvSpPr>
        <p:spPr>
          <a:xfrm>
            <a:off x="6048376" y="5093030"/>
            <a:ext cx="1905" cy="13335"/>
          </a:xfrm>
          <a:custGeom>
            <a:avLst/>
            <a:gdLst/>
            <a:ahLst/>
            <a:cxnLst/>
            <a:rect l="l" t="t" r="r" b="b"/>
            <a:pathLst>
              <a:path w="1905" h="13335">
                <a:moveTo>
                  <a:pt x="1491" y="0"/>
                </a:moveTo>
                <a:lnTo>
                  <a:pt x="1491" y="0"/>
                </a:lnTo>
                <a:lnTo>
                  <a:pt x="0" y="13316"/>
                </a:lnTo>
              </a:path>
            </a:pathLst>
          </a:custGeom>
          <a:ln w="1258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96"/>
          <p:cNvSpPr/>
          <p:nvPr/>
        </p:nvSpPr>
        <p:spPr>
          <a:xfrm>
            <a:off x="6043206" y="5132483"/>
            <a:ext cx="1905" cy="13335"/>
          </a:xfrm>
          <a:custGeom>
            <a:avLst/>
            <a:gdLst/>
            <a:ahLst/>
            <a:cxnLst/>
            <a:rect l="l" t="t" r="r" b="b"/>
            <a:pathLst>
              <a:path w="1905" h="13335">
                <a:moveTo>
                  <a:pt x="1491" y="0"/>
                </a:moveTo>
                <a:lnTo>
                  <a:pt x="0" y="10633"/>
                </a:lnTo>
                <a:lnTo>
                  <a:pt x="0" y="12819"/>
                </a:lnTo>
              </a:path>
            </a:pathLst>
          </a:custGeom>
          <a:ln w="1258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97"/>
          <p:cNvSpPr/>
          <p:nvPr/>
        </p:nvSpPr>
        <p:spPr>
          <a:xfrm>
            <a:off x="6040721" y="5171440"/>
            <a:ext cx="1270" cy="13335"/>
          </a:xfrm>
          <a:custGeom>
            <a:avLst/>
            <a:gdLst/>
            <a:ahLst/>
            <a:cxnLst/>
            <a:rect l="l" t="t" r="r" b="b"/>
            <a:pathLst>
              <a:path w="1269" h="13335">
                <a:moveTo>
                  <a:pt x="994" y="0"/>
                </a:moveTo>
                <a:lnTo>
                  <a:pt x="994" y="0"/>
                </a:lnTo>
                <a:lnTo>
                  <a:pt x="0" y="13316"/>
                </a:lnTo>
              </a:path>
            </a:pathLst>
          </a:custGeom>
          <a:ln w="1258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98"/>
          <p:cNvSpPr/>
          <p:nvPr/>
        </p:nvSpPr>
        <p:spPr>
          <a:xfrm>
            <a:off x="6037739" y="5210893"/>
            <a:ext cx="1270" cy="13335"/>
          </a:xfrm>
          <a:custGeom>
            <a:avLst/>
            <a:gdLst/>
            <a:ahLst/>
            <a:cxnLst/>
            <a:rect l="l" t="t" r="r" b="b"/>
            <a:pathLst>
              <a:path w="1269" h="13335">
                <a:moveTo>
                  <a:pt x="795" y="0"/>
                </a:moveTo>
                <a:lnTo>
                  <a:pt x="795" y="0"/>
                </a:lnTo>
                <a:lnTo>
                  <a:pt x="0" y="12919"/>
                </a:lnTo>
              </a:path>
            </a:pathLst>
          </a:custGeom>
          <a:ln w="1258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99"/>
          <p:cNvSpPr/>
          <p:nvPr/>
        </p:nvSpPr>
        <p:spPr>
          <a:xfrm>
            <a:off x="6035552" y="5250645"/>
            <a:ext cx="1270" cy="13335"/>
          </a:xfrm>
          <a:custGeom>
            <a:avLst/>
            <a:gdLst/>
            <a:ahLst/>
            <a:cxnLst/>
            <a:rect l="l" t="t" r="r" b="b"/>
            <a:pathLst>
              <a:path w="1269" h="13335">
                <a:moveTo>
                  <a:pt x="695" y="0"/>
                </a:moveTo>
                <a:lnTo>
                  <a:pt x="0" y="4472"/>
                </a:lnTo>
                <a:lnTo>
                  <a:pt x="0" y="12819"/>
                </a:lnTo>
              </a:path>
            </a:pathLst>
          </a:custGeom>
          <a:ln w="1258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00"/>
          <p:cNvSpPr/>
          <p:nvPr/>
        </p:nvSpPr>
        <p:spPr>
          <a:xfrm>
            <a:off x="6029260" y="5296259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584" y="0"/>
                </a:lnTo>
              </a:path>
            </a:pathLst>
          </a:custGeom>
          <a:ln w="1331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01"/>
          <p:cNvSpPr/>
          <p:nvPr/>
        </p:nvSpPr>
        <p:spPr>
          <a:xfrm>
            <a:off x="6029260" y="5335912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584" y="0"/>
                </a:lnTo>
              </a:path>
            </a:pathLst>
          </a:custGeom>
          <a:ln w="1351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02"/>
          <p:cNvSpPr/>
          <p:nvPr/>
        </p:nvSpPr>
        <p:spPr>
          <a:xfrm>
            <a:off x="6036248" y="5368806"/>
            <a:ext cx="1270" cy="13335"/>
          </a:xfrm>
          <a:custGeom>
            <a:avLst/>
            <a:gdLst/>
            <a:ahLst/>
            <a:cxnLst/>
            <a:rect l="l" t="t" r="r" b="b"/>
            <a:pathLst>
              <a:path w="1269" h="13335">
                <a:moveTo>
                  <a:pt x="0" y="0"/>
                </a:moveTo>
                <a:lnTo>
                  <a:pt x="0" y="0"/>
                </a:lnTo>
                <a:lnTo>
                  <a:pt x="795" y="13316"/>
                </a:lnTo>
              </a:path>
            </a:pathLst>
          </a:custGeom>
          <a:ln w="1258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03"/>
          <p:cNvSpPr/>
          <p:nvPr/>
        </p:nvSpPr>
        <p:spPr>
          <a:xfrm>
            <a:off x="6038534" y="5408259"/>
            <a:ext cx="1270" cy="13335"/>
          </a:xfrm>
          <a:custGeom>
            <a:avLst/>
            <a:gdLst/>
            <a:ahLst/>
            <a:cxnLst/>
            <a:rect l="l" t="t" r="r" b="b"/>
            <a:pathLst>
              <a:path w="1269" h="13335">
                <a:moveTo>
                  <a:pt x="0" y="0"/>
                </a:moveTo>
                <a:lnTo>
                  <a:pt x="0" y="0"/>
                </a:lnTo>
                <a:lnTo>
                  <a:pt x="695" y="12819"/>
                </a:lnTo>
              </a:path>
            </a:pathLst>
          </a:custGeom>
          <a:ln w="1258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04"/>
          <p:cNvSpPr/>
          <p:nvPr/>
        </p:nvSpPr>
        <p:spPr>
          <a:xfrm>
            <a:off x="6041715" y="5448011"/>
            <a:ext cx="1270" cy="12700"/>
          </a:xfrm>
          <a:custGeom>
            <a:avLst/>
            <a:gdLst/>
            <a:ahLst/>
            <a:cxnLst/>
            <a:rect l="l" t="t" r="r" b="b"/>
            <a:pathLst>
              <a:path w="1269" h="12700">
                <a:moveTo>
                  <a:pt x="0" y="0"/>
                </a:moveTo>
                <a:lnTo>
                  <a:pt x="0" y="0"/>
                </a:lnTo>
                <a:lnTo>
                  <a:pt x="795" y="12621"/>
                </a:lnTo>
              </a:path>
            </a:pathLst>
          </a:custGeom>
          <a:ln w="1258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05"/>
          <p:cNvSpPr/>
          <p:nvPr/>
        </p:nvSpPr>
        <p:spPr>
          <a:xfrm>
            <a:off x="6044698" y="5486768"/>
            <a:ext cx="1905" cy="13970"/>
          </a:xfrm>
          <a:custGeom>
            <a:avLst/>
            <a:gdLst/>
            <a:ahLst/>
            <a:cxnLst/>
            <a:rect l="l" t="t" r="r" b="b"/>
            <a:pathLst>
              <a:path w="1905" h="13970">
                <a:moveTo>
                  <a:pt x="0" y="0"/>
                </a:moveTo>
                <a:lnTo>
                  <a:pt x="0" y="0"/>
                </a:lnTo>
                <a:lnTo>
                  <a:pt x="1491" y="13515"/>
                </a:lnTo>
              </a:path>
            </a:pathLst>
          </a:custGeom>
          <a:ln w="1258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06"/>
          <p:cNvSpPr/>
          <p:nvPr/>
        </p:nvSpPr>
        <p:spPr>
          <a:xfrm>
            <a:off x="6049867" y="5526420"/>
            <a:ext cx="1905" cy="12700"/>
          </a:xfrm>
          <a:custGeom>
            <a:avLst/>
            <a:gdLst/>
            <a:ahLst/>
            <a:cxnLst/>
            <a:rect l="l" t="t" r="r" b="b"/>
            <a:pathLst>
              <a:path w="1905" h="12700">
                <a:moveTo>
                  <a:pt x="0" y="0"/>
                </a:moveTo>
                <a:lnTo>
                  <a:pt x="0" y="0"/>
                </a:lnTo>
                <a:lnTo>
                  <a:pt x="1491" y="12621"/>
                </a:lnTo>
              </a:path>
            </a:pathLst>
          </a:custGeom>
          <a:ln w="1258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07"/>
          <p:cNvSpPr/>
          <p:nvPr/>
        </p:nvSpPr>
        <p:spPr>
          <a:xfrm>
            <a:off x="6055036" y="5565476"/>
            <a:ext cx="1905" cy="12700"/>
          </a:xfrm>
          <a:custGeom>
            <a:avLst/>
            <a:gdLst/>
            <a:ahLst/>
            <a:cxnLst/>
            <a:rect l="l" t="t" r="r" b="b"/>
            <a:pathLst>
              <a:path w="1905" h="12700">
                <a:moveTo>
                  <a:pt x="0" y="0"/>
                </a:moveTo>
                <a:lnTo>
                  <a:pt x="0" y="0"/>
                </a:lnTo>
                <a:lnTo>
                  <a:pt x="1491" y="12521"/>
                </a:lnTo>
              </a:path>
            </a:pathLst>
          </a:custGeom>
          <a:ln w="1258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08"/>
          <p:cNvSpPr/>
          <p:nvPr/>
        </p:nvSpPr>
        <p:spPr>
          <a:xfrm>
            <a:off x="6061000" y="5604135"/>
            <a:ext cx="2540" cy="13335"/>
          </a:xfrm>
          <a:custGeom>
            <a:avLst/>
            <a:gdLst/>
            <a:ahLst/>
            <a:cxnLst/>
            <a:rect l="l" t="t" r="r" b="b"/>
            <a:pathLst>
              <a:path w="2539" h="13335">
                <a:moveTo>
                  <a:pt x="0" y="0"/>
                </a:moveTo>
                <a:lnTo>
                  <a:pt x="0" y="0"/>
                </a:lnTo>
                <a:lnTo>
                  <a:pt x="2186" y="12919"/>
                </a:lnTo>
              </a:path>
            </a:pathLst>
          </a:custGeom>
          <a:ln w="1258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09"/>
          <p:cNvSpPr/>
          <p:nvPr/>
        </p:nvSpPr>
        <p:spPr>
          <a:xfrm>
            <a:off x="6068356" y="5643190"/>
            <a:ext cx="3175" cy="12700"/>
          </a:xfrm>
          <a:custGeom>
            <a:avLst/>
            <a:gdLst/>
            <a:ahLst/>
            <a:cxnLst/>
            <a:rect l="l" t="t" r="r" b="b"/>
            <a:pathLst>
              <a:path w="3175" h="12700">
                <a:moveTo>
                  <a:pt x="0" y="0"/>
                </a:moveTo>
                <a:lnTo>
                  <a:pt x="0" y="0"/>
                </a:lnTo>
                <a:lnTo>
                  <a:pt x="3181" y="12551"/>
                </a:lnTo>
              </a:path>
            </a:pathLst>
          </a:custGeom>
          <a:ln w="1258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10"/>
          <p:cNvSpPr/>
          <p:nvPr/>
        </p:nvSpPr>
        <p:spPr>
          <a:xfrm>
            <a:off x="6076806" y="5681888"/>
            <a:ext cx="2540" cy="13335"/>
          </a:xfrm>
          <a:custGeom>
            <a:avLst/>
            <a:gdLst/>
            <a:ahLst/>
            <a:cxnLst/>
            <a:rect l="l" t="t" r="r" b="b"/>
            <a:pathLst>
              <a:path w="2539" h="13335">
                <a:moveTo>
                  <a:pt x="0" y="0"/>
                </a:moveTo>
                <a:lnTo>
                  <a:pt x="0" y="0"/>
                </a:lnTo>
                <a:lnTo>
                  <a:pt x="2186" y="12829"/>
                </a:lnTo>
              </a:path>
            </a:pathLst>
          </a:custGeom>
          <a:ln w="1258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11"/>
          <p:cNvSpPr/>
          <p:nvPr/>
        </p:nvSpPr>
        <p:spPr>
          <a:xfrm>
            <a:off x="6085653" y="5720130"/>
            <a:ext cx="3175" cy="12700"/>
          </a:xfrm>
          <a:custGeom>
            <a:avLst/>
            <a:gdLst/>
            <a:ahLst/>
            <a:cxnLst/>
            <a:rect l="l" t="t" r="r" b="b"/>
            <a:pathLst>
              <a:path w="3175" h="12700">
                <a:moveTo>
                  <a:pt x="0" y="0"/>
                </a:moveTo>
                <a:lnTo>
                  <a:pt x="0" y="0"/>
                </a:lnTo>
                <a:lnTo>
                  <a:pt x="2982" y="12581"/>
                </a:lnTo>
              </a:path>
            </a:pathLst>
          </a:custGeom>
          <a:ln w="1258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12"/>
          <p:cNvSpPr/>
          <p:nvPr/>
        </p:nvSpPr>
        <p:spPr>
          <a:xfrm>
            <a:off x="6095296" y="5758122"/>
            <a:ext cx="3810" cy="13335"/>
          </a:xfrm>
          <a:custGeom>
            <a:avLst/>
            <a:gdLst/>
            <a:ahLst/>
            <a:cxnLst/>
            <a:rect l="l" t="t" r="r" b="b"/>
            <a:pathLst>
              <a:path w="3810" h="13335">
                <a:moveTo>
                  <a:pt x="0" y="0"/>
                </a:moveTo>
                <a:lnTo>
                  <a:pt x="0" y="0"/>
                </a:lnTo>
                <a:lnTo>
                  <a:pt x="3678" y="12829"/>
                </a:lnTo>
              </a:path>
            </a:pathLst>
          </a:custGeom>
          <a:ln w="1258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13"/>
          <p:cNvSpPr/>
          <p:nvPr/>
        </p:nvSpPr>
        <p:spPr>
          <a:xfrm>
            <a:off x="6105932" y="5796363"/>
            <a:ext cx="3810" cy="12700"/>
          </a:xfrm>
          <a:custGeom>
            <a:avLst/>
            <a:gdLst/>
            <a:ahLst/>
            <a:cxnLst/>
            <a:rect l="l" t="t" r="r" b="b"/>
            <a:pathLst>
              <a:path w="3810" h="12700">
                <a:moveTo>
                  <a:pt x="0" y="0"/>
                </a:moveTo>
                <a:lnTo>
                  <a:pt x="0" y="0"/>
                </a:lnTo>
                <a:lnTo>
                  <a:pt x="3678" y="12581"/>
                </a:lnTo>
              </a:path>
            </a:pathLst>
          </a:custGeom>
          <a:ln w="1258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14"/>
          <p:cNvSpPr/>
          <p:nvPr/>
        </p:nvSpPr>
        <p:spPr>
          <a:xfrm>
            <a:off x="6117762" y="5833610"/>
            <a:ext cx="4445" cy="13335"/>
          </a:xfrm>
          <a:custGeom>
            <a:avLst/>
            <a:gdLst/>
            <a:ahLst/>
            <a:cxnLst/>
            <a:rect l="l" t="t" r="r" b="b"/>
            <a:pathLst>
              <a:path w="4444" h="13335">
                <a:moveTo>
                  <a:pt x="0" y="0"/>
                </a:moveTo>
                <a:lnTo>
                  <a:pt x="0" y="0"/>
                </a:lnTo>
                <a:lnTo>
                  <a:pt x="4373" y="12829"/>
                </a:lnTo>
              </a:path>
            </a:pathLst>
          </a:custGeom>
          <a:ln w="1258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15"/>
          <p:cNvSpPr/>
          <p:nvPr/>
        </p:nvSpPr>
        <p:spPr>
          <a:xfrm>
            <a:off x="6130287" y="5871115"/>
            <a:ext cx="5080" cy="12700"/>
          </a:xfrm>
          <a:custGeom>
            <a:avLst/>
            <a:gdLst/>
            <a:ahLst/>
            <a:cxnLst/>
            <a:rect l="l" t="t" r="r" b="b"/>
            <a:pathLst>
              <a:path w="5080" h="12700">
                <a:moveTo>
                  <a:pt x="0" y="0"/>
                </a:moveTo>
                <a:lnTo>
                  <a:pt x="0" y="0"/>
                </a:lnTo>
                <a:lnTo>
                  <a:pt x="4672" y="12581"/>
                </a:lnTo>
              </a:path>
            </a:pathLst>
          </a:custGeom>
          <a:ln w="1258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16"/>
          <p:cNvSpPr/>
          <p:nvPr/>
        </p:nvSpPr>
        <p:spPr>
          <a:xfrm>
            <a:off x="6143111" y="5908363"/>
            <a:ext cx="5080" cy="13335"/>
          </a:xfrm>
          <a:custGeom>
            <a:avLst/>
            <a:gdLst/>
            <a:ahLst/>
            <a:cxnLst/>
            <a:rect l="l" t="t" r="r" b="b"/>
            <a:pathLst>
              <a:path w="5080" h="13335">
                <a:moveTo>
                  <a:pt x="0" y="0"/>
                </a:moveTo>
                <a:lnTo>
                  <a:pt x="2982" y="8884"/>
                </a:lnTo>
                <a:lnTo>
                  <a:pt x="4473" y="12829"/>
                </a:lnTo>
              </a:path>
            </a:pathLst>
          </a:custGeom>
          <a:ln w="1258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17"/>
          <p:cNvSpPr/>
          <p:nvPr/>
        </p:nvSpPr>
        <p:spPr>
          <a:xfrm>
            <a:off x="6157922" y="5945123"/>
            <a:ext cx="5080" cy="12065"/>
          </a:xfrm>
          <a:custGeom>
            <a:avLst/>
            <a:gdLst/>
            <a:ahLst/>
            <a:cxnLst/>
            <a:rect l="l" t="t" r="r" b="b"/>
            <a:pathLst>
              <a:path w="5080" h="12064">
                <a:moveTo>
                  <a:pt x="0" y="0"/>
                </a:moveTo>
                <a:lnTo>
                  <a:pt x="0" y="0"/>
                </a:lnTo>
                <a:lnTo>
                  <a:pt x="4672" y="11845"/>
                </a:lnTo>
              </a:path>
            </a:pathLst>
          </a:custGeom>
          <a:ln w="1258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18"/>
          <p:cNvSpPr/>
          <p:nvPr/>
        </p:nvSpPr>
        <p:spPr>
          <a:xfrm>
            <a:off x="6173032" y="5981634"/>
            <a:ext cx="5715" cy="12065"/>
          </a:xfrm>
          <a:custGeom>
            <a:avLst/>
            <a:gdLst/>
            <a:ahLst/>
            <a:cxnLst/>
            <a:rect l="l" t="t" r="r" b="b"/>
            <a:pathLst>
              <a:path w="5714" h="12064">
                <a:moveTo>
                  <a:pt x="0" y="0"/>
                </a:moveTo>
                <a:lnTo>
                  <a:pt x="0" y="0"/>
                </a:lnTo>
                <a:lnTo>
                  <a:pt x="5169" y="11845"/>
                </a:lnTo>
              </a:path>
            </a:pathLst>
          </a:custGeom>
          <a:ln w="1258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19"/>
          <p:cNvSpPr/>
          <p:nvPr/>
        </p:nvSpPr>
        <p:spPr>
          <a:xfrm>
            <a:off x="6187844" y="6017411"/>
            <a:ext cx="5715" cy="12700"/>
          </a:xfrm>
          <a:custGeom>
            <a:avLst/>
            <a:gdLst/>
            <a:ahLst/>
            <a:cxnLst/>
            <a:rect l="l" t="t" r="r" b="b"/>
            <a:pathLst>
              <a:path w="5714" h="12700">
                <a:moveTo>
                  <a:pt x="0" y="0"/>
                </a:moveTo>
                <a:lnTo>
                  <a:pt x="2186" y="5426"/>
                </a:lnTo>
                <a:lnTo>
                  <a:pt x="5367" y="12084"/>
                </a:lnTo>
              </a:path>
            </a:pathLst>
          </a:custGeom>
          <a:ln w="1258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20"/>
          <p:cNvSpPr/>
          <p:nvPr/>
        </p:nvSpPr>
        <p:spPr>
          <a:xfrm>
            <a:off x="6205041" y="6053425"/>
            <a:ext cx="6350" cy="12065"/>
          </a:xfrm>
          <a:custGeom>
            <a:avLst/>
            <a:gdLst/>
            <a:ahLst/>
            <a:cxnLst/>
            <a:rect l="l" t="t" r="r" b="b"/>
            <a:pathLst>
              <a:path w="6350" h="12064">
                <a:moveTo>
                  <a:pt x="0" y="0"/>
                </a:moveTo>
                <a:lnTo>
                  <a:pt x="0" y="0"/>
                </a:lnTo>
                <a:lnTo>
                  <a:pt x="5964" y="11845"/>
                </a:lnTo>
              </a:path>
            </a:pathLst>
          </a:custGeom>
          <a:ln w="1258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21"/>
          <p:cNvSpPr/>
          <p:nvPr/>
        </p:nvSpPr>
        <p:spPr>
          <a:xfrm>
            <a:off x="6222338" y="6088457"/>
            <a:ext cx="6350" cy="12700"/>
          </a:xfrm>
          <a:custGeom>
            <a:avLst/>
            <a:gdLst/>
            <a:ahLst/>
            <a:cxnLst/>
            <a:rect l="l" t="t" r="r" b="b"/>
            <a:pathLst>
              <a:path w="6350" h="12700">
                <a:moveTo>
                  <a:pt x="0" y="0"/>
                </a:moveTo>
                <a:lnTo>
                  <a:pt x="0" y="0"/>
                </a:lnTo>
                <a:lnTo>
                  <a:pt x="5964" y="12084"/>
                </a:lnTo>
              </a:path>
            </a:pathLst>
          </a:custGeom>
          <a:ln w="1258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22"/>
          <p:cNvSpPr/>
          <p:nvPr/>
        </p:nvSpPr>
        <p:spPr>
          <a:xfrm>
            <a:off x="6240132" y="6123736"/>
            <a:ext cx="6350" cy="12065"/>
          </a:xfrm>
          <a:custGeom>
            <a:avLst/>
            <a:gdLst/>
            <a:ahLst/>
            <a:cxnLst/>
            <a:rect l="l" t="t" r="r" b="b"/>
            <a:pathLst>
              <a:path w="6350" h="12064">
                <a:moveTo>
                  <a:pt x="0" y="0"/>
                </a:moveTo>
                <a:lnTo>
                  <a:pt x="1491" y="2961"/>
                </a:lnTo>
                <a:lnTo>
                  <a:pt x="5964" y="11845"/>
                </a:lnTo>
              </a:path>
            </a:pathLst>
          </a:custGeom>
          <a:ln w="1258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23"/>
          <p:cNvSpPr/>
          <p:nvPr/>
        </p:nvSpPr>
        <p:spPr>
          <a:xfrm>
            <a:off x="6259616" y="6158031"/>
            <a:ext cx="6985" cy="11430"/>
          </a:xfrm>
          <a:custGeom>
            <a:avLst/>
            <a:gdLst/>
            <a:ahLst/>
            <a:cxnLst/>
            <a:rect l="l" t="t" r="r" b="b"/>
            <a:pathLst>
              <a:path w="6985" h="11429">
                <a:moveTo>
                  <a:pt x="0" y="0"/>
                </a:moveTo>
                <a:lnTo>
                  <a:pt x="0" y="0"/>
                </a:lnTo>
                <a:lnTo>
                  <a:pt x="6660" y="11100"/>
                </a:lnTo>
              </a:path>
            </a:pathLst>
          </a:custGeom>
          <a:ln w="12583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24"/>
          <p:cNvSpPr/>
          <p:nvPr/>
        </p:nvSpPr>
        <p:spPr>
          <a:xfrm>
            <a:off x="6279597" y="6191582"/>
            <a:ext cx="6350" cy="12700"/>
          </a:xfrm>
          <a:custGeom>
            <a:avLst/>
            <a:gdLst/>
            <a:ahLst/>
            <a:cxnLst/>
            <a:rect l="l" t="t" r="r" b="b"/>
            <a:pathLst>
              <a:path w="6350" h="12700">
                <a:moveTo>
                  <a:pt x="0" y="0"/>
                </a:moveTo>
                <a:lnTo>
                  <a:pt x="0" y="0"/>
                </a:lnTo>
                <a:lnTo>
                  <a:pt x="6163" y="12084"/>
                </a:lnTo>
              </a:path>
            </a:pathLst>
          </a:custGeom>
          <a:ln w="1258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25"/>
          <p:cNvSpPr/>
          <p:nvPr/>
        </p:nvSpPr>
        <p:spPr>
          <a:xfrm>
            <a:off x="6299080" y="6226116"/>
            <a:ext cx="1905" cy="2540"/>
          </a:xfrm>
          <a:custGeom>
            <a:avLst/>
            <a:gdLst/>
            <a:ahLst/>
            <a:cxnLst/>
            <a:rect l="l" t="t" r="r" b="b"/>
            <a:pathLst>
              <a:path w="1904" h="2539">
                <a:moveTo>
                  <a:pt x="0" y="0"/>
                </a:moveTo>
                <a:lnTo>
                  <a:pt x="0" y="0"/>
                </a:lnTo>
                <a:lnTo>
                  <a:pt x="1491" y="2226"/>
                </a:lnTo>
              </a:path>
            </a:pathLst>
          </a:custGeom>
          <a:ln w="12583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26"/>
          <p:cNvSpPr txBox="1"/>
          <p:nvPr/>
        </p:nvSpPr>
        <p:spPr>
          <a:xfrm>
            <a:off x="3408781" y="4052548"/>
            <a:ext cx="343535" cy="2660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845" marR="5080" indent="-17780">
              <a:lnSpc>
                <a:spcPct val="101499"/>
              </a:lnSpc>
            </a:pPr>
            <a:r>
              <a:rPr sz="850" b="1" spc="-10" dirty="0">
                <a:latin typeface="Arial"/>
                <a:cs typeface="Arial"/>
              </a:rPr>
              <a:t>ob</a:t>
            </a:r>
            <a:r>
              <a:rPr sz="850" b="1" dirty="0">
                <a:latin typeface="Arial"/>
                <a:cs typeface="Arial"/>
              </a:rPr>
              <a:t>j</a:t>
            </a:r>
            <a:r>
              <a:rPr sz="850" b="1" spc="-10" dirty="0">
                <a:latin typeface="Arial"/>
                <a:cs typeface="Arial"/>
              </a:rPr>
              <a:t>e</a:t>
            </a:r>
            <a:r>
              <a:rPr sz="850" b="1" dirty="0">
                <a:latin typeface="Arial"/>
                <a:cs typeface="Arial"/>
              </a:rPr>
              <a:t>c</a:t>
            </a:r>
            <a:r>
              <a:rPr sz="850" b="1" spc="-5" dirty="0">
                <a:latin typeface="Arial"/>
                <a:cs typeface="Arial"/>
              </a:rPr>
              <a:t>t </a:t>
            </a:r>
            <a:r>
              <a:rPr sz="850" b="1" spc="-10" dirty="0">
                <a:latin typeface="Arial"/>
                <a:cs typeface="Arial"/>
              </a:rPr>
              <a:t>pl</a:t>
            </a:r>
            <a:r>
              <a:rPr sz="850" b="1" dirty="0">
                <a:latin typeface="Arial"/>
                <a:cs typeface="Arial"/>
              </a:rPr>
              <a:t>a</a:t>
            </a:r>
            <a:r>
              <a:rPr sz="850" b="1" spc="-10" dirty="0">
                <a:latin typeface="Arial"/>
                <a:cs typeface="Arial"/>
              </a:rPr>
              <a:t>n</a:t>
            </a:r>
            <a:r>
              <a:rPr sz="850" b="1" spc="-5" dirty="0">
                <a:latin typeface="Arial"/>
                <a:cs typeface="Arial"/>
              </a:rPr>
              <a:t>e</a:t>
            </a:r>
            <a:endParaRPr sz="850">
              <a:latin typeface="Arial"/>
              <a:cs typeface="Arial"/>
            </a:endParaRPr>
          </a:p>
        </p:txBody>
      </p:sp>
      <p:sp>
        <p:nvSpPr>
          <p:cNvPr id="140" name="object 127"/>
          <p:cNvSpPr txBox="1"/>
          <p:nvPr/>
        </p:nvSpPr>
        <p:spPr>
          <a:xfrm>
            <a:off x="8433377" y="4052548"/>
            <a:ext cx="337820" cy="2660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940" marR="5080" indent="-15875">
              <a:lnSpc>
                <a:spcPct val="101499"/>
              </a:lnSpc>
            </a:pPr>
            <a:r>
              <a:rPr sz="850" b="1" dirty="0">
                <a:latin typeface="Arial"/>
                <a:cs typeface="Arial"/>
              </a:rPr>
              <a:t>i</a:t>
            </a:r>
            <a:r>
              <a:rPr sz="850" b="1" spc="-10" dirty="0">
                <a:latin typeface="Arial"/>
                <a:cs typeface="Arial"/>
              </a:rPr>
              <a:t>m</a:t>
            </a:r>
            <a:r>
              <a:rPr sz="850" b="1" dirty="0">
                <a:latin typeface="Arial"/>
                <a:cs typeface="Arial"/>
              </a:rPr>
              <a:t>a</a:t>
            </a:r>
            <a:r>
              <a:rPr sz="850" b="1" spc="-5" dirty="0">
                <a:latin typeface="Arial"/>
                <a:cs typeface="Arial"/>
              </a:rPr>
              <a:t>ge p</a:t>
            </a:r>
            <a:r>
              <a:rPr sz="850" b="1" spc="-10" dirty="0">
                <a:latin typeface="Arial"/>
                <a:cs typeface="Arial"/>
              </a:rPr>
              <a:t>l</a:t>
            </a:r>
            <a:r>
              <a:rPr sz="850" b="1" dirty="0">
                <a:latin typeface="Arial"/>
                <a:cs typeface="Arial"/>
              </a:rPr>
              <a:t>a</a:t>
            </a:r>
            <a:r>
              <a:rPr sz="850" b="1" spc="-5" dirty="0">
                <a:latin typeface="Arial"/>
                <a:cs typeface="Arial"/>
              </a:rPr>
              <a:t>ne</a:t>
            </a:r>
            <a:endParaRPr sz="850">
              <a:latin typeface="Arial"/>
              <a:cs typeface="Arial"/>
            </a:endParaRPr>
          </a:p>
        </p:txBody>
      </p:sp>
      <p:sp>
        <p:nvSpPr>
          <p:cNvPr id="141" name="object 128"/>
          <p:cNvSpPr/>
          <p:nvPr/>
        </p:nvSpPr>
        <p:spPr>
          <a:xfrm>
            <a:off x="8363121" y="4056411"/>
            <a:ext cx="0" cy="2461895"/>
          </a:xfrm>
          <a:custGeom>
            <a:avLst/>
            <a:gdLst/>
            <a:ahLst/>
            <a:cxnLst/>
            <a:rect l="l" t="t" r="r" b="b"/>
            <a:pathLst>
              <a:path h="2461895">
                <a:moveTo>
                  <a:pt x="0" y="0"/>
                </a:moveTo>
                <a:lnTo>
                  <a:pt x="0" y="2461798"/>
                </a:lnTo>
              </a:path>
            </a:pathLst>
          </a:custGeom>
          <a:ln w="44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29"/>
          <p:cNvSpPr txBox="1"/>
          <p:nvPr/>
        </p:nvSpPr>
        <p:spPr>
          <a:xfrm>
            <a:off x="8449083" y="4907304"/>
            <a:ext cx="613410" cy="2673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20320">
              <a:lnSpc>
                <a:spcPct val="102299"/>
              </a:lnSpc>
            </a:pPr>
            <a:r>
              <a:rPr sz="850" b="1" spc="-5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850" b="1" spc="-10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850" b="1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850" b="1" spc="-10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850" b="1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850" b="1" spc="-10" dirty="0">
                <a:solidFill>
                  <a:srgbClr val="0000FF"/>
                </a:solidFill>
                <a:latin typeface="Arial"/>
                <a:cs typeface="Arial"/>
              </a:rPr>
              <a:t>ve</a:t>
            </a:r>
            <a:r>
              <a:rPr sz="850" b="1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850" b="1" spc="-1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850" b="1" spc="-5" dirty="0">
                <a:solidFill>
                  <a:srgbClr val="0000FF"/>
                </a:solidFill>
                <a:latin typeface="Arial"/>
                <a:cs typeface="Arial"/>
              </a:rPr>
              <a:t>e </a:t>
            </a:r>
            <a:r>
              <a:rPr sz="850" b="1" spc="-10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850" b="1" dirty="0">
                <a:solidFill>
                  <a:srgbClr val="0000FF"/>
                </a:solidFill>
                <a:latin typeface="Arial"/>
                <a:cs typeface="Arial"/>
              </a:rPr>
              <a:t>b</a:t>
            </a:r>
            <a:r>
              <a:rPr sz="850" b="1" spc="-10" dirty="0">
                <a:solidFill>
                  <a:srgbClr val="0000FF"/>
                </a:solidFill>
                <a:latin typeface="Arial"/>
                <a:cs typeface="Arial"/>
              </a:rPr>
              <a:t>er</a:t>
            </a:r>
            <a:r>
              <a:rPr sz="850" b="1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850" b="1" spc="-10" dirty="0">
                <a:solidFill>
                  <a:srgbClr val="0000FF"/>
                </a:solidFill>
                <a:latin typeface="Arial"/>
                <a:cs typeface="Arial"/>
              </a:rPr>
              <a:t>at</a:t>
            </a:r>
            <a:r>
              <a:rPr sz="850" b="1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850" b="1" spc="-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850" b="1" spc="-10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850" b="1" spc="-5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endParaRPr sz="850">
              <a:latin typeface="Arial"/>
              <a:cs typeface="Arial"/>
            </a:endParaRPr>
          </a:p>
        </p:txBody>
      </p:sp>
      <p:sp>
        <p:nvSpPr>
          <p:cNvPr id="143" name="object 130"/>
          <p:cNvSpPr txBox="1"/>
          <p:nvPr/>
        </p:nvSpPr>
        <p:spPr>
          <a:xfrm>
            <a:off x="7696471" y="5736997"/>
            <a:ext cx="638175" cy="266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765" marR="5080" indent="-12700">
              <a:lnSpc>
                <a:spcPct val="101699"/>
              </a:lnSpc>
            </a:pPr>
            <a:r>
              <a:rPr sz="850" b="1" dirty="0">
                <a:solidFill>
                  <a:srgbClr val="6F2F9F"/>
                </a:solidFill>
                <a:latin typeface="Arial"/>
                <a:cs typeface="Arial"/>
              </a:rPr>
              <a:t>l</a:t>
            </a:r>
            <a:r>
              <a:rPr sz="850" b="1" spc="-5" dirty="0">
                <a:solidFill>
                  <a:srgbClr val="6F2F9F"/>
                </a:solidFill>
                <a:latin typeface="Arial"/>
                <a:cs typeface="Arial"/>
              </a:rPr>
              <a:t>o</a:t>
            </a:r>
            <a:r>
              <a:rPr sz="850" b="1" spc="-10" dirty="0">
                <a:solidFill>
                  <a:srgbClr val="6F2F9F"/>
                </a:solidFill>
                <a:latin typeface="Arial"/>
                <a:cs typeface="Arial"/>
              </a:rPr>
              <a:t>n</a:t>
            </a:r>
            <a:r>
              <a:rPr sz="850" b="1" dirty="0">
                <a:solidFill>
                  <a:srgbClr val="6F2F9F"/>
                </a:solidFill>
                <a:latin typeface="Arial"/>
                <a:cs typeface="Arial"/>
              </a:rPr>
              <a:t>g</a:t>
            </a:r>
            <a:r>
              <a:rPr sz="850" b="1" spc="-10" dirty="0">
                <a:solidFill>
                  <a:srgbClr val="6F2F9F"/>
                </a:solidFill>
                <a:latin typeface="Arial"/>
                <a:cs typeface="Arial"/>
              </a:rPr>
              <a:t>it</a:t>
            </a:r>
            <a:r>
              <a:rPr sz="850" b="1" dirty="0">
                <a:solidFill>
                  <a:srgbClr val="6F2F9F"/>
                </a:solidFill>
                <a:latin typeface="Arial"/>
                <a:cs typeface="Arial"/>
              </a:rPr>
              <a:t>u</a:t>
            </a:r>
            <a:r>
              <a:rPr sz="850" b="1" spc="-5" dirty="0">
                <a:solidFill>
                  <a:srgbClr val="6F2F9F"/>
                </a:solidFill>
                <a:latin typeface="Arial"/>
                <a:cs typeface="Arial"/>
              </a:rPr>
              <a:t>d</a:t>
            </a:r>
            <a:r>
              <a:rPr sz="850" b="1" spc="-10" dirty="0">
                <a:solidFill>
                  <a:srgbClr val="6F2F9F"/>
                </a:solidFill>
                <a:latin typeface="Arial"/>
                <a:cs typeface="Arial"/>
              </a:rPr>
              <a:t>i</a:t>
            </a:r>
            <a:r>
              <a:rPr sz="850" b="1" dirty="0">
                <a:solidFill>
                  <a:srgbClr val="6F2F9F"/>
                </a:solidFill>
                <a:latin typeface="Arial"/>
                <a:cs typeface="Arial"/>
              </a:rPr>
              <a:t>n</a:t>
            </a:r>
            <a:r>
              <a:rPr sz="850" b="1" spc="-10" dirty="0">
                <a:solidFill>
                  <a:srgbClr val="6F2F9F"/>
                </a:solidFill>
                <a:latin typeface="Arial"/>
                <a:cs typeface="Arial"/>
              </a:rPr>
              <a:t>a</a:t>
            </a:r>
            <a:r>
              <a:rPr sz="850" b="1" spc="-5" dirty="0">
                <a:solidFill>
                  <a:srgbClr val="6F2F9F"/>
                </a:solidFill>
                <a:latin typeface="Arial"/>
                <a:cs typeface="Arial"/>
              </a:rPr>
              <a:t>l </a:t>
            </a:r>
            <a:r>
              <a:rPr sz="850" b="1" dirty="0">
                <a:solidFill>
                  <a:srgbClr val="6F2F9F"/>
                </a:solidFill>
                <a:latin typeface="Arial"/>
                <a:cs typeface="Arial"/>
              </a:rPr>
              <a:t>a</a:t>
            </a:r>
            <a:r>
              <a:rPr sz="850" b="1" spc="-10" dirty="0">
                <a:solidFill>
                  <a:srgbClr val="6F2F9F"/>
                </a:solidFill>
                <a:latin typeface="Arial"/>
                <a:cs typeface="Arial"/>
              </a:rPr>
              <a:t>b</a:t>
            </a:r>
            <a:r>
              <a:rPr sz="850" b="1" dirty="0">
                <a:solidFill>
                  <a:srgbClr val="6F2F9F"/>
                </a:solidFill>
                <a:latin typeface="Arial"/>
                <a:cs typeface="Arial"/>
              </a:rPr>
              <a:t>e</a:t>
            </a:r>
            <a:r>
              <a:rPr sz="850" b="1" spc="-10" dirty="0">
                <a:solidFill>
                  <a:srgbClr val="6F2F9F"/>
                </a:solidFill>
                <a:latin typeface="Arial"/>
                <a:cs typeface="Arial"/>
              </a:rPr>
              <a:t>r</a:t>
            </a:r>
            <a:r>
              <a:rPr sz="850" b="1" spc="-5" dirty="0">
                <a:solidFill>
                  <a:srgbClr val="6F2F9F"/>
                </a:solidFill>
                <a:latin typeface="Arial"/>
                <a:cs typeface="Arial"/>
              </a:rPr>
              <a:t>r</a:t>
            </a:r>
            <a:r>
              <a:rPr sz="850" b="1" dirty="0">
                <a:solidFill>
                  <a:srgbClr val="6F2F9F"/>
                </a:solidFill>
                <a:latin typeface="Arial"/>
                <a:cs typeface="Arial"/>
              </a:rPr>
              <a:t>a</a:t>
            </a:r>
            <a:r>
              <a:rPr sz="850" b="1" spc="-10" dirty="0">
                <a:solidFill>
                  <a:srgbClr val="6F2F9F"/>
                </a:solidFill>
                <a:latin typeface="Arial"/>
                <a:cs typeface="Arial"/>
              </a:rPr>
              <a:t>ti</a:t>
            </a:r>
            <a:r>
              <a:rPr sz="850" b="1" dirty="0">
                <a:solidFill>
                  <a:srgbClr val="6F2F9F"/>
                </a:solidFill>
                <a:latin typeface="Arial"/>
                <a:cs typeface="Arial"/>
              </a:rPr>
              <a:t>o</a:t>
            </a:r>
            <a:r>
              <a:rPr sz="850" b="1" spc="-5" dirty="0">
                <a:solidFill>
                  <a:srgbClr val="6F2F9F"/>
                </a:solidFill>
                <a:latin typeface="Arial"/>
                <a:cs typeface="Arial"/>
              </a:rPr>
              <a:t>ns</a:t>
            </a:r>
            <a:endParaRPr sz="850">
              <a:latin typeface="Arial"/>
              <a:cs typeface="Arial"/>
            </a:endParaRPr>
          </a:p>
        </p:txBody>
      </p:sp>
      <p:sp>
        <p:nvSpPr>
          <p:cNvPr id="144" name="object 131"/>
          <p:cNvSpPr txBox="1"/>
          <p:nvPr/>
        </p:nvSpPr>
        <p:spPr>
          <a:xfrm>
            <a:off x="6458156" y="4182535"/>
            <a:ext cx="614045" cy="2660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161925">
              <a:lnSpc>
                <a:spcPct val="101499"/>
              </a:lnSpc>
            </a:pPr>
            <a:r>
              <a:rPr sz="850" b="1" dirty="0">
                <a:solidFill>
                  <a:srgbClr val="FF0000"/>
                </a:solidFill>
                <a:latin typeface="Arial"/>
                <a:cs typeface="Arial"/>
              </a:rPr>
              <a:t>w</a:t>
            </a:r>
            <a:r>
              <a:rPr sz="850" b="1" spc="-10" dirty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850" b="1" dirty="0">
                <a:solidFill>
                  <a:srgbClr val="FF0000"/>
                </a:solidFill>
                <a:latin typeface="Arial"/>
                <a:cs typeface="Arial"/>
              </a:rPr>
              <a:t>v</a:t>
            </a:r>
            <a:r>
              <a:rPr sz="850" b="1" spc="-5" dirty="0">
                <a:solidFill>
                  <a:srgbClr val="FF0000"/>
                </a:solidFill>
                <a:latin typeface="Arial"/>
                <a:cs typeface="Arial"/>
              </a:rPr>
              <a:t>e </a:t>
            </a:r>
            <a:r>
              <a:rPr sz="850" b="1" dirty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850" b="1" spc="-5" dirty="0">
                <a:solidFill>
                  <a:srgbClr val="FF0000"/>
                </a:solidFill>
                <a:latin typeface="Arial"/>
                <a:cs typeface="Arial"/>
              </a:rPr>
              <a:t>b</a:t>
            </a:r>
            <a:r>
              <a:rPr sz="850" b="1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850" b="1" spc="-5" dirty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sz="850" b="1" spc="-10" dirty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sz="850" b="1" dirty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850" b="1" spc="-10" dirty="0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sz="850" b="1" spc="-5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850" b="1" dirty="0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sz="850" b="1" spc="-5" dirty="0">
                <a:solidFill>
                  <a:srgbClr val="FF0000"/>
                </a:solidFill>
                <a:latin typeface="Arial"/>
                <a:cs typeface="Arial"/>
              </a:rPr>
              <a:t>ns</a:t>
            </a:r>
            <a:endParaRPr sz="850">
              <a:latin typeface="Arial"/>
              <a:cs typeface="Arial"/>
            </a:endParaRPr>
          </a:p>
        </p:txBody>
      </p:sp>
      <p:sp>
        <p:nvSpPr>
          <p:cNvPr id="145" name="object 132"/>
          <p:cNvSpPr txBox="1"/>
          <p:nvPr/>
        </p:nvSpPr>
        <p:spPr>
          <a:xfrm>
            <a:off x="111377" y="6409983"/>
            <a:ext cx="3321685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200" u="sng" spc="-10" dirty="0">
                <a:solidFill>
                  <a:srgbClr val="0033CC"/>
                </a:solidFill>
                <a:latin typeface="Arial"/>
                <a:cs typeface="Arial"/>
              </a:rPr>
              <a:t>H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.</a:t>
            </a:r>
            <a:r>
              <a:rPr sz="1200" u="sng" spc="10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1200" u="sng" spc="-15" dirty="0">
                <a:solidFill>
                  <a:srgbClr val="0033CC"/>
                </a:solidFill>
                <a:latin typeface="Arial"/>
                <a:cs typeface="Arial"/>
              </a:rPr>
              <a:t>G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ross</a:t>
            </a:r>
            <a:r>
              <a:rPr sz="1200" u="sng" spc="30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ed.,</a:t>
            </a:r>
            <a:r>
              <a:rPr sz="1200" u="sng" spc="10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1200" u="sng" spc="-10" dirty="0">
                <a:solidFill>
                  <a:srgbClr val="0033CC"/>
                </a:solidFill>
                <a:latin typeface="Arial"/>
                <a:cs typeface="Arial"/>
              </a:rPr>
              <a:t>Handbo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ok</a:t>
            </a:r>
            <a:r>
              <a:rPr sz="1200" u="sng" spc="5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of</a:t>
            </a:r>
            <a:r>
              <a:rPr sz="1200" u="sng" spc="10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1200" u="sng" spc="-15" dirty="0">
                <a:solidFill>
                  <a:srgbClr val="0033CC"/>
                </a:solidFill>
                <a:latin typeface="Arial"/>
                <a:cs typeface="Arial"/>
              </a:rPr>
              <a:t>O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ptical S</a:t>
            </a:r>
            <a:r>
              <a:rPr sz="1200" u="sng" spc="-20" dirty="0">
                <a:solidFill>
                  <a:srgbClr val="0033CC"/>
                </a:solidFill>
                <a:latin typeface="Arial"/>
                <a:cs typeface="Arial"/>
              </a:rPr>
              <a:t>y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stem</a:t>
            </a:r>
            <a:r>
              <a:rPr sz="1200" u="sng" dirty="0">
                <a:solidFill>
                  <a:srgbClr val="0033CC"/>
                </a:solidFill>
                <a:latin typeface="Arial"/>
                <a:cs typeface="Arial"/>
              </a:rPr>
              <a:t>s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,</a:t>
            </a:r>
            <a:r>
              <a:rPr sz="1200" u="sng" spc="25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1200" u="sng" spc="-10" dirty="0">
                <a:solidFill>
                  <a:srgbClr val="0033CC"/>
                </a:solidFill>
                <a:latin typeface="Arial"/>
                <a:cs typeface="Arial"/>
              </a:rPr>
              <a:t>Ch29.4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,</a:t>
            </a:r>
            <a:r>
              <a:rPr sz="1200" u="sng" spc="25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Wile</a:t>
            </a:r>
            <a:r>
              <a:rPr sz="1200" u="sng" spc="-20" dirty="0">
                <a:solidFill>
                  <a:srgbClr val="0033CC"/>
                </a:solidFill>
                <a:latin typeface="Arial"/>
                <a:cs typeface="Arial"/>
              </a:rPr>
              <a:t>y</a:t>
            </a:r>
            <a:r>
              <a:rPr sz="1200" u="sng" spc="-10" dirty="0">
                <a:solidFill>
                  <a:srgbClr val="0033CC"/>
                </a:solidFill>
                <a:latin typeface="Arial"/>
                <a:cs typeface="Arial"/>
              </a:rPr>
              <a:t>-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VCH</a:t>
            </a:r>
            <a:r>
              <a:rPr sz="1200" u="sng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(2007)</a:t>
            </a:r>
            <a:endParaRPr sz="1200" u="sng">
              <a:solidFill>
                <a:srgbClr val="0033CC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97017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19493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.1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像差的起源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10" name="object 2"/>
          <p:cNvSpPr txBox="1">
            <a:spLocks/>
          </p:cNvSpPr>
          <p:nvPr/>
        </p:nvSpPr>
        <p:spPr>
          <a:xfrm>
            <a:off x="-1661832" y="600617"/>
            <a:ext cx="8387892" cy="880100"/>
          </a:xfrm>
          <a:prstGeom prst="rect">
            <a:avLst/>
          </a:prstGeom>
        </p:spPr>
        <p:txBody>
          <a:bodyPr vert="horz" wrap="square" lIns="0" tIns="272465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36470">
              <a:lnSpc>
                <a:spcPts val="5280"/>
              </a:lnSpc>
            </a:pPr>
            <a:r>
              <a:rPr lang="zh-CN" altLang="en-US" sz="3200" spc="5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像差函数</a:t>
            </a:r>
            <a:endParaRPr lang="zh-CN" altLang="en-US" sz="3200" spc="5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5" name="object 132"/>
          <p:cNvSpPr txBox="1"/>
          <p:nvPr/>
        </p:nvSpPr>
        <p:spPr>
          <a:xfrm>
            <a:off x="111377" y="6409983"/>
            <a:ext cx="3321685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200" u="sng" spc="-10" dirty="0">
                <a:solidFill>
                  <a:srgbClr val="0033CC"/>
                </a:solidFill>
                <a:latin typeface="Arial"/>
                <a:cs typeface="Arial"/>
              </a:rPr>
              <a:t>H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.</a:t>
            </a:r>
            <a:r>
              <a:rPr sz="1200" u="sng" spc="10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1200" u="sng" spc="-15" dirty="0">
                <a:solidFill>
                  <a:srgbClr val="0033CC"/>
                </a:solidFill>
                <a:latin typeface="Arial"/>
                <a:cs typeface="Arial"/>
              </a:rPr>
              <a:t>G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ross</a:t>
            </a:r>
            <a:r>
              <a:rPr sz="1200" u="sng" spc="30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ed.,</a:t>
            </a:r>
            <a:r>
              <a:rPr sz="1200" u="sng" spc="10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1200" u="sng" spc="-10" dirty="0">
                <a:solidFill>
                  <a:srgbClr val="0033CC"/>
                </a:solidFill>
                <a:latin typeface="Arial"/>
                <a:cs typeface="Arial"/>
              </a:rPr>
              <a:t>Handbo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ok</a:t>
            </a:r>
            <a:r>
              <a:rPr sz="1200" u="sng" spc="5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of</a:t>
            </a:r>
            <a:r>
              <a:rPr sz="1200" u="sng" spc="10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1200" u="sng" spc="-15" dirty="0">
                <a:solidFill>
                  <a:srgbClr val="0033CC"/>
                </a:solidFill>
                <a:latin typeface="Arial"/>
                <a:cs typeface="Arial"/>
              </a:rPr>
              <a:t>O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ptical S</a:t>
            </a:r>
            <a:r>
              <a:rPr sz="1200" u="sng" spc="-20" dirty="0">
                <a:solidFill>
                  <a:srgbClr val="0033CC"/>
                </a:solidFill>
                <a:latin typeface="Arial"/>
                <a:cs typeface="Arial"/>
              </a:rPr>
              <a:t>y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stem</a:t>
            </a:r>
            <a:r>
              <a:rPr sz="1200" u="sng" dirty="0">
                <a:solidFill>
                  <a:srgbClr val="0033CC"/>
                </a:solidFill>
                <a:latin typeface="Arial"/>
                <a:cs typeface="Arial"/>
              </a:rPr>
              <a:t>s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,</a:t>
            </a:r>
            <a:r>
              <a:rPr sz="1200" u="sng" spc="25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1200" u="sng" spc="-10" dirty="0">
                <a:solidFill>
                  <a:srgbClr val="0033CC"/>
                </a:solidFill>
                <a:latin typeface="Arial"/>
                <a:cs typeface="Arial"/>
              </a:rPr>
              <a:t>Ch29.4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,</a:t>
            </a:r>
            <a:r>
              <a:rPr sz="1200" u="sng" spc="25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Wile</a:t>
            </a:r>
            <a:r>
              <a:rPr sz="1200" u="sng" spc="-20" dirty="0">
                <a:solidFill>
                  <a:srgbClr val="0033CC"/>
                </a:solidFill>
                <a:latin typeface="Arial"/>
                <a:cs typeface="Arial"/>
              </a:rPr>
              <a:t>y</a:t>
            </a:r>
            <a:r>
              <a:rPr sz="1200" u="sng" spc="-10" dirty="0">
                <a:solidFill>
                  <a:srgbClr val="0033CC"/>
                </a:solidFill>
                <a:latin typeface="Arial"/>
                <a:cs typeface="Arial"/>
              </a:rPr>
              <a:t>-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VCH</a:t>
            </a:r>
            <a:r>
              <a:rPr sz="1200" u="sng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(2007)</a:t>
            </a:r>
            <a:endParaRPr sz="1200" u="sng">
              <a:solidFill>
                <a:srgbClr val="0033CC"/>
              </a:solidFill>
              <a:latin typeface="Arial"/>
              <a:cs typeface="Arial"/>
            </a:endParaRPr>
          </a:p>
        </p:txBody>
      </p:sp>
      <p:sp>
        <p:nvSpPr>
          <p:cNvPr id="146" name="object 2"/>
          <p:cNvSpPr/>
          <p:nvPr/>
        </p:nvSpPr>
        <p:spPr>
          <a:xfrm>
            <a:off x="4252158" y="4576285"/>
            <a:ext cx="1635760" cy="2134870"/>
          </a:xfrm>
          <a:custGeom>
            <a:avLst/>
            <a:gdLst/>
            <a:ahLst/>
            <a:cxnLst/>
            <a:rect l="l" t="t" r="r" b="b"/>
            <a:pathLst>
              <a:path w="1635760" h="2134870">
                <a:moveTo>
                  <a:pt x="2599" y="0"/>
                </a:moveTo>
                <a:lnTo>
                  <a:pt x="0" y="1672228"/>
                </a:lnTo>
                <a:lnTo>
                  <a:pt x="1601337" y="2134419"/>
                </a:lnTo>
                <a:lnTo>
                  <a:pt x="1635143" y="2134419"/>
                </a:lnTo>
                <a:lnTo>
                  <a:pt x="1635143" y="469359"/>
                </a:lnTo>
                <a:lnTo>
                  <a:pt x="2599" y="0"/>
                </a:lnTo>
                <a:close/>
              </a:path>
            </a:pathLst>
          </a:custGeom>
          <a:solidFill>
            <a:srgbClr val="CCFFFF"/>
          </a:solidFill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47" name="object 3"/>
          <p:cNvSpPr/>
          <p:nvPr/>
        </p:nvSpPr>
        <p:spPr>
          <a:xfrm>
            <a:off x="4252158" y="4576285"/>
            <a:ext cx="1601470" cy="2134870"/>
          </a:xfrm>
          <a:custGeom>
            <a:avLst/>
            <a:gdLst/>
            <a:ahLst/>
            <a:cxnLst/>
            <a:rect l="l" t="t" r="r" b="b"/>
            <a:pathLst>
              <a:path w="1601470" h="2134870">
                <a:moveTo>
                  <a:pt x="2599" y="0"/>
                </a:moveTo>
                <a:lnTo>
                  <a:pt x="0" y="1672228"/>
                </a:lnTo>
                <a:lnTo>
                  <a:pt x="1601337" y="2134419"/>
                </a:lnTo>
              </a:path>
            </a:pathLst>
          </a:custGeom>
          <a:ln w="69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48" name="object 4"/>
          <p:cNvSpPr/>
          <p:nvPr/>
        </p:nvSpPr>
        <p:spPr>
          <a:xfrm>
            <a:off x="4254757" y="4576285"/>
            <a:ext cx="1632585" cy="2134870"/>
          </a:xfrm>
          <a:custGeom>
            <a:avLst/>
            <a:gdLst/>
            <a:ahLst/>
            <a:cxnLst/>
            <a:rect l="l" t="t" r="r" b="b"/>
            <a:pathLst>
              <a:path w="1632585" h="2134870">
                <a:moveTo>
                  <a:pt x="1632544" y="2134419"/>
                </a:moveTo>
                <a:lnTo>
                  <a:pt x="1632544" y="469359"/>
                </a:lnTo>
                <a:lnTo>
                  <a:pt x="0" y="0"/>
                </a:lnTo>
              </a:path>
            </a:pathLst>
          </a:custGeom>
          <a:ln w="69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49" name="object 5"/>
          <p:cNvSpPr/>
          <p:nvPr/>
        </p:nvSpPr>
        <p:spPr>
          <a:xfrm>
            <a:off x="6966584" y="3120039"/>
            <a:ext cx="1635760" cy="2145030"/>
          </a:xfrm>
          <a:custGeom>
            <a:avLst/>
            <a:gdLst/>
            <a:ahLst/>
            <a:cxnLst/>
            <a:rect l="l" t="t" r="r" b="b"/>
            <a:pathLst>
              <a:path w="1635759" h="2145029">
                <a:moveTo>
                  <a:pt x="2552" y="0"/>
                </a:moveTo>
                <a:lnTo>
                  <a:pt x="0" y="1672588"/>
                </a:lnTo>
                <a:lnTo>
                  <a:pt x="1635398" y="2144501"/>
                </a:lnTo>
                <a:lnTo>
                  <a:pt x="1635398" y="469359"/>
                </a:lnTo>
                <a:lnTo>
                  <a:pt x="2552" y="0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0" name="object 6"/>
          <p:cNvSpPr/>
          <p:nvPr/>
        </p:nvSpPr>
        <p:spPr>
          <a:xfrm>
            <a:off x="6966584" y="3120039"/>
            <a:ext cx="1635760" cy="2145030"/>
          </a:xfrm>
          <a:custGeom>
            <a:avLst/>
            <a:gdLst/>
            <a:ahLst/>
            <a:cxnLst/>
            <a:rect l="l" t="t" r="r" b="b"/>
            <a:pathLst>
              <a:path w="1635759" h="2145029">
                <a:moveTo>
                  <a:pt x="2552" y="0"/>
                </a:moveTo>
                <a:lnTo>
                  <a:pt x="0" y="1672588"/>
                </a:lnTo>
                <a:lnTo>
                  <a:pt x="1635398" y="2144501"/>
                </a:lnTo>
                <a:lnTo>
                  <a:pt x="1635398" y="469359"/>
                </a:lnTo>
                <a:lnTo>
                  <a:pt x="2552" y="0"/>
                </a:lnTo>
                <a:close/>
              </a:path>
            </a:pathLst>
          </a:custGeom>
          <a:ln w="69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1" name="object 7"/>
          <p:cNvSpPr/>
          <p:nvPr/>
        </p:nvSpPr>
        <p:spPr>
          <a:xfrm>
            <a:off x="4859617" y="3817115"/>
            <a:ext cx="3280410" cy="1200150"/>
          </a:xfrm>
          <a:custGeom>
            <a:avLst/>
            <a:gdLst/>
            <a:ahLst/>
            <a:cxnLst/>
            <a:rect l="l" t="t" r="r" b="b"/>
            <a:pathLst>
              <a:path w="3280409" h="1200150">
                <a:moveTo>
                  <a:pt x="0" y="1199630"/>
                </a:moveTo>
                <a:lnTo>
                  <a:pt x="0" y="1199630"/>
                </a:lnTo>
                <a:lnTo>
                  <a:pt x="3280346" y="0"/>
                </a:lnTo>
              </a:path>
            </a:pathLst>
          </a:custGeom>
          <a:ln w="1123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2" name="object 8"/>
          <p:cNvSpPr/>
          <p:nvPr/>
        </p:nvSpPr>
        <p:spPr>
          <a:xfrm>
            <a:off x="4859617" y="5016745"/>
            <a:ext cx="0" cy="568960"/>
          </a:xfrm>
          <a:custGeom>
            <a:avLst/>
            <a:gdLst/>
            <a:ahLst/>
            <a:cxnLst/>
            <a:rect l="l" t="t" r="r" b="b"/>
            <a:pathLst>
              <a:path h="568960">
                <a:moveTo>
                  <a:pt x="0" y="0"/>
                </a:moveTo>
                <a:lnTo>
                  <a:pt x="0" y="0"/>
                </a:lnTo>
                <a:lnTo>
                  <a:pt x="0" y="568826"/>
                </a:lnTo>
              </a:path>
            </a:pathLst>
          </a:custGeom>
          <a:ln w="69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3" name="object 9"/>
          <p:cNvSpPr/>
          <p:nvPr/>
        </p:nvSpPr>
        <p:spPr>
          <a:xfrm>
            <a:off x="4859617" y="5016745"/>
            <a:ext cx="207010" cy="60325"/>
          </a:xfrm>
          <a:custGeom>
            <a:avLst/>
            <a:gdLst/>
            <a:ahLst/>
            <a:cxnLst/>
            <a:rect l="l" t="t" r="r" b="b"/>
            <a:pathLst>
              <a:path w="207010" h="60325">
                <a:moveTo>
                  <a:pt x="0" y="0"/>
                </a:moveTo>
                <a:lnTo>
                  <a:pt x="0" y="0"/>
                </a:lnTo>
                <a:lnTo>
                  <a:pt x="206516" y="60236"/>
                </a:lnTo>
              </a:path>
            </a:pathLst>
          </a:custGeom>
          <a:ln w="691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4" name="object 10"/>
          <p:cNvSpPr/>
          <p:nvPr/>
        </p:nvSpPr>
        <p:spPr>
          <a:xfrm>
            <a:off x="7878439" y="3741326"/>
            <a:ext cx="265430" cy="74930"/>
          </a:xfrm>
          <a:custGeom>
            <a:avLst/>
            <a:gdLst/>
            <a:ahLst/>
            <a:cxnLst/>
            <a:rect l="l" t="t" r="r" b="b"/>
            <a:pathLst>
              <a:path w="265429" h="74929">
                <a:moveTo>
                  <a:pt x="0" y="0"/>
                </a:moveTo>
                <a:lnTo>
                  <a:pt x="0" y="0"/>
                </a:lnTo>
                <a:lnTo>
                  <a:pt x="265005" y="74860"/>
                </a:lnTo>
              </a:path>
            </a:pathLst>
          </a:custGeom>
          <a:ln w="691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5" name="object 11"/>
          <p:cNvSpPr/>
          <p:nvPr/>
        </p:nvSpPr>
        <p:spPr>
          <a:xfrm>
            <a:off x="8141298" y="3816187"/>
            <a:ext cx="0" cy="475615"/>
          </a:xfrm>
          <a:custGeom>
            <a:avLst/>
            <a:gdLst/>
            <a:ahLst/>
            <a:cxnLst/>
            <a:rect l="l" t="t" r="r" b="b"/>
            <a:pathLst>
              <a:path h="475614">
                <a:moveTo>
                  <a:pt x="0" y="0"/>
                </a:moveTo>
                <a:lnTo>
                  <a:pt x="0" y="475395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6" name="object 12"/>
          <p:cNvSpPr/>
          <p:nvPr/>
        </p:nvSpPr>
        <p:spPr>
          <a:xfrm>
            <a:off x="4899658" y="5138147"/>
            <a:ext cx="167005" cy="511175"/>
          </a:xfrm>
          <a:custGeom>
            <a:avLst/>
            <a:gdLst/>
            <a:ahLst/>
            <a:cxnLst/>
            <a:rect l="l" t="t" r="r" b="b"/>
            <a:pathLst>
              <a:path w="167004" h="511175">
                <a:moveTo>
                  <a:pt x="166475" y="511026"/>
                </a:moveTo>
                <a:lnTo>
                  <a:pt x="166475" y="511026"/>
                </a:lnTo>
                <a:lnTo>
                  <a:pt x="0" y="0"/>
                </a:lnTo>
              </a:path>
            </a:pathLst>
          </a:custGeom>
          <a:ln w="21027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7" name="object 13"/>
          <p:cNvSpPr/>
          <p:nvPr/>
        </p:nvSpPr>
        <p:spPr>
          <a:xfrm>
            <a:off x="4859617" y="5016745"/>
            <a:ext cx="86995" cy="146685"/>
          </a:xfrm>
          <a:custGeom>
            <a:avLst/>
            <a:gdLst/>
            <a:ahLst/>
            <a:cxnLst/>
            <a:rect l="l" t="t" r="r" b="b"/>
            <a:pathLst>
              <a:path w="86995" h="146685">
                <a:moveTo>
                  <a:pt x="0" y="0"/>
                </a:moveTo>
                <a:lnTo>
                  <a:pt x="0" y="146471"/>
                </a:lnTo>
                <a:lnTo>
                  <a:pt x="86405" y="117572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8" name="object 14"/>
          <p:cNvSpPr/>
          <p:nvPr/>
        </p:nvSpPr>
        <p:spPr>
          <a:xfrm>
            <a:off x="7880180" y="3917278"/>
            <a:ext cx="193675" cy="299085"/>
          </a:xfrm>
          <a:custGeom>
            <a:avLst/>
            <a:gdLst/>
            <a:ahLst/>
            <a:cxnLst/>
            <a:rect l="l" t="t" r="r" b="b"/>
            <a:pathLst>
              <a:path w="193675" h="299085">
                <a:moveTo>
                  <a:pt x="0" y="298514"/>
                </a:moveTo>
                <a:lnTo>
                  <a:pt x="0" y="298514"/>
                </a:lnTo>
                <a:lnTo>
                  <a:pt x="193532" y="0"/>
                </a:lnTo>
              </a:path>
            </a:pathLst>
          </a:custGeom>
          <a:ln w="2102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9" name="object 15"/>
          <p:cNvSpPr/>
          <p:nvPr/>
        </p:nvSpPr>
        <p:spPr>
          <a:xfrm>
            <a:off x="8029158" y="3810964"/>
            <a:ext cx="113664" cy="142875"/>
          </a:xfrm>
          <a:custGeom>
            <a:avLst/>
            <a:gdLst/>
            <a:ahLst/>
            <a:cxnLst/>
            <a:rect l="l" t="t" r="r" b="b"/>
            <a:pathLst>
              <a:path w="113665" h="142875">
                <a:moveTo>
                  <a:pt x="113474" y="0"/>
                </a:moveTo>
                <a:lnTo>
                  <a:pt x="0" y="90761"/>
                </a:lnTo>
                <a:lnTo>
                  <a:pt x="75997" y="142409"/>
                </a:lnTo>
                <a:lnTo>
                  <a:pt x="11347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60" name="object 16"/>
          <p:cNvSpPr/>
          <p:nvPr/>
        </p:nvSpPr>
        <p:spPr>
          <a:xfrm>
            <a:off x="5080253" y="5331741"/>
            <a:ext cx="304800" cy="311150"/>
          </a:xfrm>
          <a:custGeom>
            <a:avLst/>
            <a:gdLst/>
            <a:ahLst/>
            <a:cxnLst/>
            <a:rect l="l" t="t" r="r" b="b"/>
            <a:pathLst>
              <a:path w="304800" h="311150">
                <a:moveTo>
                  <a:pt x="0" y="310585"/>
                </a:moveTo>
                <a:lnTo>
                  <a:pt x="0" y="310585"/>
                </a:lnTo>
                <a:lnTo>
                  <a:pt x="304187" y="0"/>
                </a:lnTo>
              </a:path>
            </a:pathLst>
          </a:custGeom>
          <a:ln w="21029">
            <a:solidFill>
              <a:srgbClr val="33CC33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61" name="object 17"/>
          <p:cNvSpPr/>
          <p:nvPr/>
        </p:nvSpPr>
        <p:spPr>
          <a:xfrm>
            <a:off x="5344412" y="5241792"/>
            <a:ext cx="129539" cy="130810"/>
          </a:xfrm>
          <a:custGeom>
            <a:avLst/>
            <a:gdLst/>
            <a:ahLst/>
            <a:cxnLst/>
            <a:rect l="l" t="t" r="r" b="b"/>
            <a:pathLst>
              <a:path w="129539" h="130810">
                <a:moveTo>
                  <a:pt x="129021" y="0"/>
                </a:moveTo>
                <a:lnTo>
                  <a:pt x="0" y="65459"/>
                </a:lnTo>
                <a:lnTo>
                  <a:pt x="64510" y="130803"/>
                </a:lnTo>
                <a:lnTo>
                  <a:pt x="129021" y="0"/>
                </a:lnTo>
                <a:close/>
              </a:path>
            </a:pathLst>
          </a:custGeom>
          <a:solidFill>
            <a:srgbClr val="33CC33"/>
          </a:solidFill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62" name="object 18"/>
          <p:cNvSpPr/>
          <p:nvPr/>
        </p:nvSpPr>
        <p:spPr>
          <a:xfrm>
            <a:off x="7882732" y="4210686"/>
            <a:ext cx="302260" cy="54610"/>
          </a:xfrm>
          <a:custGeom>
            <a:avLst/>
            <a:gdLst/>
            <a:ahLst/>
            <a:cxnLst/>
            <a:rect l="l" t="t" r="r" b="b"/>
            <a:pathLst>
              <a:path w="302259" h="54610">
                <a:moveTo>
                  <a:pt x="0" y="0"/>
                </a:moveTo>
                <a:lnTo>
                  <a:pt x="0" y="0"/>
                </a:lnTo>
                <a:lnTo>
                  <a:pt x="301669" y="54085"/>
                </a:lnTo>
              </a:path>
            </a:pathLst>
          </a:custGeom>
          <a:ln w="21032">
            <a:solidFill>
              <a:srgbClr val="33CC33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63" name="object 19"/>
          <p:cNvSpPr/>
          <p:nvPr/>
        </p:nvSpPr>
        <p:spPr>
          <a:xfrm>
            <a:off x="8165025" y="4217533"/>
            <a:ext cx="142875" cy="90805"/>
          </a:xfrm>
          <a:custGeom>
            <a:avLst/>
            <a:gdLst/>
            <a:ahLst/>
            <a:cxnLst/>
            <a:rect l="l" t="t" r="r" b="b"/>
            <a:pathLst>
              <a:path w="142875" h="90804">
                <a:moveTo>
                  <a:pt x="15895" y="0"/>
                </a:moveTo>
                <a:lnTo>
                  <a:pt x="0" y="90761"/>
                </a:lnTo>
                <a:lnTo>
                  <a:pt x="142364" y="69754"/>
                </a:lnTo>
                <a:lnTo>
                  <a:pt x="15895" y="0"/>
                </a:lnTo>
                <a:close/>
              </a:path>
            </a:pathLst>
          </a:custGeom>
          <a:solidFill>
            <a:srgbClr val="33CC33"/>
          </a:solidFill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64" name="object 20"/>
          <p:cNvSpPr/>
          <p:nvPr/>
        </p:nvSpPr>
        <p:spPr>
          <a:xfrm>
            <a:off x="5473434" y="4287287"/>
            <a:ext cx="2834005" cy="955040"/>
          </a:xfrm>
          <a:custGeom>
            <a:avLst/>
            <a:gdLst/>
            <a:ahLst/>
            <a:cxnLst/>
            <a:rect l="l" t="t" r="r" b="b"/>
            <a:pathLst>
              <a:path w="2834004" h="955039">
                <a:moveTo>
                  <a:pt x="0" y="954504"/>
                </a:moveTo>
                <a:lnTo>
                  <a:pt x="0" y="954504"/>
                </a:lnTo>
                <a:lnTo>
                  <a:pt x="2833956" y="0"/>
                </a:lnTo>
              </a:path>
            </a:pathLst>
          </a:custGeom>
          <a:ln w="11236">
            <a:solidFill>
              <a:srgbClr val="33CC33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65" name="object 21"/>
          <p:cNvSpPr/>
          <p:nvPr/>
        </p:nvSpPr>
        <p:spPr>
          <a:xfrm>
            <a:off x="8160378" y="3427726"/>
            <a:ext cx="134219" cy="2956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66" name="object 22"/>
          <p:cNvSpPr txBox="1"/>
          <p:nvPr/>
        </p:nvSpPr>
        <p:spPr>
          <a:xfrm>
            <a:off x="3935487" y="2844574"/>
            <a:ext cx="2022475" cy="5668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537845" algn="ctr">
              <a:lnSpc>
                <a:spcPct val="100000"/>
              </a:lnSpc>
            </a:pPr>
            <a:r>
              <a:rPr sz="12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</a:t>
            </a:r>
            <a:r>
              <a:rPr sz="1200" spc="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2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and pup</a:t>
            </a:r>
            <a:r>
              <a:rPr sz="1200" spc="2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</a:t>
            </a:r>
            <a:r>
              <a:rPr sz="12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 </a:t>
            </a:r>
            <a:r>
              <a:rPr sz="1200" spc="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v</a:t>
            </a:r>
            <a:r>
              <a:rPr sz="12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ector</a:t>
            </a:r>
            <a:endParaRPr sz="12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R="435609" algn="ctr">
              <a:lnSpc>
                <a:spcPct val="100000"/>
              </a:lnSpc>
              <a:spcBef>
                <a:spcPts val="1250"/>
              </a:spcBef>
              <a:tabLst>
                <a:tab pos="335915" algn="l"/>
                <a:tab pos="655955" algn="l"/>
                <a:tab pos="1006475" algn="l"/>
              </a:tabLst>
            </a:pPr>
            <a:r>
              <a:rPr sz="1400" i="1" spc="15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x</a:t>
            </a:r>
            <a:r>
              <a:rPr sz="1200" i="1" spc="44" baseline="-263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</a:t>
            </a:r>
            <a:r>
              <a:rPr sz="1200" i="1" baseline="-263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sz="1400" i="1" spc="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x</a:t>
            </a:r>
            <a:r>
              <a:rPr sz="1400" i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sz="1400" i="1" spc="18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y</a:t>
            </a:r>
            <a:r>
              <a:rPr sz="1200" i="1" spc="44" baseline="-263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</a:t>
            </a:r>
            <a:r>
              <a:rPr sz="1200" i="1" baseline="-263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sz="1400" i="1" spc="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y</a:t>
            </a:r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67" name="object 23"/>
          <p:cNvSpPr txBox="1"/>
          <p:nvPr/>
        </p:nvSpPr>
        <p:spPr>
          <a:xfrm rot="900000">
            <a:off x="5427115" y="6483296"/>
            <a:ext cx="389814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70"/>
              </a:lnSpc>
            </a:pPr>
            <a:r>
              <a:rPr sz="700" b="1" spc="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</a:t>
            </a:r>
            <a:r>
              <a:rPr sz="7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bj</a:t>
            </a:r>
            <a:r>
              <a:rPr sz="700" b="1" spc="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ect</a:t>
            </a:r>
            <a:endParaRPr sz="7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68" name="object 24"/>
          <p:cNvSpPr txBox="1"/>
          <p:nvPr/>
        </p:nvSpPr>
        <p:spPr>
          <a:xfrm rot="900000">
            <a:off x="8193984" y="5022525"/>
            <a:ext cx="31726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75"/>
              </a:lnSpc>
            </a:pPr>
            <a:r>
              <a:rPr sz="7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Pupi</a:t>
            </a:r>
            <a:r>
              <a:rPr sz="700" b="1" spc="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</a:t>
            </a:r>
            <a:endParaRPr sz="7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69" name="object 25"/>
          <p:cNvSpPr txBox="1"/>
          <p:nvPr/>
        </p:nvSpPr>
        <p:spPr>
          <a:xfrm>
            <a:off x="4731992" y="4888153"/>
            <a:ext cx="339090" cy="4664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0005" marR="5080" indent="-27940">
              <a:lnSpc>
                <a:spcPct val="168100"/>
              </a:lnSpc>
              <a:tabLst>
                <a:tab pos="260350" algn="l"/>
              </a:tabLst>
            </a:pPr>
            <a:r>
              <a:rPr i="1" spc="-30" baseline="2057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	</a:t>
            </a:r>
            <a:r>
              <a:rPr sz="700" b="1" spc="10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x</a:t>
            </a:r>
            <a:r>
              <a:rPr sz="700" b="1" spc="5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y</a:t>
            </a:r>
            <a:endParaRPr sz="7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70" name="object 26"/>
          <p:cNvSpPr/>
          <p:nvPr/>
        </p:nvSpPr>
        <p:spPr>
          <a:xfrm>
            <a:off x="4795965" y="4693277"/>
            <a:ext cx="134219" cy="2956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71" name="object 27"/>
          <p:cNvSpPr/>
          <p:nvPr/>
        </p:nvSpPr>
        <p:spPr>
          <a:xfrm>
            <a:off x="4964532" y="5132576"/>
            <a:ext cx="100330" cy="19050"/>
          </a:xfrm>
          <a:custGeom>
            <a:avLst/>
            <a:gdLst/>
            <a:ahLst/>
            <a:cxnLst/>
            <a:rect l="l" t="t" r="r" b="b"/>
            <a:pathLst>
              <a:path w="100329" h="19050">
                <a:moveTo>
                  <a:pt x="99872" y="0"/>
                </a:moveTo>
                <a:lnTo>
                  <a:pt x="86928" y="314"/>
                </a:lnTo>
                <a:lnTo>
                  <a:pt x="74078" y="1248"/>
                </a:lnTo>
                <a:lnTo>
                  <a:pt x="36280" y="7617"/>
                </a:lnTo>
                <a:lnTo>
                  <a:pt x="11893" y="14687"/>
                </a:lnTo>
                <a:lnTo>
                  <a:pt x="0" y="19024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72" name="object 28"/>
          <p:cNvSpPr/>
          <p:nvPr/>
        </p:nvSpPr>
        <p:spPr>
          <a:xfrm>
            <a:off x="4918953" y="5117024"/>
            <a:ext cx="69850" cy="57785"/>
          </a:xfrm>
          <a:custGeom>
            <a:avLst/>
            <a:gdLst/>
            <a:ahLst/>
            <a:cxnLst/>
            <a:rect l="l" t="t" r="r" b="b"/>
            <a:pathLst>
              <a:path w="69850" h="57785">
                <a:moveTo>
                  <a:pt x="41758" y="0"/>
                </a:moveTo>
                <a:lnTo>
                  <a:pt x="0" y="57683"/>
                </a:lnTo>
                <a:lnTo>
                  <a:pt x="69697" y="57683"/>
                </a:lnTo>
                <a:lnTo>
                  <a:pt x="69211" y="57313"/>
                </a:lnTo>
                <a:lnTo>
                  <a:pt x="59723" y="48423"/>
                </a:lnTo>
                <a:lnTo>
                  <a:pt x="52086" y="37900"/>
                </a:lnTo>
                <a:lnTo>
                  <a:pt x="46447" y="26090"/>
                </a:lnTo>
                <a:lnTo>
                  <a:pt x="42955" y="13341"/>
                </a:lnTo>
                <a:lnTo>
                  <a:pt x="4175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73" name="object 29"/>
          <p:cNvSpPr/>
          <p:nvPr/>
        </p:nvSpPr>
        <p:spPr>
          <a:xfrm>
            <a:off x="4095185" y="5363078"/>
            <a:ext cx="2026920" cy="589915"/>
          </a:xfrm>
          <a:custGeom>
            <a:avLst/>
            <a:gdLst/>
            <a:ahLst/>
            <a:cxnLst/>
            <a:rect l="l" t="t" r="r" b="b"/>
            <a:pathLst>
              <a:path w="2026920" h="589914">
                <a:moveTo>
                  <a:pt x="0" y="0"/>
                </a:moveTo>
                <a:lnTo>
                  <a:pt x="0" y="0"/>
                </a:lnTo>
                <a:lnTo>
                  <a:pt x="2026606" y="589822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74" name="object 30"/>
          <p:cNvSpPr/>
          <p:nvPr/>
        </p:nvSpPr>
        <p:spPr>
          <a:xfrm>
            <a:off x="4011365" y="5334294"/>
            <a:ext cx="99695" cy="62230"/>
          </a:xfrm>
          <a:custGeom>
            <a:avLst/>
            <a:gdLst/>
            <a:ahLst/>
            <a:cxnLst/>
            <a:rect l="l" t="t" r="r" b="b"/>
            <a:pathLst>
              <a:path w="99695" h="62229">
                <a:moveTo>
                  <a:pt x="99367" y="0"/>
                </a:moveTo>
                <a:lnTo>
                  <a:pt x="0" y="4294"/>
                </a:lnTo>
                <a:lnTo>
                  <a:pt x="82949" y="61977"/>
                </a:lnTo>
                <a:lnTo>
                  <a:pt x="9936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75" name="object 31"/>
          <p:cNvSpPr/>
          <p:nvPr/>
        </p:nvSpPr>
        <p:spPr>
          <a:xfrm>
            <a:off x="5066133" y="4543091"/>
            <a:ext cx="0" cy="2167890"/>
          </a:xfrm>
          <a:custGeom>
            <a:avLst/>
            <a:gdLst/>
            <a:ahLst/>
            <a:cxnLst/>
            <a:rect l="l" t="t" r="r" b="b"/>
            <a:pathLst>
              <a:path h="2167890">
                <a:moveTo>
                  <a:pt x="0" y="0"/>
                </a:moveTo>
                <a:lnTo>
                  <a:pt x="0" y="2167613"/>
                </a:lnTo>
              </a:path>
            </a:pathLst>
          </a:custGeom>
          <a:ln w="69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76" name="object 32"/>
          <p:cNvSpPr/>
          <p:nvPr/>
        </p:nvSpPr>
        <p:spPr>
          <a:xfrm>
            <a:off x="5034736" y="4454999"/>
            <a:ext cx="64135" cy="95885"/>
          </a:xfrm>
          <a:custGeom>
            <a:avLst/>
            <a:gdLst/>
            <a:ahLst/>
            <a:cxnLst/>
            <a:rect l="l" t="t" r="r" b="b"/>
            <a:pathLst>
              <a:path w="64135" h="95885">
                <a:moveTo>
                  <a:pt x="31396" y="0"/>
                </a:moveTo>
                <a:lnTo>
                  <a:pt x="0" y="95868"/>
                </a:lnTo>
                <a:lnTo>
                  <a:pt x="63698" y="95868"/>
                </a:lnTo>
                <a:lnTo>
                  <a:pt x="313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77" name="object 33"/>
          <p:cNvSpPr/>
          <p:nvPr/>
        </p:nvSpPr>
        <p:spPr>
          <a:xfrm>
            <a:off x="7880180" y="3109477"/>
            <a:ext cx="0" cy="2300605"/>
          </a:xfrm>
          <a:custGeom>
            <a:avLst/>
            <a:gdLst/>
            <a:ahLst/>
            <a:cxnLst/>
            <a:rect l="l" t="t" r="r" b="b"/>
            <a:pathLst>
              <a:path h="2300604">
                <a:moveTo>
                  <a:pt x="0" y="0"/>
                </a:moveTo>
                <a:lnTo>
                  <a:pt x="0" y="0"/>
                </a:lnTo>
                <a:lnTo>
                  <a:pt x="0" y="2300606"/>
                </a:lnTo>
              </a:path>
            </a:pathLst>
          </a:custGeom>
          <a:ln w="69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78" name="object 34"/>
          <p:cNvSpPr/>
          <p:nvPr/>
        </p:nvSpPr>
        <p:spPr>
          <a:xfrm>
            <a:off x="7848852" y="3020689"/>
            <a:ext cx="62865" cy="97155"/>
          </a:xfrm>
          <a:custGeom>
            <a:avLst/>
            <a:gdLst/>
            <a:ahLst/>
            <a:cxnLst/>
            <a:rect l="l" t="t" r="r" b="b"/>
            <a:pathLst>
              <a:path w="62865" h="97154">
                <a:moveTo>
                  <a:pt x="31327" y="0"/>
                </a:moveTo>
                <a:lnTo>
                  <a:pt x="0" y="96796"/>
                </a:lnTo>
                <a:lnTo>
                  <a:pt x="62770" y="96796"/>
                </a:lnTo>
                <a:lnTo>
                  <a:pt x="3132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79" name="object 35"/>
          <p:cNvSpPr/>
          <p:nvPr/>
        </p:nvSpPr>
        <p:spPr>
          <a:xfrm>
            <a:off x="4653100" y="5838520"/>
            <a:ext cx="43815" cy="22225"/>
          </a:xfrm>
          <a:custGeom>
            <a:avLst/>
            <a:gdLst/>
            <a:ahLst/>
            <a:cxnLst/>
            <a:rect l="l" t="t" r="r" b="b"/>
            <a:pathLst>
              <a:path w="43814" h="22225">
                <a:moveTo>
                  <a:pt x="0" y="21901"/>
                </a:moveTo>
                <a:lnTo>
                  <a:pt x="0" y="21901"/>
                </a:lnTo>
                <a:lnTo>
                  <a:pt x="43486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80" name="object 36"/>
          <p:cNvSpPr/>
          <p:nvPr/>
        </p:nvSpPr>
        <p:spPr>
          <a:xfrm>
            <a:off x="4727984" y="5817489"/>
            <a:ext cx="8890" cy="5080"/>
          </a:xfrm>
          <a:custGeom>
            <a:avLst/>
            <a:gdLst/>
            <a:ahLst/>
            <a:cxnLst/>
            <a:rect l="l" t="t" r="r" b="b"/>
            <a:pathLst>
              <a:path w="8889" h="5079">
                <a:moveTo>
                  <a:pt x="0" y="4607"/>
                </a:moveTo>
                <a:lnTo>
                  <a:pt x="0" y="4607"/>
                </a:lnTo>
                <a:lnTo>
                  <a:pt x="8644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81" name="object 37"/>
          <p:cNvSpPr/>
          <p:nvPr/>
        </p:nvSpPr>
        <p:spPr>
          <a:xfrm>
            <a:off x="4768025" y="5779165"/>
            <a:ext cx="43815" cy="22860"/>
          </a:xfrm>
          <a:custGeom>
            <a:avLst/>
            <a:gdLst/>
            <a:ahLst/>
            <a:cxnLst/>
            <a:rect l="l" t="t" r="r" b="b"/>
            <a:pathLst>
              <a:path w="43814" h="22860">
                <a:moveTo>
                  <a:pt x="0" y="22748"/>
                </a:moveTo>
                <a:lnTo>
                  <a:pt x="0" y="22748"/>
                </a:lnTo>
                <a:lnTo>
                  <a:pt x="43776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82" name="object 38"/>
          <p:cNvSpPr/>
          <p:nvPr/>
        </p:nvSpPr>
        <p:spPr>
          <a:xfrm>
            <a:off x="4843199" y="5759318"/>
            <a:ext cx="8890" cy="4445"/>
          </a:xfrm>
          <a:custGeom>
            <a:avLst/>
            <a:gdLst/>
            <a:ahLst/>
            <a:cxnLst/>
            <a:rect l="l" t="t" r="r" b="b"/>
            <a:pathLst>
              <a:path w="8889" h="4445">
                <a:moveTo>
                  <a:pt x="0" y="4294"/>
                </a:moveTo>
                <a:lnTo>
                  <a:pt x="0" y="4294"/>
                </a:lnTo>
                <a:lnTo>
                  <a:pt x="8644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83" name="object 39"/>
          <p:cNvSpPr/>
          <p:nvPr/>
        </p:nvSpPr>
        <p:spPr>
          <a:xfrm>
            <a:off x="4883240" y="5720669"/>
            <a:ext cx="43815" cy="22225"/>
          </a:xfrm>
          <a:custGeom>
            <a:avLst/>
            <a:gdLst/>
            <a:ahLst/>
            <a:cxnLst/>
            <a:rect l="l" t="t" r="r" b="b"/>
            <a:pathLst>
              <a:path w="43814" h="22225">
                <a:moveTo>
                  <a:pt x="0" y="21935"/>
                </a:moveTo>
                <a:lnTo>
                  <a:pt x="0" y="21935"/>
                </a:lnTo>
                <a:lnTo>
                  <a:pt x="43486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84" name="object 40"/>
          <p:cNvSpPr/>
          <p:nvPr/>
        </p:nvSpPr>
        <p:spPr>
          <a:xfrm>
            <a:off x="4958124" y="5699894"/>
            <a:ext cx="8890" cy="4445"/>
          </a:xfrm>
          <a:custGeom>
            <a:avLst/>
            <a:gdLst/>
            <a:ahLst/>
            <a:cxnLst/>
            <a:rect l="l" t="t" r="r" b="b"/>
            <a:pathLst>
              <a:path w="8889" h="4445">
                <a:moveTo>
                  <a:pt x="0" y="4410"/>
                </a:moveTo>
                <a:lnTo>
                  <a:pt x="0" y="4410"/>
                </a:lnTo>
                <a:lnTo>
                  <a:pt x="8644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85" name="object 41"/>
          <p:cNvSpPr/>
          <p:nvPr/>
        </p:nvSpPr>
        <p:spPr>
          <a:xfrm>
            <a:off x="4998165" y="5661361"/>
            <a:ext cx="43815" cy="22860"/>
          </a:xfrm>
          <a:custGeom>
            <a:avLst/>
            <a:gdLst/>
            <a:ahLst/>
            <a:cxnLst/>
            <a:rect l="l" t="t" r="r" b="b"/>
            <a:pathLst>
              <a:path w="43814" h="22860">
                <a:moveTo>
                  <a:pt x="0" y="22748"/>
                </a:moveTo>
                <a:lnTo>
                  <a:pt x="0" y="22748"/>
                </a:lnTo>
                <a:lnTo>
                  <a:pt x="43776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86" name="object 42"/>
          <p:cNvSpPr/>
          <p:nvPr/>
        </p:nvSpPr>
        <p:spPr>
          <a:xfrm>
            <a:off x="5073338" y="5641398"/>
            <a:ext cx="8890" cy="4445"/>
          </a:xfrm>
          <a:custGeom>
            <a:avLst/>
            <a:gdLst/>
            <a:ahLst/>
            <a:cxnLst/>
            <a:rect l="l" t="t" r="r" b="b"/>
            <a:pathLst>
              <a:path w="8889" h="4445">
                <a:moveTo>
                  <a:pt x="0" y="4410"/>
                </a:moveTo>
                <a:lnTo>
                  <a:pt x="0" y="4410"/>
                </a:lnTo>
                <a:lnTo>
                  <a:pt x="8632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87" name="object 43"/>
          <p:cNvSpPr/>
          <p:nvPr/>
        </p:nvSpPr>
        <p:spPr>
          <a:xfrm>
            <a:off x="5113403" y="5603097"/>
            <a:ext cx="44450" cy="22860"/>
          </a:xfrm>
          <a:custGeom>
            <a:avLst/>
            <a:gdLst/>
            <a:ahLst/>
            <a:cxnLst/>
            <a:rect l="l" t="t" r="r" b="b"/>
            <a:pathLst>
              <a:path w="44450" h="22860">
                <a:moveTo>
                  <a:pt x="0" y="22516"/>
                </a:moveTo>
                <a:lnTo>
                  <a:pt x="0" y="22516"/>
                </a:lnTo>
                <a:lnTo>
                  <a:pt x="44322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88" name="object 44"/>
          <p:cNvSpPr/>
          <p:nvPr/>
        </p:nvSpPr>
        <p:spPr>
          <a:xfrm>
            <a:off x="5188240" y="5582090"/>
            <a:ext cx="8890" cy="5715"/>
          </a:xfrm>
          <a:custGeom>
            <a:avLst/>
            <a:gdLst/>
            <a:ahLst/>
            <a:cxnLst/>
            <a:rect l="l" t="t" r="r" b="b"/>
            <a:pathLst>
              <a:path w="8889" h="5714">
                <a:moveTo>
                  <a:pt x="0" y="5222"/>
                </a:moveTo>
                <a:lnTo>
                  <a:pt x="0" y="5222"/>
                </a:lnTo>
                <a:lnTo>
                  <a:pt x="8702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89" name="object 45"/>
          <p:cNvSpPr/>
          <p:nvPr/>
        </p:nvSpPr>
        <p:spPr>
          <a:xfrm>
            <a:off x="5228269" y="5543789"/>
            <a:ext cx="45085" cy="22860"/>
          </a:xfrm>
          <a:custGeom>
            <a:avLst/>
            <a:gdLst/>
            <a:ahLst/>
            <a:cxnLst/>
            <a:rect l="l" t="t" r="r" b="b"/>
            <a:pathLst>
              <a:path w="45085" h="22860">
                <a:moveTo>
                  <a:pt x="0" y="22400"/>
                </a:moveTo>
                <a:lnTo>
                  <a:pt x="0" y="22400"/>
                </a:lnTo>
                <a:lnTo>
                  <a:pt x="44670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90" name="object 46"/>
          <p:cNvSpPr/>
          <p:nvPr/>
        </p:nvSpPr>
        <p:spPr>
          <a:xfrm>
            <a:off x="5304383" y="5523594"/>
            <a:ext cx="8890" cy="4445"/>
          </a:xfrm>
          <a:custGeom>
            <a:avLst/>
            <a:gdLst/>
            <a:ahLst/>
            <a:cxnLst/>
            <a:rect l="l" t="t" r="r" b="b"/>
            <a:pathLst>
              <a:path w="8889" h="4445">
                <a:moveTo>
                  <a:pt x="0" y="4294"/>
                </a:moveTo>
                <a:lnTo>
                  <a:pt x="0" y="4294"/>
                </a:lnTo>
                <a:lnTo>
                  <a:pt x="8585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91" name="object 47"/>
          <p:cNvSpPr/>
          <p:nvPr/>
        </p:nvSpPr>
        <p:spPr>
          <a:xfrm>
            <a:off x="5344412" y="5485293"/>
            <a:ext cx="43815" cy="22860"/>
          </a:xfrm>
          <a:custGeom>
            <a:avLst/>
            <a:gdLst/>
            <a:ahLst/>
            <a:cxnLst/>
            <a:rect l="l" t="t" r="r" b="b"/>
            <a:pathLst>
              <a:path w="43814" h="22860">
                <a:moveTo>
                  <a:pt x="0" y="22516"/>
                </a:moveTo>
                <a:lnTo>
                  <a:pt x="0" y="22516"/>
                </a:lnTo>
                <a:lnTo>
                  <a:pt x="43510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92" name="object 48"/>
          <p:cNvSpPr/>
          <p:nvPr/>
        </p:nvSpPr>
        <p:spPr>
          <a:xfrm>
            <a:off x="5419249" y="5465098"/>
            <a:ext cx="8890" cy="4445"/>
          </a:xfrm>
          <a:custGeom>
            <a:avLst/>
            <a:gdLst/>
            <a:ahLst/>
            <a:cxnLst/>
            <a:rect l="l" t="t" r="r" b="b"/>
            <a:pathLst>
              <a:path w="8889" h="4445">
                <a:moveTo>
                  <a:pt x="0" y="4294"/>
                </a:moveTo>
                <a:lnTo>
                  <a:pt x="0" y="4294"/>
                </a:lnTo>
                <a:lnTo>
                  <a:pt x="8702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93" name="object 49"/>
          <p:cNvSpPr/>
          <p:nvPr/>
        </p:nvSpPr>
        <p:spPr>
          <a:xfrm>
            <a:off x="5459279" y="5426797"/>
            <a:ext cx="43815" cy="22225"/>
          </a:xfrm>
          <a:custGeom>
            <a:avLst/>
            <a:gdLst/>
            <a:ahLst/>
            <a:cxnLst/>
            <a:rect l="l" t="t" r="r" b="b"/>
            <a:pathLst>
              <a:path w="43814" h="22225">
                <a:moveTo>
                  <a:pt x="0" y="21935"/>
                </a:moveTo>
                <a:lnTo>
                  <a:pt x="0" y="21935"/>
                </a:lnTo>
                <a:lnTo>
                  <a:pt x="43742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94" name="object 50"/>
          <p:cNvSpPr/>
          <p:nvPr/>
        </p:nvSpPr>
        <p:spPr>
          <a:xfrm>
            <a:off x="5534464" y="5405790"/>
            <a:ext cx="8890" cy="4445"/>
          </a:xfrm>
          <a:custGeom>
            <a:avLst/>
            <a:gdLst/>
            <a:ahLst/>
            <a:cxnLst/>
            <a:rect l="l" t="t" r="r" b="b"/>
            <a:pathLst>
              <a:path w="8889" h="4445">
                <a:moveTo>
                  <a:pt x="0" y="4294"/>
                </a:moveTo>
                <a:lnTo>
                  <a:pt x="0" y="4294"/>
                </a:lnTo>
                <a:lnTo>
                  <a:pt x="8702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95" name="object 51"/>
          <p:cNvSpPr/>
          <p:nvPr/>
        </p:nvSpPr>
        <p:spPr>
          <a:xfrm>
            <a:off x="5574493" y="5367488"/>
            <a:ext cx="43815" cy="22860"/>
          </a:xfrm>
          <a:custGeom>
            <a:avLst/>
            <a:gdLst/>
            <a:ahLst/>
            <a:cxnLst/>
            <a:rect l="l" t="t" r="r" b="b"/>
            <a:pathLst>
              <a:path w="43814" h="22860">
                <a:moveTo>
                  <a:pt x="0" y="22748"/>
                </a:moveTo>
                <a:lnTo>
                  <a:pt x="0" y="22748"/>
                </a:lnTo>
                <a:lnTo>
                  <a:pt x="43510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96" name="object 52"/>
          <p:cNvSpPr/>
          <p:nvPr/>
        </p:nvSpPr>
        <p:spPr>
          <a:xfrm>
            <a:off x="5649447" y="5347294"/>
            <a:ext cx="8890" cy="4445"/>
          </a:xfrm>
          <a:custGeom>
            <a:avLst/>
            <a:gdLst/>
            <a:ahLst/>
            <a:cxnLst/>
            <a:rect l="l" t="t" r="r" b="b"/>
            <a:pathLst>
              <a:path w="8889" h="4445">
                <a:moveTo>
                  <a:pt x="0" y="4294"/>
                </a:moveTo>
                <a:lnTo>
                  <a:pt x="0" y="4294"/>
                </a:lnTo>
                <a:lnTo>
                  <a:pt x="8585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97" name="object 53"/>
          <p:cNvSpPr/>
          <p:nvPr/>
        </p:nvSpPr>
        <p:spPr>
          <a:xfrm>
            <a:off x="5689476" y="5308993"/>
            <a:ext cx="43815" cy="22225"/>
          </a:xfrm>
          <a:custGeom>
            <a:avLst/>
            <a:gdLst/>
            <a:ahLst/>
            <a:cxnLst/>
            <a:rect l="l" t="t" r="r" b="b"/>
            <a:pathLst>
              <a:path w="43814" h="22225">
                <a:moveTo>
                  <a:pt x="0" y="21819"/>
                </a:moveTo>
                <a:lnTo>
                  <a:pt x="0" y="21819"/>
                </a:lnTo>
                <a:lnTo>
                  <a:pt x="43742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98" name="object 54"/>
          <p:cNvSpPr/>
          <p:nvPr/>
        </p:nvSpPr>
        <p:spPr>
          <a:xfrm>
            <a:off x="5764661" y="5287869"/>
            <a:ext cx="8890" cy="5080"/>
          </a:xfrm>
          <a:custGeom>
            <a:avLst/>
            <a:gdLst/>
            <a:ahLst/>
            <a:cxnLst/>
            <a:rect l="l" t="t" r="r" b="b"/>
            <a:pathLst>
              <a:path w="8889" h="5079">
                <a:moveTo>
                  <a:pt x="0" y="4642"/>
                </a:moveTo>
                <a:lnTo>
                  <a:pt x="0" y="4642"/>
                </a:lnTo>
                <a:lnTo>
                  <a:pt x="8585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99" name="object 55"/>
          <p:cNvSpPr/>
          <p:nvPr/>
        </p:nvSpPr>
        <p:spPr>
          <a:xfrm>
            <a:off x="5804691" y="5249568"/>
            <a:ext cx="43815" cy="22860"/>
          </a:xfrm>
          <a:custGeom>
            <a:avLst/>
            <a:gdLst/>
            <a:ahLst/>
            <a:cxnLst/>
            <a:rect l="l" t="t" r="r" b="b"/>
            <a:pathLst>
              <a:path w="43814" h="22860">
                <a:moveTo>
                  <a:pt x="0" y="22748"/>
                </a:moveTo>
                <a:lnTo>
                  <a:pt x="0" y="22748"/>
                </a:lnTo>
                <a:lnTo>
                  <a:pt x="43394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0" name="object 56"/>
          <p:cNvSpPr/>
          <p:nvPr/>
        </p:nvSpPr>
        <p:spPr>
          <a:xfrm>
            <a:off x="5879528" y="5229721"/>
            <a:ext cx="8890" cy="4445"/>
          </a:xfrm>
          <a:custGeom>
            <a:avLst/>
            <a:gdLst/>
            <a:ahLst/>
            <a:cxnLst/>
            <a:rect l="l" t="t" r="r" b="b"/>
            <a:pathLst>
              <a:path w="8889" h="4445">
                <a:moveTo>
                  <a:pt x="0" y="4294"/>
                </a:moveTo>
                <a:lnTo>
                  <a:pt x="0" y="4294"/>
                </a:lnTo>
                <a:lnTo>
                  <a:pt x="8702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1" name="object 57"/>
          <p:cNvSpPr/>
          <p:nvPr/>
        </p:nvSpPr>
        <p:spPr>
          <a:xfrm>
            <a:off x="5919557" y="5191073"/>
            <a:ext cx="43815" cy="22860"/>
          </a:xfrm>
          <a:custGeom>
            <a:avLst/>
            <a:gdLst/>
            <a:ahLst/>
            <a:cxnLst/>
            <a:rect l="l" t="t" r="r" b="b"/>
            <a:pathLst>
              <a:path w="43814" h="22860">
                <a:moveTo>
                  <a:pt x="0" y="22748"/>
                </a:moveTo>
                <a:lnTo>
                  <a:pt x="0" y="22748"/>
                </a:lnTo>
                <a:lnTo>
                  <a:pt x="43742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2" name="object 58"/>
          <p:cNvSpPr/>
          <p:nvPr/>
        </p:nvSpPr>
        <p:spPr>
          <a:xfrm>
            <a:off x="5994743" y="5170413"/>
            <a:ext cx="8890" cy="5715"/>
          </a:xfrm>
          <a:custGeom>
            <a:avLst/>
            <a:gdLst/>
            <a:ahLst/>
            <a:cxnLst/>
            <a:rect l="l" t="t" r="r" b="b"/>
            <a:pathLst>
              <a:path w="8889" h="5714">
                <a:moveTo>
                  <a:pt x="0" y="5106"/>
                </a:moveTo>
                <a:lnTo>
                  <a:pt x="0" y="5106"/>
                </a:lnTo>
                <a:lnTo>
                  <a:pt x="8585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3" name="object 59"/>
          <p:cNvSpPr/>
          <p:nvPr/>
        </p:nvSpPr>
        <p:spPr>
          <a:xfrm>
            <a:off x="6034772" y="5131764"/>
            <a:ext cx="44450" cy="22860"/>
          </a:xfrm>
          <a:custGeom>
            <a:avLst/>
            <a:gdLst/>
            <a:ahLst/>
            <a:cxnLst/>
            <a:rect l="l" t="t" r="r" b="b"/>
            <a:pathLst>
              <a:path w="44450" h="22860">
                <a:moveTo>
                  <a:pt x="0" y="22748"/>
                </a:moveTo>
                <a:lnTo>
                  <a:pt x="0" y="22748"/>
                </a:lnTo>
                <a:lnTo>
                  <a:pt x="44322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4" name="object 60"/>
          <p:cNvSpPr/>
          <p:nvPr/>
        </p:nvSpPr>
        <p:spPr>
          <a:xfrm>
            <a:off x="6109725" y="5111917"/>
            <a:ext cx="8890" cy="4445"/>
          </a:xfrm>
          <a:custGeom>
            <a:avLst/>
            <a:gdLst/>
            <a:ahLst/>
            <a:cxnLst/>
            <a:rect l="l" t="t" r="r" b="b"/>
            <a:pathLst>
              <a:path w="8889" h="4445">
                <a:moveTo>
                  <a:pt x="0" y="4294"/>
                </a:moveTo>
                <a:lnTo>
                  <a:pt x="0" y="4294"/>
                </a:lnTo>
                <a:lnTo>
                  <a:pt x="8585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5" name="object 61"/>
          <p:cNvSpPr/>
          <p:nvPr/>
        </p:nvSpPr>
        <p:spPr>
          <a:xfrm>
            <a:off x="6149754" y="5073617"/>
            <a:ext cx="45085" cy="22860"/>
          </a:xfrm>
          <a:custGeom>
            <a:avLst/>
            <a:gdLst/>
            <a:ahLst/>
            <a:cxnLst/>
            <a:rect l="l" t="t" r="r" b="b"/>
            <a:pathLst>
              <a:path w="45085" h="22860">
                <a:moveTo>
                  <a:pt x="0" y="22400"/>
                </a:moveTo>
                <a:lnTo>
                  <a:pt x="0" y="22400"/>
                </a:lnTo>
                <a:lnTo>
                  <a:pt x="44554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6" name="object 62"/>
          <p:cNvSpPr/>
          <p:nvPr/>
        </p:nvSpPr>
        <p:spPr>
          <a:xfrm>
            <a:off x="6225752" y="5053421"/>
            <a:ext cx="8890" cy="4445"/>
          </a:xfrm>
          <a:custGeom>
            <a:avLst/>
            <a:gdLst/>
            <a:ahLst/>
            <a:cxnLst/>
            <a:rect l="l" t="t" r="r" b="b"/>
            <a:pathLst>
              <a:path w="8889" h="4445">
                <a:moveTo>
                  <a:pt x="0" y="4294"/>
                </a:moveTo>
                <a:lnTo>
                  <a:pt x="0" y="4294"/>
                </a:lnTo>
                <a:lnTo>
                  <a:pt x="8585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7" name="object 63"/>
          <p:cNvSpPr/>
          <p:nvPr/>
        </p:nvSpPr>
        <p:spPr>
          <a:xfrm>
            <a:off x="6264969" y="5015120"/>
            <a:ext cx="44450" cy="21590"/>
          </a:xfrm>
          <a:custGeom>
            <a:avLst/>
            <a:gdLst/>
            <a:ahLst/>
            <a:cxnLst/>
            <a:rect l="l" t="t" r="r" b="b"/>
            <a:pathLst>
              <a:path w="44450" h="21589">
                <a:moveTo>
                  <a:pt x="0" y="21587"/>
                </a:moveTo>
                <a:lnTo>
                  <a:pt x="0" y="21587"/>
                </a:lnTo>
                <a:lnTo>
                  <a:pt x="44322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8" name="object 64"/>
          <p:cNvSpPr/>
          <p:nvPr/>
        </p:nvSpPr>
        <p:spPr>
          <a:xfrm>
            <a:off x="6340619" y="4993997"/>
            <a:ext cx="8890" cy="4445"/>
          </a:xfrm>
          <a:custGeom>
            <a:avLst/>
            <a:gdLst/>
            <a:ahLst/>
            <a:cxnLst/>
            <a:rect l="l" t="t" r="r" b="b"/>
            <a:pathLst>
              <a:path w="8889" h="4445">
                <a:moveTo>
                  <a:pt x="0" y="4410"/>
                </a:moveTo>
                <a:lnTo>
                  <a:pt x="0" y="4410"/>
                </a:lnTo>
                <a:lnTo>
                  <a:pt x="8702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9" name="object 65"/>
          <p:cNvSpPr/>
          <p:nvPr/>
        </p:nvSpPr>
        <p:spPr>
          <a:xfrm>
            <a:off x="6380764" y="4955696"/>
            <a:ext cx="43815" cy="22860"/>
          </a:xfrm>
          <a:custGeom>
            <a:avLst/>
            <a:gdLst/>
            <a:ahLst/>
            <a:cxnLst/>
            <a:rect l="l" t="t" r="r" b="b"/>
            <a:pathLst>
              <a:path w="43814" h="22860">
                <a:moveTo>
                  <a:pt x="0" y="22516"/>
                </a:moveTo>
                <a:lnTo>
                  <a:pt x="0" y="22516"/>
                </a:lnTo>
                <a:lnTo>
                  <a:pt x="43742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0" name="object 66"/>
          <p:cNvSpPr/>
          <p:nvPr/>
        </p:nvSpPr>
        <p:spPr>
          <a:xfrm>
            <a:off x="6455833" y="4935501"/>
            <a:ext cx="8890" cy="4445"/>
          </a:xfrm>
          <a:custGeom>
            <a:avLst/>
            <a:gdLst/>
            <a:ahLst/>
            <a:cxnLst/>
            <a:rect l="l" t="t" r="r" b="b"/>
            <a:pathLst>
              <a:path w="8889" h="4445">
                <a:moveTo>
                  <a:pt x="0" y="4410"/>
                </a:moveTo>
                <a:lnTo>
                  <a:pt x="0" y="4410"/>
                </a:lnTo>
                <a:lnTo>
                  <a:pt x="8702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1" name="object 67"/>
          <p:cNvSpPr/>
          <p:nvPr/>
        </p:nvSpPr>
        <p:spPr>
          <a:xfrm>
            <a:off x="6495863" y="4897200"/>
            <a:ext cx="43815" cy="22225"/>
          </a:xfrm>
          <a:custGeom>
            <a:avLst/>
            <a:gdLst/>
            <a:ahLst/>
            <a:cxnLst/>
            <a:rect l="l" t="t" r="r" b="b"/>
            <a:pathLst>
              <a:path w="43814" h="22225">
                <a:moveTo>
                  <a:pt x="0" y="21935"/>
                </a:moveTo>
                <a:lnTo>
                  <a:pt x="0" y="21935"/>
                </a:lnTo>
                <a:lnTo>
                  <a:pt x="43510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2" name="object 68"/>
          <p:cNvSpPr/>
          <p:nvPr/>
        </p:nvSpPr>
        <p:spPr>
          <a:xfrm>
            <a:off x="6570816" y="4876193"/>
            <a:ext cx="8890" cy="4445"/>
          </a:xfrm>
          <a:custGeom>
            <a:avLst/>
            <a:gdLst/>
            <a:ahLst/>
            <a:cxnLst/>
            <a:rect l="l" t="t" r="r" b="b"/>
            <a:pathLst>
              <a:path w="8889" h="4445">
                <a:moveTo>
                  <a:pt x="0" y="4294"/>
                </a:moveTo>
                <a:lnTo>
                  <a:pt x="0" y="4294"/>
                </a:lnTo>
                <a:lnTo>
                  <a:pt x="8585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3" name="object 69"/>
          <p:cNvSpPr/>
          <p:nvPr/>
        </p:nvSpPr>
        <p:spPr>
          <a:xfrm>
            <a:off x="6610845" y="4837892"/>
            <a:ext cx="43815" cy="22860"/>
          </a:xfrm>
          <a:custGeom>
            <a:avLst/>
            <a:gdLst/>
            <a:ahLst/>
            <a:cxnLst/>
            <a:rect l="l" t="t" r="r" b="b"/>
            <a:pathLst>
              <a:path w="43814" h="22860">
                <a:moveTo>
                  <a:pt x="0" y="22748"/>
                </a:moveTo>
                <a:lnTo>
                  <a:pt x="0" y="22748"/>
                </a:lnTo>
                <a:lnTo>
                  <a:pt x="43742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4" name="object 70"/>
          <p:cNvSpPr/>
          <p:nvPr/>
        </p:nvSpPr>
        <p:spPr>
          <a:xfrm>
            <a:off x="6686031" y="4817697"/>
            <a:ext cx="8890" cy="4445"/>
          </a:xfrm>
          <a:custGeom>
            <a:avLst/>
            <a:gdLst/>
            <a:ahLst/>
            <a:cxnLst/>
            <a:rect l="l" t="t" r="r" b="b"/>
            <a:pathLst>
              <a:path w="8889" h="4445">
                <a:moveTo>
                  <a:pt x="0" y="4294"/>
                </a:moveTo>
                <a:lnTo>
                  <a:pt x="0" y="4294"/>
                </a:lnTo>
                <a:lnTo>
                  <a:pt x="8585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5" name="object 71"/>
          <p:cNvSpPr/>
          <p:nvPr/>
        </p:nvSpPr>
        <p:spPr>
          <a:xfrm>
            <a:off x="6726060" y="4779396"/>
            <a:ext cx="43815" cy="22860"/>
          </a:xfrm>
          <a:custGeom>
            <a:avLst/>
            <a:gdLst/>
            <a:ahLst/>
            <a:cxnLst/>
            <a:rect l="l" t="t" r="r" b="b"/>
            <a:pathLst>
              <a:path w="43814" h="22860">
                <a:moveTo>
                  <a:pt x="0" y="22748"/>
                </a:moveTo>
                <a:lnTo>
                  <a:pt x="0" y="22748"/>
                </a:lnTo>
                <a:lnTo>
                  <a:pt x="43510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6" name="object 72"/>
          <p:cNvSpPr/>
          <p:nvPr/>
        </p:nvSpPr>
        <p:spPr>
          <a:xfrm>
            <a:off x="6800898" y="4758388"/>
            <a:ext cx="8890" cy="5715"/>
          </a:xfrm>
          <a:custGeom>
            <a:avLst/>
            <a:gdLst/>
            <a:ahLst/>
            <a:cxnLst/>
            <a:rect l="l" t="t" r="r" b="b"/>
            <a:pathLst>
              <a:path w="8889" h="5714">
                <a:moveTo>
                  <a:pt x="0" y="5454"/>
                </a:moveTo>
                <a:lnTo>
                  <a:pt x="0" y="5454"/>
                </a:lnTo>
                <a:lnTo>
                  <a:pt x="8702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7" name="object 73"/>
          <p:cNvSpPr/>
          <p:nvPr/>
        </p:nvSpPr>
        <p:spPr>
          <a:xfrm>
            <a:off x="6840927" y="4720088"/>
            <a:ext cx="44450" cy="22860"/>
          </a:xfrm>
          <a:custGeom>
            <a:avLst/>
            <a:gdLst/>
            <a:ahLst/>
            <a:cxnLst/>
            <a:rect l="l" t="t" r="r" b="b"/>
            <a:pathLst>
              <a:path w="44450" h="22860">
                <a:moveTo>
                  <a:pt x="0" y="22748"/>
                </a:moveTo>
                <a:lnTo>
                  <a:pt x="0" y="22748"/>
                </a:lnTo>
                <a:lnTo>
                  <a:pt x="43858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8" name="object 74"/>
          <p:cNvSpPr/>
          <p:nvPr/>
        </p:nvSpPr>
        <p:spPr>
          <a:xfrm>
            <a:off x="6916112" y="4700125"/>
            <a:ext cx="8890" cy="4445"/>
          </a:xfrm>
          <a:custGeom>
            <a:avLst/>
            <a:gdLst/>
            <a:ahLst/>
            <a:cxnLst/>
            <a:rect l="l" t="t" r="r" b="b"/>
            <a:pathLst>
              <a:path w="8890" h="4445">
                <a:moveTo>
                  <a:pt x="0" y="4294"/>
                </a:moveTo>
                <a:lnTo>
                  <a:pt x="0" y="4294"/>
                </a:lnTo>
                <a:lnTo>
                  <a:pt x="8702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9" name="object 75"/>
          <p:cNvSpPr/>
          <p:nvPr/>
        </p:nvSpPr>
        <p:spPr>
          <a:xfrm>
            <a:off x="6956142" y="4661592"/>
            <a:ext cx="43815" cy="22860"/>
          </a:xfrm>
          <a:custGeom>
            <a:avLst/>
            <a:gdLst/>
            <a:ahLst/>
            <a:cxnLst/>
            <a:rect l="l" t="t" r="r" b="b"/>
            <a:pathLst>
              <a:path w="43815" h="22860">
                <a:moveTo>
                  <a:pt x="0" y="22748"/>
                </a:moveTo>
                <a:lnTo>
                  <a:pt x="0" y="22748"/>
                </a:lnTo>
                <a:lnTo>
                  <a:pt x="43510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20" name="object 76"/>
          <p:cNvSpPr/>
          <p:nvPr/>
        </p:nvSpPr>
        <p:spPr>
          <a:xfrm>
            <a:off x="7031095" y="4641629"/>
            <a:ext cx="8890" cy="4445"/>
          </a:xfrm>
          <a:custGeom>
            <a:avLst/>
            <a:gdLst/>
            <a:ahLst/>
            <a:cxnLst/>
            <a:rect l="l" t="t" r="r" b="b"/>
            <a:pathLst>
              <a:path w="8890" h="4445">
                <a:moveTo>
                  <a:pt x="0" y="4410"/>
                </a:moveTo>
                <a:lnTo>
                  <a:pt x="0" y="4410"/>
                </a:lnTo>
                <a:lnTo>
                  <a:pt x="8585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21" name="object 77"/>
          <p:cNvSpPr/>
          <p:nvPr/>
        </p:nvSpPr>
        <p:spPr>
          <a:xfrm>
            <a:off x="7071124" y="4603096"/>
            <a:ext cx="45085" cy="22225"/>
          </a:xfrm>
          <a:custGeom>
            <a:avLst/>
            <a:gdLst/>
            <a:ahLst/>
            <a:cxnLst/>
            <a:rect l="l" t="t" r="r" b="b"/>
            <a:pathLst>
              <a:path w="45084" h="22225">
                <a:moveTo>
                  <a:pt x="0" y="21819"/>
                </a:moveTo>
                <a:lnTo>
                  <a:pt x="0" y="21819"/>
                </a:lnTo>
                <a:lnTo>
                  <a:pt x="44670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22" name="object 78"/>
          <p:cNvSpPr/>
          <p:nvPr/>
        </p:nvSpPr>
        <p:spPr>
          <a:xfrm>
            <a:off x="7147121" y="4582321"/>
            <a:ext cx="8255" cy="4445"/>
          </a:xfrm>
          <a:custGeom>
            <a:avLst/>
            <a:gdLst/>
            <a:ahLst/>
            <a:cxnLst/>
            <a:rect l="l" t="t" r="r" b="b"/>
            <a:pathLst>
              <a:path w="8254" h="4445">
                <a:moveTo>
                  <a:pt x="0" y="4294"/>
                </a:moveTo>
                <a:lnTo>
                  <a:pt x="0" y="4294"/>
                </a:lnTo>
                <a:lnTo>
                  <a:pt x="7773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23" name="object 79"/>
          <p:cNvSpPr/>
          <p:nvPr/>
        </p:nvSpPr>
        <p:spPr>
          <a:xfrm>
            <a:off x="7186338" y="4544019"/>
            <a:ext cx="44450" cy="22860"/>
          </a:xfrm>
          <a:custGeom>
            <a:avLst/>
            <a:gdLst/>
            <a:ahLst/>
            <a:cxnLst/>
            <a:rect l="l" t="t" r="r" b="b"/>
            <a:pathLst>
              <a:path w="44450" h="22860">
                <a:moveTo>
                  <a:pt x="0" y="22400"/>
                </a:moveTo>
                <a:lnTo>
                  <a:pt x="0" y="22400"/>
                </a:lnTo>
                <a:lnTo>
                  <a:pt x="44322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24" name="object 80"/>
          <p:cNvSpPr/>
          <p:nvPr/>
        </p:nvSpPr>
        <p:spPr>
          <a:xfrm>
            <a:off x="7262104" y="4523824"/>
            <a:ext cx="8890" cy="4445"/>
          </a:xfrm>
          <a:custGeom>
            <a:avLst/>
            <a:gdLst/>
            <a:ahLst/>
            <a:cxnLst/>
            <a:rect l="l" t="t" r="r" b="b"/>
            <a:pathLst>
              <a:path w="8890" h="4445">
                <a:moveTo>
                  <a:pt x="0" y="4294"/>
                </a:moveTo>
                <a:lnTo>
                  <a:pt x="0" y="4294"/>
                </a:lnTo>
                <a:lnTo>
                  <a:pt x="8585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25" name="object 81"/>
          <p:cNvSpPr/>
          <p:nvPr/>
        </p:nvSpPr>
        <p:spPr>
          <a:xfrm>
            <a:off x="7302134" y="4485524"/>
            <a:ext cx="43815" cy="21590"/>
          </a:xfrm>
          <a:custGeom>
            <a:avLst/>
            <a:gdLst/>
            <a:ahLst/>
            <a:cxnLst/>
            <a:rect l="l" t="t" r="r" b="b"/>
            <a:pathLst>
              <a:path w="43815" h="21589">
                <a:moveTo>
                  <a:pt x="0" y="21587"/>
                </a:moveTo>
                <a:lnTo>
                  <a:pt x="0" y="21587"/>
                </a:lnTo>
                <a:lnTo>
                  <a:pt x="43742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26" name="object 82"/>
          <p:cNvSpPr/>
          <p:nvPr/>
        </p:nvSpPr>
        <p:spPr>
          <a:xfrm>
            <a:off x="7377319" y="4464516"/>
            <a:ext cx="8890" cy="4445"/>
          </a:xfrm>
          <a:custGeom>
            <a:avLst/>
            <a:gdLst/>
            <a:ahLst/>
            <a:cxnLst/>
            <a:rect l="l" t="t" r="r" b="b"/>
            <a:pathLst>
              <a:path w="8890" h="4445">
                <a:moveTo>
                  <a:pt x="0" y="4294"/>
                </a:moveTo>
                <a:lnTo>
                  <a:pt x="0" y="4294"/>
                </a:lnTo>
                <a:lnTo>
                  <a:pt x="8585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27" name="object 83"/>
          <p:cNvSpPr/>
          <p:nvPr/>
        </p:nvSpPr>
        <p:spPr>
          <a:xfrm>
            <a:off x="7417348" y="4426099"/>
            <a:ext cx="43815" cy="22860"/>
          </a:xfrm>
          <a:custGeom>
            <a:avLst/>
            <a:gdLst/>
            <a:ahLst/>
            <a:cxnLst/>
            <a:rect l="l" t="t" r="r" b="b"/>
            <a:pathLst>
              <a:path w="43815" h="22860">
                <a:moveTo>
                  <a:pt x="0" y="22516"/>
                </a:moveTo>
                <a:lnTo>
                  <a:pt x="0" y="22516"/>
                </a:lnTo>
                <a:lnTo>
                  <a:pt x="43510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28" name="object 84"/>
          <p:cNvSpPr/>
          <p:nvPr/>
        </p:nvSpPr>
        <p:spPr>
          <a:xfrm>
            <a:off x="7492186" y="4406020"/>
            <a:ext cx="8890" cy="4445"/>
          </a:xfrm>
          <a:custGeom>
            <a:avLst/>
            <a:gdLst/>
            <a:ahLst/>
            <a:cxnLst/>
            <a:rect l="l" t="t" r="r" b="b"/>
            <a:pathLst>
              <a:path w="8890" h="4445">
                <a:moveTo>
                  <a:pt x="0" y="4294"/>
                </a:moveTo>
                <a:lnTo>
                  <a:pt x="0" y="4294"/>
                </a:lnTo>
                <a:lnTo>
                  <a:pt x="8702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29" name="object 85"/>
          <p:cNvSpPr/>
          <p:nvPr/>
        </p:nvSpPr>
        <p:spPr>
          <a:xfrm>
            <a:off x="7532215" y="4367719"/>
            <a:ext cx="44450" cy="22860"/>
          </a:xfrm>
          <a:custGeom>
            <a:avLst/>
            <a:gdLst/>
            <a:ahLst/>
            <a:cxnLst/>
            <a:rect l="l" t="t" r="r" b="b"/>
            <a:pathLst>
              <a:path w="44450" h="22860">
                <a:moveTo>
                  <a:pt x="0" y="22748"/>
                </a:moveTo>
                <a:lnTo>
                  <a:pt x="0" y="22748"/>
                </a:lnTo>
                <a:lnTo>
                  <a:pt x="43858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30" name="object 86"/>
          <p:cNvSpPr/>
          <p:nvPr/>
        </p:nvSpPr>
        <p:spPr>
          <a:xfrm>
            <a:off x="7607400" y="4346596"/>
            <a:ext cx="8890" cy="5715"/>
          </a:xfrm>
          <a:custGeom>
            <a:avLst/>
            <a:gdLst/>
            <a:ahLst/>
            <a:cxnLst/>
            <a:rect l="l" t="t" r="r" b="b"/>
            <a:pathLst>
              <a:path w="8890" h="5714">
                <a:moveTo>
                  <a:pt x="0" y="5222"/>
                </a:moveTo>
                <a:lnTo>
                  <a:pt x="0" y="5222"/>
                </a:lnTo>
                <a:lnTo>
                  <a:pt x="8702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31" name="object 87"/>
          <p:cNvSpPr/>
          <p:nvPr/>
        </p:nvSpPr>
        <p:spPr>
          <a:xfrm>
            <a:off x="7647430" y="4308295"/>
            <a:ext cx="43815" cy="22860"/>
          </a:xfrm>
          <a:custGeom>
            <a:avLst/>
            <a:gdLst/>
            <a:ahLst/>
            <a:cxnLst/>
            <a:rect l="l" t="t" r="r" b="b"/>
            <a:pathLst>
              <a:path w="43815" h="22860">
                <a:moveTo>
                  <a:pt x="0" y="22748"/>
                </a:moveTo>
                <a:lnTo>
                  <a:pt x="0" y="22748"/>
                </a:lnTo>
                <a:lnTo>
                  <a:pt x="43510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32" name="object 88"/>
          <p:cNvSpPr/>
          <p:nvPr/>
        </p:nvSpPr>
        <p:spPr>
          <a:xfrm>
            <a:off x="7722383" y="4288100"/>
            <a:ext cx="8890" cy="4445"/>
          </a:xfrm>
          <a:custGeom>
            <a:avLst/>
            <a:gdLst/>
            <a:ahLst/>
            <a:cxnLst/>
            <a:rect l="l" t="t" r="r" b="b"/>
            <a:pathLst>
              <a:path w="8890" h="4445">
                <a:moveTo>
                  <a:pt x="0" y="4410"/>
                </a:moveTo>
                <a:lnTo>
                  <a:pt x="0" y="4410"/>
                </a:lnTo>
                <a:lnTo>
                  <a:pt x="8585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33" name="object 89"/>
          <p:cNvSpPr/>
          <p:nvPr/>
        </p:nvSpPr>
        <p:spPr>
          <a:xfrm>
            <a:off x="7762413" y="4249799"/>
            <a:ext cx="43815" cy="22860"/>
          </a:xfrm>
          <a:custGeom>
            <a:avLst/>
            <a:gdLst/>
            <a:ahLst/>
            <a:cxnLst/>
            <a:rect l="l" t="t" r="r" b="b"/>
            <a:pathLst>
              <a:path w="43815" h="22860">
                <a:moveTo>
                  <a:pt x="0" y="22748"/>
                </a:moveTo>
                <a:lnTo>
                  <a:pt x="0" y="22748"/>
                </a:lnTo>
                <a:lnTo>
                  <a:pt x="43742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34" name="object 90"/>
          <p:cNvSpPr/>
          <p:nvPr/>
        </p:nvSpPr>
        <p:spPr>
          <a:xfrm>
            <a:off x="7837598" y="4229604"/>
            <a:ext cx="8890" cy="5080"/>
          </a:xfrm>
          <a:custGeom>
            <a:avLst/>
            <a:gdLst/>
            <a:ahLst/>
            <a:cxnLst/>
            <a:rect l="l" t="t" r="r" b="b"/>
            <a:pathLst>
              <a:path w="8890" h="5079">
                <a:moveTo>
                  <a:pt x="0" y="4642"/>
                </a:moveTo>
                <a:lnTo>
                  <a:pt x="0" y="4642"/>
                </a:lnTo>
                <a:lnTo>
                  <a:pt x="8585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35" name="object 91"/>
          <p:cNvSpPr/>
          <p:nvPr/>
        </p:nvSpPr>
        <p:spPr>
          <a:xfrm>
            <a:off x="7877627" y="4191303"/>
            <a:ext cx="43815" cy="22225"/>
          </a:xfrm>
          <a:custGeom>
            <a:avLst/>
            <a:gdLst/>
            <a:ahLst/>
            <a:cxnLst/>
            <a:rect l="l" t="t" r="r" b="b"/>
            <a:pathLst>
              <a:path w="43815" h="22225">
                <a:moveTo>
                  <a:pt x="0" y="21935"/>
                </a:moveTo>
                <a:lnTo>
                  <a:pt x="0" y="21935"/>
                </a:lnTo>
                <a:lnTo>
                  <a:pt x="43510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36" name="object 92"/>
          <p:cNvSpPr/>
          <p:nvPr/>
        </p:nvSpPr>
        <p:spPr>
          <a:xfrm>
            <a:off x="7952465" y="4170644"/>
            <a:ext cx="8890" cy="4445"/>
          </a:xfrm>
          <a:custGeom>
            <a:avLst/>
            <a:gdLst/>
            <a:ahLst/>
            <a:cxnLst/>
            <a:rect l="l" t="t" r="r" b="b"/>
            <a:pathLst>
              <a:path w="8890" h="4445">
                <a:moveTo>
                  <a:pt x="0" y="4294"/>
                </a:moveTo>
                <a:lnTo>
                  <a:pt x="0" y="4294"/>
                </a:lnTo>
                <a:lnTo>
                  <a:pt x="8702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37" name="object 93"/>
          <p:cNvSpPr/>
          <p:nvPr/>
        </p:nvSpPr>
        <p:spPr>
          <a:xfrm>
            <a:off x="7992494" y="4131995"/>
            <a:ext cx="45085" cy="22860"/>
          </a:xfrm>
          <a:custGeom>
            <a:avLst/>
            <a:gdLst/>
            <a:ahLst/>
            <a:cxnLst/>
            <a:rect l="l" t="t" r="r" b="b"/>
            <a:pathLst>
              <a:path w="45084" h="22860">
                <a:moveTo>
                  <a:pt x="0" y="22748"/>
                </a:moveTo>
                <a:lnTo>
                  <a:pt x="0" y="22748"/>
                </a:lnTo>
                <a:lnTo>
                  <a:pt x="44670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38" name="object 94"/>
          <p:cNvSpPr/>
          <p:nvPr/>
        </p:nvSpPr>
        <p:spPr>
          <a:xfrm>
            <a:off x="8067679" y="4112148"/>
            <a:ext cx="8890" cy="4445"/>
          </a:xfrm>
          <a:custGeom>
            <a:avLst/>
            <a:gdLst/>
            <a:ahLst/>
            <a:cxnLst/>
            <a:rect l="l" t="t" r="r" b="b"/>
            <a:pathLst>
              <a:path w="8890" h="4445">
                <a:moveTo>
                  <a:pt x="0" y="4294"/>
                </a:moveTo>
                <a:lnTo>
                  <a:pt x="0" y="4294"/>
                </a:lnTo>
                <a:lnTo>
                  <a:pt x="8702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39" name="object 95"/>
          <p:cNvSpPr/>
          <p:nvPr/>
        </p:nvSpPr>
        <p:spPr>
          <a:xfrm>
            <a:off x="8107709" y="4073499"/>
            <a:ext cx="44450" cy="22225"/>
          </a:xfrm>
          <a:custGeom>
            <a:avLst/>
            <a:gdLst/>
            <a:ahLst/>
            <a:cxnLst/>
            <a:rect l="l" t="t" r="r" b="b"/>
            <a:pathLst>
              <a:path w="44450" h="22225">
                <a:moveTo>
                  <a:pt x="0" y="21935"/>
                </a:moveTo>
                <a:lnTo>
                  <a:pt x="0" y="21935"/>
                </a:lnTo>
                <a:lnTo>
                  <a:pt x="44438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0" name="object 96"/>
          <p:cNvSpPr/>
          <p:nvPr/>
        </p:nvSpPr>
        <p:spPr>
          <a:xfrm>
            <a:off x="8183474" y="4052724"/>
            <a:ext cx="8890" cy="4445"/>
          </a:xfrm>
          <a:custGeom>
            <a:avLst/>
            <a:gdLst/>
            <a:ahLst/>
            <a:cxnLst/>
            <a:rect l="l" t="t" r="r" b="b"/>
            <a:pathLst>
              <a:path w="8890" h="4445">
                <a:moveTo>
                  <a:pt x="0" y="4294"/>
                </a:moveTo>
                <a:lnTo>
                  <a:pt x="0" y="4294"/>
                </a:lnTo>
                <a:lnTo>
                  <a:pt x="8702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1" name="object 97"/>
          <p:cNvSpPr/>
          <p:nvPr/>
        </p:nvSpPr>
        <p:spPr>
          <a:xfrm>
            <a:off x="8222691" y="4014423"/>
            <a:ext cx="45085" cy="22860"/>
          </a:xfrm>
          <a:custGeom>
            <a:avLst/>
            <a:gdLst/>
            <a:ahLst/>
            <a:cxnLst/>
            <a:rect l="l" t="t" r="r" b="b"/>
            <a:pathLst>
              <a:path w="45084" h="22860">
                <a:moveTo>
                  <a:pt x="0" y="22516"/>
                </a:moveTo>
                <a:lnTo>
                  <a:pt x="0" y="22516"/>
                </a:lnTo>
                <a:lnTo>
                  <a:pt x="44670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2" name="object 98"/>
          <p:cNvSpPr/>
          <p:nvPr/>
        </p:nvSpPr>
        <p:spPr>
          <a:xfrm>
            <a:off x="8298688" y="3994228"/>
            <a:ext cx="8890" cy="4445"/>
          </a:xfrm>
          <a:custGeom>
            <a:avLst/>
            <a:gdLst/>
            <a:ahLst/>
            <a:cxnLst/>
            <a:rect l="l" t="t" r="r" b="b"/>
            <a:pathLst>
              <a:path w="8890" h="4445">
                <a:moveTo>
                  <a:pt x="0" y="4294"/>
                </a:moveTo>
                <a:lnTo>
                  <a:pt x="0" y="4294"/>
                </a:lnTo>
                <a:lnTo>
                  <a:pt x="8702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3" name="object 99"/>
          <p:cNvSpPr/>
          <p:nvPr/>
        </p:nvSpPr>
        <p:spPr>
          <a:xfrm>
            <a:off x="8338718" y="3955927"/>
            <a:ext cx="43815" cy="21590"/>
          </a:xfrm>
          <a:custGeom>
            <a:avLst/>
            <a:gdLst/>
            <a:ahLst/>
            <a:cxnLst/>
            <a:rect l="l" t="t" r="r" b="b"/>
            <a:pathLst>
              <a:path w="43815" h="21589">
                <a:moveTo>
                  <a:pt x="0" y="21587"/>
                </a:moveTo>
                <a:lnTo>
                  <a:pt x="0" y="21587"/>
                </a:lnTo>
                <a:lnTo>
                  <a:pt x="43510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4" name="object 100"/>
          <p:cNvSpPr/>
          <p:nvPr/>
        </p:nvSpPr>
        <p:spPr>
          <a:xfrm>
            <a:off x="8413671" y="3934919"/>
            <a:ext cx="8890" cy="4445"/>
          </a:xfrm>
          <a:custGeom>
            <a:avLst/>
            <a:gdLst/>
            <a:ahLst/>
            <a:cxnLst/>
            <a:rect l="l" t="t" r="r" b="b"/>
            <a:pathLst>
              <a:path w="8890" h="4445">
                <a:moveTo>
                  <a:pt x="0" y="4294"/>
                </a:moveTo>
                <a:lnTo>
                  <a:pt x="0" y="4294"/>
                </a:lnTo>
                <a:lnTo>
                  <a:pt x="8585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5" name="object 101"/>
          <p:cNvSpPr/>
          <p:nvPr/>
        </p:nvSpPr>
        <p:spPr>
          <a:xfrm>
            <a:off x="8453701" y="3896619"/>
            <a:ext cx="43815" cy="22860"/>
          </a:xfrm>
          <a:custGeom>
            <a:avLst/>
            <a:gdLst/>
            <a:ahLst/>
            <a:cxnLst/>
            <a:rect l="l" t="t" r="r" b="b"/>
            <a:pathLst>
              <a:path w="43815" h="22860">
                <a:moveTo>
                  <a:pt x="0" y="22400"/>
                </a:moveTo>
                <a:lnTo>
                  <a:pt x="0" y="22400"/>
                </a:lnTo>
                <a:lnTo>
                  <a:pt x="43742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6" name="object 102"/>
          <p:cNvSpPr/>
          <p:nvPr/>
        </p:nvSpPr>
        <p:spPr>
          <a:xfrm>
            <a:off x="8528886" y="3876423"/>
            <a:ext cx="8890" cy="4445"/>
          </a:xfrm>
          <a:custGeom>
            <a:avLst/>
            <a:gdLst/>
            <a:ahLst/>
            <a:cxnLst/>
            <a:rect l="l" t="t" r="r" b="b"/>
            <a:pathLst>
              <a:path w="8890" h="4445">
                <a:moveTo>
                  <a:pt x="0" y="4294"/>
                </a:moveTo>
                <a:lnTo>
                  <a:pt x="0" y="4294"/>
                </a:lnTo>
                <a:lnTo>
                  <a:pt x="8585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7" name="object 103"/>
          <p:cNvSpPr/>
          <p:nvPr/>
        </p:nvSpPr>
        <p:spPr>
          <a:xfrm>
            <a:off x="8568915" y="3838123"/>
            <a:ext cx="43815" cy="22860"/>
          </a:xfrm>
          <a:custGeom>
            <a:avLst/>
            <a:gdLst/>
            <a:ahLst/>
            <a:cxnLst/>
            <a:rect l="l" t="t" r="r" b="b"/>
            <a:pathLst>
              <a:path w="43815" h="22860">
                <a:moveTo>
                  <a:pt x="0" y="22748"/>
                </a:moveTo>
                <a:lnTo>
                  <a:pt x="0" y="22748"/>
                </a:lnTo>
                <a:lnTo>
                  <a:pt x="43510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8" name="object 104"/>
          <p:cNvSpPr/>
          <p:nvPr/>
        </p:nvSpPr>
        <p:spPr>
          <a:xfrm>
            <a:off x="8643753" y="3817928"/>
            <a:ext cx="8890" cy="4445"/>
          </a:xfrm>
          <a:custGeom>
            <a:avLst/>
            <a:gdLst/>
            <a:ahLst/>
            <a:cxnLst/>
            <a:rect l="l" t="t" r="r" b="b"/>
            <a:pathLst>
              <a:path w="8890" h="4445">
                <a:moveTo>
                  <a:pt x="0" y="4294"/>
                </a:moveTo>
                <a:lnTo>
                  <a:pt x="0" y="4294"/>
                </a:lnTo>
                <a:lnTo>
                  <a:pt x="8702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9" name="object 105"/>
          <p:cNvSpPr/>
          <p:nvPr/>
        </p:nvSpPr>
        <p:spPr>
          <a:xfrm>
            <a:off x="8683782" y="3779626"/>
            <a:ext cx="43815" cy="22225"/>
          </a:xfrm>
          <a:custGeom>
            <a:avLst/>
            <a:gdLst/>
            <a:ahLst/>
            <a:cxnLst/>
            <a:rect l="l" t="t" r="r" b="b"/>
            <a:pathLst>
              <a:path w="43815" h="22225">
                <a:moveTo>
                  <a:pt x="0" y="21819"/>
                </a:moveTo>
                <a:lnTo>
                  <a:pt x="0" y="21819"/>
                </a:lnTo>
                <a:lnTo>
                  <a:pt x="43742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0" name="object 106"/>
          <p:cNvSpPr/>
          <p:nvPr/>
        </p:nvSpPr>
        <p:spPr>
          <a:xfrm>
            <a:off x="8758967" y="3758619"/>
            <a:ext cx="8890" cy="4445"/>
          </a:xfrm>
          <a:custGeom>
            <a:avLst/>
            <a:gdLst/>
            <a:ahLst/>
            <a:cxnLst/>
            <a:rect l="l" t="t" r="r" b="b"/>
            <a:pathLst>
              <a:path w="8890" h="4445">
                <a:moveTo>
                  <a:pt x="0" y="4294"/>
                </a:moveTo>
                <a:lnTo>
                  <a:pt x="0" y="4294"/>
                </a:lnTo>
                <a:lnTo>
                  <a:pt x="8702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1" name="object 107"/>
          <p:cNvSpPr/>
          <p:nvPr/>
        </p:nvSpPr>
        <p:spPr>
          <a:xfrm>
            <a:off x="8798997" y="3720202"/>
            <a:ext cx="43815" cy="22860"/>
          </a:xfrm>
          <a:custGeom>
            <a:avLst/>
            <a:gdLst/>
            <a:ahLst/>
            <a:cxnLst/>
            <a:rect l="l" t="t" r="r" b="b"/>
            <a:pathLst>
              <a:path w="43815" h="22860">
                <a:moveTo>
                  <a:pt x="0" y="22864"/>
                </a:moveTo>
                <a:lnTo>
                  <a:pt x="0" y="22864"/>
                </a:lnTo>
                <a:lnTo>
                  <a:pt x="43510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2" name="object 108"/>
          <p:cNvSpPr/>
          <p:nvPr/>
        </p:nvSpPr>
        <p:spPr>
          <a:xfrm>
            <a:off x="8873950" y="3700123"/>
            <a:ext cx="8890" cy="5080"/>
          </a:xfrm>
          <a:custGeom>
            <a:avLst/>
            <a:gdLst/>
            <a:ahLst/>
            <a:cxnLst/>
            <a:rect l="l" t="t" r="r" b="b"/>
            <a:pathLst>
              <a:path w="8890" h="5079">
                <a:moveTo>
                  <a:pt x="0" y="4526"/>
                </a:moveTo>
                <a:lnTo>
                  <a:pt x="0" y="4526"/>
                </a:lnTo>
                <a:lnTo>
                  <a:pt x="8585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3" name="object 109"/>
          <p:cNvSpPr/>
          <p:nvPr/>
        </p:nvSpPr>
        <p:spPr>
          <a:xfrm>
            <a:off x="8884276" y="3648823"/>
            <a:ext cx="99060" cy="71755"/>
          </a:xfrm>
          <a:custGeom>
            <a:avLst/>
            <a:gdLst/>
            <a:ahLst/>
            <a:cxnLst/>
            <a:rect l="l" t="t" r="r" b="b"/>
            <a:pathLst>
              <a:path w="99059" h="71754">
                <a:moveTo>
                  <a:pt x="98506" y="0"/>
                </a:moveTo>
                <a:lnTo>
                  <a:pt x="0" y="14623"/>
                </a:lnTo>
                <a:lnTo>
                  <a:pt x="28774" y="71378"/>
                </a:lnTo>
                <a:lnTo>
                  <a:pt x="9850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4" name="object 110"/>
          <p:cNvSpPr/>
          <p:nvPr/>
        </p:nvSpPr>
        <p:spPr>
          <a:xfrm>
            <a:off x="6853342" y="3916465"/>
            <a:ext cx="2026920" cy="591185"/>
          </a:xfrm>
          <a:custGeom>
            <a:avLst/>
            <a:gdLst/>
            <a:ahLst/>
            <a:cxnLst/>
            <a:rect l="l" t="t" r="r" b="b"/>
            <a:pathLst>
              <a:path w="2026920" h="591185">
                <a:moveTo>
                  <a:pt x="0" y="0"/>
                </a:moveTo>
                <a:lnTo>
                  <a:pt x="0" y="0"/>
                </a:lnTo>
                <a:lnTo>
                  <a:pt x="2026641" y="590646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5" name="object 111"/>
          <p:cNvSpPr/>
          <p:nvPr/>
        </p:nvSpPr>
        <p:spPr>
          <a:xfrm>
            <a:off x="6769570" y="3887682"/>
            <a:ext cx="99695" cy="62230"/>
          </a:xfrm>
          <a:custGeom>
            <a:avLst/>
            <a:gdLst/>
            <a:ahLst/>
            <a:cxnLst/>
            <a:rect l="l" t="t" r="r" b="b"/>
            <a:pathLst>
              <a:path w="99695" h="62229">
                <a:moveTo>
                  <a:pt x="99319" y="0"/>
                </a:moveTo>
                <a:lnTo>
                  <a:pt x="0" y="4526"/>
                </a:lnTo>
                <a:lnTo>
                  <a:pt x="82959" y="61861"/>
                </a:lnTo>
                <a:lnTo>
                  <a:pt x="9931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6" name="object 112"/>
          <p:cNvSpPr/>
          <p:nvPr/>
        </p:nvSpPr>
        <p:spPr>
          <a:xfrm>
            <a:off x="7888071" y="3896219"/>
            <a:ext cx="120650" cy="40640"/>
          </a:xfrm>
          <a:custGeom>
            <a:avLst/>
            <a:gdLst/>
            <a:ahLst/>
            <a:cxnLst/>
            <a:rect l="l" t="t" r="r" b="b"/>
            <a:pathLst>
              <a:path w="120650" h="40639">
                <a:moveTo>
                  <a:pt x="120318" y="40441"/>
                </a:moveTo>
                <a:lnTo>
                  <a:pt x="109240" y="33926"/>
                </a:lnTo>
                <a:lnTo>
                  <a:pt x="97951" y="27954"/>
                </a:lnTo>
                <a:lnTo>
                  <a:pt x="50682" y="9538"/>
                </a:lnTo>
                <a:lnTo>
                  <a:pt x="12992" y="1544"/>
                </a:lnTo>
                <a:lnTo>
                  <a:pt x="0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7" name="object 113"/>
          <p:cNvSpPr/>
          <p:nvPr/>
        </p:nvSpPr>
        <p:spPr>
          <a:xfrm>
            <a:off x="7976946" y="3902059"/>
            <a:ext cx="69850" cy="63500"/>
          </a:xfrm>
          <a:custGeom>
            <a:avLst/>
            <a:gdLst/>
            <a:ahLst/>
            <a:cxnLst/>
            <a:rect l="l" t="t" r="r" b="b"/>
            <a:pathLst>
              <a:path w="69850" h="63500">
                <a:moveTo>
                  <a:pt x="37424" y="0"/>
                </a:moveTo>
                <a:lnTo>
                  <a:pt x="20725" y="35519"/>
                </a:lnTo>
                <a:lnTo>
                  <a:pt x="0" y="51314"/>
                </a:lnTo>
                <a:lnTo>
                  <a:pt x="69732" y="63384"/>
                </a:lnTo>
                <a:lnTo>
                  <a:pt x="3742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8" name="object 114"/>
          <p:cNvSpPr txBox="1"/>
          <p:nvPr/>
        </p:nvSpPr>
        <p:spPr>
          <a:xfrm>
            <a:off x="7972020" y="3623295"/>
            <a:ext cx="31369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700" b="1" spc="10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x</a:t>
            </a:r>
            <a:r>
              <a:rPr sz="700" b="1" spc="-15" baseline="-13888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   </a:t>
            </a:r>
            <a:r>
              <a:rPr sz="700" b="1" spc="-120" baseline="-13888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i="1" spc="-30" baseline="-10288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</a:t>
            </a:r>
            <a:endParaRPr baseline="-10288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9" name="object 115"/>
          <p:cNvSpPr txBox="1"/>
          <p:nvPr/>
        </p:nvSpPr>
        <p:spPr>
          <a:xfrm>
            <a:off x="5138991" y="4381854"/>
            <a:ext cx="90805" cy="1077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700" b="1" spc="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y</a:t>
            </a:r>
            <a:endParaRPr sz="7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60" name="object 116"/>
          <p:cNvSpPr txBox="1"/>
          <p:nvPr/>
        </p:nvSpPr>
        <p:spPr>
          <a:xfrm>
            <a:off x="4036109" y="5386730"/>
            <a:ext cx="90805" cy="1077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700" b="1" spc="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x</a:t>
            </a:r>
            <a:endParaRPr sz="7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61" name="object 117"/>
          <p:cNvSpPr txBox="1"/>
          <p:nvPr/>
        </p:nvSpPr>
        <p:spPr>
          <a:xfrm>
            <a:off x="6748168" y="3922824"/>
            <a:ext cx="135890" cy="1077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700" b="1" spc="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x</a:t>
            </a:r>
            <a:r>
              <a:rPr sz="700" b="1" spc="-15" baseline="-13888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</a:t>
            </a:r>
            <a:endParaRPr sz="700" baseline="-13888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62" name="object 118"/>
          <p:cNvSpPr txBox="1"/>
          <p:nvPr/>
        </p:nvSpPr>
        <p:spPr>
          <a:xfrm>
            <a:off x="7933731" y="3026815"/>
            <a:ext cx="136525" cy="1077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700" b="1" spc="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y</a:t>
            </a:r>
            <a:r>
              <a:rPr sz="700" b="1" spc="-15" baseline="-13888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</a:t>
            </a:r>
            <a:endParaRPr sz="700" baseline="-13888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63" name="object 119"/>
          <p:cNvSpPr txBox="1"/>
          <p:nvPr/>
        </p:nvSpPr>
        <p:spPr>
          <a:xfrm>
            <a:off x="8907312" y="3469365"/>
            <a:ext cx="83820" cy="1077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700" b="1" spc="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z</a:t>
            </a:r>
            <a:endParaRPr sz="7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64" name="object 120"/>
          <p:cNvSpPr txBox="1"/>
          <p:nvPr/>
        </p:nvSpPr>
        <p:spPr>
          <a:xfrm>
            <a:off x="8158707" y="3866069"/>
            <a:ext cx="135890" cy="1077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700" b="1" spc="5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y</a:t>
            </a:r>
            <a:r>
              <a:rPr sz="700" b="1" spc="-15" baseline="-13888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</a:t>
            </a:r>
            <a:endParaRPr sz="700" baseline="-13888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65" name="object 121"/>
          <p:cNvSpPr txBox="1"/>
          <p:nvPr/>
        </p:nvSpPr>
        <p:spPr>
          <a:xfrm>
            <a:off x="5006489" y="5203161"/>
            <a:ext cx="63500" cy="461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00" spc="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</a:t>
            </a:r>
            <a:endParaRPr sz="3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66" name="object 122"/>
          <p:cNvSpPr/>
          <p:nvPr/>
        </p:nvSpPr>
        <p:spPr>
          <a:xfrm>
            <a:off x="4962440" y="5186778"/>
            <a:ext cx="66675" cy="80645"/>
          </a:xfrm>
          <a:custGeom>
            <a:avLst/>
            <a:gdLst/>
            <a:ahLst/>
            <a:cxnLst/>
            <a:rect l="l" t="t" r="r" b="b"/>
            <a:pathLst>
              <a:path w="66675" h="80645">
                <a:moveTo>
                  <a:pt x="26210" y="55942"/>
                </a:moveTo>
                <a:lnTo>
                  <a:pt x="20165" y="55942"/>
                </a:lnTo>
                <a:lnTo>
                  <a:pt x="12391" y="80431"/>
                </a:lnTo>
                <a:lnTo>
                  <a:pt x="18436" y="80431"/>
                </a:lnTo>
                <a:lnTo>
                  <a:pt x="26210" y="55942"/>
                </a:lnTo>
                <a:close/>
              </a:path>
              <a:path w="66675" h="80645">
                <a:moveTo>
                  <a:pt x="33995" y="0"/>
                </a:moveTo>
                <a:lnTo>
                  <a:pt x="30538" y="0"/>
                </a:lnTo>
                <a:lnTo>
                  <a:pt x="27939" y="928"/>
                </a:lnTo>
                <a:lnTo>
                  <a:pt x="22752" y="2553"/>
                </a:lnTo>
                <a:lnTo>
                  <a:pt x="20165" y="4294"/>
                </a:lnTo>
                <a:lnTo>
                  <a:pt x="16707" y="6035"/>
                </a:lnTo>
                <a:lnTo>
                  <a:pt x="14120" y="8704"/>
                </a:lnTo>
                <a:lnTo>
                  <a:pt x="11521" y="11490"/>
                </a:lnTo>
                <a:lnTo>
                  <a:pt x="8644" y="14972"/>
                </a:lnTo>
                <a:lnTo>
                  <a:pt x="5186" y="18454"/>
                </a:lnTo>
                <a:lnTo>
                  <a:pt x="1728" y="27042"/>
                </a:lnTo>
                <a:lnTo>
                  <a:pt x="0" y="31453"/>
                </a:lnTo>
                <a:lnTo>
                  <a:pt x="0" y="36559"/>
                </a:lnTo>
                <a:lnTo>
                  <a:pt x="870" y="40970"/>
                </a:lnTo>
                <a:lnTo>
                  <a:pt x="1728" y="46425"/>
                </a:lnTo>
                <a:lnTo>
                  <a:pt x="3457" y="49907"/>
                </a:lnTo>
                <a:lnTo>
                  <a:pt x="6915" y="51532"/>
                </a:lnTo>
                <a:lnTo>
                  <a:pt x="9514" y="54201"/>
                </a:lnTo>
                <a:lnTo>
                  <a:pt x="14120" y="55942"/>
                </a:lnTo>
                <a:lnTo>
                  <a:pt x="32267" y="55942"/>
                </a:lnTo>
                <a:lnTo>
                  <a:pt x="38312" y="54201"/>
                </a:lnTo>
                <a:lnTo>
                  <a:pt x="40614" y="53273"/>
                </a:lnTo>
                <a:lnTo>
                  <a:pt x="21024" y="53273"/>
                </a:lnTo>
                <a:lnTo>
                  <a:pt x="18436" y="52460"/>
                </a:lnTo>
                <a:lnTo>
                  <a:pt x="15849" y="50719"/>
                </a:lnTo>
                <a:lnTo>
                  <a:pt x="14979" y="49907"/>
                </a:lnTo>
                <a:lnTo>
                  <a:pt x="13250" y="48166"/>
                </a:lnTo>
                <a:lnTo>
                  <a:pt x="11521" y="44684"/>
                </a:lnTo>
                <a:lnTo>
                  <a:pt x="11521" y="40041"/>
                </a:lnTo>
                <a:lnTo>
                  <a:pt x="10662" y="36559"/>
                </a:lnTo>
                <a:lnTo>
                  <a:pt x="11521" y="31453"/>
                </a:lnTo>
                <a:lnTo>
                  <a:pt x="13250" y="26230"/>
                </a:lnTo>
                <a:lnTo>
                  <a:pt x="15849" y="17641"/>
                </a:lnTo>
                <a:lnTo>
                  <a:pt x="19306" y="12418"/>
                </a:lnTo>
                <a:lnTo>
                  <a:pt x="22752" y="8704"/>
                </a:lnTo>
                <a:lnTo>
                  <a:pt x="26210" y="4294"/>
                </a:lnTo>
                <a:lnTo>
                  <a:pt x="30538" y="2553"/>
                </a:lnTo>
                <a:lnTo>
                  <a:pt x="33995" y="2553"/>
                </a:lnTo>
                <a:lnTo>
                  <a:pt x="33995" y="0"/>
                </a:lnTo>
                <a:close/>
              </a:path>
              <a:path w="66675" h="80645">
                <a:moveTo>
                  <a:pt x="56748" y="0"/>
                </a:moveTo>
                <a:lnTo>
                  <a:pt x="47246" y="0"/>
                </a:lnTo>
                <a:lnTo>
                  <a:pt x="43788" y="1740"/>
                </a:lnTo>
                <a:lnTo>
                  <a:pt x="40040" y="4294"/>
                </a:lnTo>
                <a:lnTo>
                  <a:pt x="37441" y="6035"/>
                </a:lnTo>
                <a:lnTo>
                  <a:pt x="34854" y="10677"/>
                </a:lnTo>
                <a:lnTo>
                  <a:pt x="33125" y="16713"/>
                </a:lnTo>
                <a:lnTo>
                  <a:pt x="21024" y="53273"/>
                </a:lnTo>
                <a:lnTo>
                  <a:pt x="40614" y="53273"/>
                </a:lnTo>
                <a:lnTo>
                  <a:pt x="42628" y="52460"/>
                </a:lnTo>
                <a:lnTo>
                  <a:pt x="27080" y="52460"/>
                </a:lnTo>
                <a:lnTo>
                  <a:pt x="38312" y="18454"/>
                </a:lnTo>
                <a:lnTo>
                  <a:pt x="46375" y="6963"/>
                </a:lnTo>
                <a:lnTo>
                  <a:pt x="63259" y="6963"/>
                </a:lnTo>
                <a:lnTo>
                  <a:pt x="61064" y="2553"/>
                </a:lnTo>
                <a:lnTo>
                  <a:pt x="56748" y="0"/>
                </a:lnTo>
                <a:close/>
              </a:path>
              <a:path w="66675" h="80645">
                <a:moveTo>
                  <a:pt x="63259" y="6963"/>
                </a:moveTo>
                <a:lnTo>
                  <a:pt x="50692" y="6963"/>
                </a:lnTo>
                <a:lnTo>
                  <a:pt x="53291" y="8704"/>
                </a:lnTo>
                <a:lnTo>
                  <a:pt x="55019" y="12418"/>
                </a:lnTo>
                <a:lnTo>
                  <a:pt x="56748" y="16713"/>
                </a:lnTo>
                <a:lnTo>
                  <a:pt x="56748" y="22748"/>
                </a:lnTo>
                <a:lnTo>
                  <a:pt x="54149" y="29712"/>
                </a:lnTo>
                <a:lnTo>
                  <a:pt x="50692" y="38300"/>
                </a:lnTo>
                <a:lnTo>
                  <a:pt x="47246" y="42130"/>
                </a:lnTo>
                <a:lnTo>
                  <a:pt x="44647" y="45496"/>
                </a:lnTo>
                <a:lnTo>
                  <a:pt x="40899" y="48166"/>
                </a:lnTo>
                <a:lnTo>
                  <a:pt x="37441" y="49907"/>
                </a:lnTo>
                <a:lnTo>
                  <a:pt x="34854" y="51532"/>
                </a:lnTo>
                <a:lnTo>
                  <a:pt x="31396" y="52460"/>
                </a:lnTo>
                <a:lnTo>
                  <a:pt x="42628" y="52460"/>
                </a:lnTo>
                <a:lnTo>
                  <a:pt x="63663" y="27042"/>
                </a:lnTo>
                <a:lnTo>
                  <a:pt x="66251" y="19266"/>
                </a:lnTo>
                <a:lnTo>
                  <a:pt x="66251" y="13231"/>
                </a:lnTo>
                <a:lnTo>
                  <a:pt x="63663" y="7776"/>
                </a:lnTo>
                <a:lnTo>
                  <a:pt x="63259" y="696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67" name="object 123"/>
          <p:cNvSpPr txBox="1"/>
          <p:nvPr/>
        </p:nvSpPr>
        <p:spPr>
          <a:xfrm>
            <a:off x="7945797" y="3955596"/>
            <a:ext cx="63500" cy="461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00" spc="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</a:t>
            </a:r>
            <a:endParaRPr sz="3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68" name="object 124"/>
          <p:cNvSpPr/>
          <p:nvPr/>
        </p:nvSpPr>
        <p:spPr>
          <a:xfrm>
            <a:off x="7902921" y="3939214"/>
            <a:ext cx="66675" cy="80645"/>
          </a:xfrm>
          <a:custGeom>
            <a:avLst/>
            <a:gdLst/>
            <a:ahLst/>
            <a:cxnLst/>
            <a:rect l="l" t="t" r="r" b="b"/>
            <a:pathLst>
              <a:path w="66675" h="80645">
                <a:moveTo>
                  <a:pt x="25990" y="55942"/>
                </a:moveTo>
                <a:lnTo>
                  <a:pt x="19956" y="55942"/>
                </a:lnTo>
                <a:lnTo>
                  <a:pt x="12182" y="80431"/>
                </a:lnTo>
                <a:lnTo>
                  <a:pt x="18216" y="80431"/>
                </a:lnTo>
                <a:lnTo>
                  <a:pt x="25990" y="55942"/>
                </a:lnTo>
                <a:close/>
              </a:path>
              <a:path w="66675" h="80645">
                <a:moveTo>
                  <a:pt x="34924" y="0"/>
                </a:moveTo>
                <a:lnTo>
                  <a:pt x="31095" y="0"/>
                </a:lnTo>
                <a:lnTo>
                  <a:pt x="27730" y="928"/>
                </a:lnTo>
                <a:lnTo>
                  <a:pt x="25061" y="1740"/>
                </a:lnTo>
                <a:lnTo>
                  <a:pt x="22509" y="2553"/>
                </a:lnTo>
                <a:lnTo>
                  <a:pt x="19956" y="4294"/>
                </a:lnTo>
                <a:lnTo>
                  <a:pt x="17288" y="6035"/>
                </a:lnTo>
                <a:lnTo>
                  <a:pt x="13807" y="8704"/>
                </a:lnTo>
                <a:lnTo>
                  <a:pt x="11254" y="11258"/>
                </a:lnTo>
                <a:lnTo>
                  <a:pt x="8702" y="14972"/>
                </a:lnTo>
                <a:lnTo>
                  <a:pt x="6033" y="18454"/>
                </a:lnTo>
                <a:lnTo>
                  <a:pt x="3480" y="22748"/>
                </a:lnTo>
                <a:lnTo>
                  <a:pt x="2668" y="27042"/>
                </a:lnTo>
                <a:lnTo>
                  <a:pt x="928" y="31453"/>
                </a:lnTo>
                <a:lnTo>
                  <a:pt x="0" y="36559"/>
                </a:lnTo>
                <a:lnTo>
                  <a:pt x="928" y="40970"/>
                </a:lnTo>
                <a:lnTo>
                  <a:pt x="1740" y="46425"/>
                </a:lnTo>
                <a:lnTo>
                  <a:pt x="4292" y="49907"/>
                </a:lnTo>
                <a:lnTo>
                  <a:pt x="6961" y="51532"/>
                </a:lnTo>
                <a:lnTo>
                  <a:pt x="10442" y="54201"/>
                </a:lnTo>
                <a:lnTo>
                  <a:pt x="14735" y="55942"/>
                </a:lnTo>
                <a:lnTo>
                  <a:pt x="32023" y="55942"/>
                </a:lnTo>
                <a:lnTo>
                  <a:pt x="38288" y="54201"/>
                </a:lnTo>
                <a:lnTo>
                  <a:pt x="39822" y="53273"/>
                </a:lnTo>
                <a:lnTo>
                  <a:pt x="20768" y="53273"/>
                </a:lnTo>
                <a:lnTo>
                  <a:pt x="18216" y="52460"/>
                </a:lnTo>
                <a:lnTo>
                  <a:pt x="15547" y="50719"/>
                </a:lnTo>
                <a:lnTo>
                  <a:pt x="12995" y="48166"/>
                </a:lnTo>
                <a:lnTo>
                  <a:pt x="11254" y="44684"/>
                </a:lnTo>
                <a:lnTo>
                  <a:pt x="11254" y="40041"/>
                </a:lnTo>
                <a:lnTo>
                  <a:pt x="10442" y="36559"/>
                </a:lnTo>
                <a:lnTo>
                  <a:pt x="30283" y="2553"/>
                </a:lnTo>
                <a:lnTo>
                  <a:pt x="33995" y="2553"/>
                </a:lnTo>
                <a:lnTo>
                  <a:pt x="34924" y="0"/>
                </a:lnTo>
                <a:close/>
              </a:path>
              <a:path w="66675" h="80645">
                <a:moveTo>
                  <a:pt x="56505" y="0"/>
                </a:moveTo>
                <a:lnTo>
                  <a:pt x="46990" y="0"/>
                </a:lnTo>
                <a:lnTo>
                  <a:pt x="43510" y="1740"/>
                </a:lnTo>
                <a:lnTo>
                  <a:pt x="40029" y="4294"/>
                </a:lnTo>
                <a:lnTo>
                  <a:pt x="37476" y="6035"/>
                </a:lnTo>
                <a:lnTo>
                  <a:pt x="34924" y="10329"/>
                </a:lnTo>
                <a:lnTo>
                  <a:pt x="33183" y="16713"/>
                </a:lnTo>
                <a:lnTo>
                  <a:pt x="20768" y="53273"/>
                </a:lnTo>
                <a:lnTo>
                  <a:pt x="39822" y="53273"/>
                </a:lnTo>
                <a:lnTo>
                  <a:pt x="41164" y="52460"/>
                </a:lnTo>
                <a:lnTo>
                  <a:pt x="26802" y="52460"/>
                </a:lnTo>
                <a:lnTo>
                  <a:pt x="38288" y="18454"/>
                </a:lnTo>
                <a:lnTo>
                  <a:pt x="40029" y="14159"/>
                </a:lnTo>
                <a:lnTo>
                  <a:pt x="41769" y="10329"/>
                </a:lnTo>
                <a:lnTo>
                  <a:pt x="42697" y="9517"/>
                </a:lnTo>
                <a:lnTo>
                  <a:pt x="44438" y="7776"/>
                </a:lnTo>
                <a:lnTo>
                  <a:pt x="46062" y="6963"/>
                </a:lnTo>
                <a:lnTo>
                  <a:pt x="62953" y="6963"/>
                </a:lnTo>
                <a:lnTo>
                  <a:pt x="60798" y="2553"/>
                </a:lnTo>
                <a:lnTo>
                  <a:pt x="56505" y="0"/>
                </a:lnTo>
                <a:close/>
              </a:path>
              <a:path w="66675" h="80645">
                <a:moveTo>
                  <a:pt x="62953" y="6963"/>
                </a:moveTo>
                <a:lnTo>
                  <a:pt x="50471" y="6963"/>
                </a:lnTo>
                <a:lnTo>
                  <a:pt x="53024" y="8704"/>
                </a:lnTo>
                <a:lnTo>
                  <a:pt x="54764" y="12418"/>
                </a:lnTo>
                <a:lnTo>
                  <a:pt x="56505" y="16713"/>
                </a:lnTo>
                <a:lnTo>
                  <a:pt x="56505" y="22748"/>
                </a:lnTo>
                <a:lnTo>
                  <a:pt x="53836" y="28783"/>
                </a:lnTo>
                <a:lnTo>
                  <a:pt x="52212" y="34006"/>
                </a:lnTo>
                <a:lnTo>
                  <a:pt x="50471" y="38300"/>
                </a:lnTo>
                <a:lnTo>
                  <a:pt x="46990" y="41782"/>
                </a:lnTo>
                <a:lnTo>
                  <a:pt x="44438" y="45496"/>
                </a:lnTo>
                <a:lnTo>
                  <a:pt x="40957" y="48166"/>
                </a:lnTo>
                <a:lnTo>
                  <a:pt x="37476" y="49907"/>
                </a:lnTo>
                <a:lnTo>
                  <a:pt x="34924" y="51532"/>
                </a:lnTo>
                <a:lnTo>
                  <a:pt x="31095" y="52460"/>
                </a:lnTo>
                <a:lnTo>
                  <a:pt x="41164" y="52460"/>
                </a:lnTo>
                <a:lnTo>
                  <a:pt x="42697" y="51532"/>
                </a:lnTo>
                <a:lnTo>
                  <a:pt x="46990" y="49907"/>
                </a:lnTo>
                <a:lnTo>
                  <a:pt x="51283" y="46425"/>
                </a:lnTo>
                <a:lnTo>
                  <a:pt x="55576" y="40970"/>
                </a:lnTo>
                <a:lnTo>
                  <a:pt x="59985" y="36559"/>
                </a:lnTo>
                <a:lnTo>
                  <a:pt x="62538" y="31453"/>
                </a:lnTo>
                <a:lnTo>
                  <a:pt x="64278" y="27042"/>
                </a:lnTo>
                <a:lnTo>
                  <a:pt x="66251" y="19266"/>
                </a:lnTo>
                <a:lnTo>
                  <a:pt x="66251" y="13231"/>
                </a:lnTo>
                <a:lnTo>
                  <a:pt x="63350" y="7776"/>
                </a:lnTo>
                <a:lnTo>
                  <a:pt x="62953" y="696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69" name="object 125"/>
          <p:cNvSpPr/>
          <p:nvPr/>
        </p:nvSpPr>
        <p:spPr>
          <a:xfrm>
            <a:off x="5088886" y="3339050"/>
            <a:ext cx="24130" cy="24130"/>
          </a:xfrm>
          <a:custGeom>
            <a:avLst/>
            <a:gdLst/>
            <a:ahLst/>
            <a:cxnLst/>
            <a:rect l="l" t="t" r="r" b="b"/>
            <a:pathLst>
              <a:path w="24129" h="24129">
                <a:moveTo>
                  <a:pt x="14654" y="0"/>
                </a:moveTo>
                <a:lnTo>
                  <a:pt x="8620" y="0"/>
                </a:lnTo>
                <a:lnTo>
                  <a:pt x="6056" y="928"/>
                </a:lnTo>
                <a:lnTo>
                  <a:pt x="870" y="6035"/>
                </a:lnTo>
                <a:lnTo>
                  <a:pt x="0" y="8704"/>
                </a:lnTo>
                <a:lnTo>
                  <a:pt x="0" y="14740"/>
                </a:lnTo>
                <a:lnTo>
                  <a:pt x="870" y="17293"/>
                </a:lnTo>
                <a:lnTo>
                  <a:pt x="3457" y="19846"/>
                </a:lnTo>
                <a:lnTo>
                  <a:pt x="6056" y="22748"/>
                </a:lnTo>
                <a:lnTo>
                  <a:pt x="8620" y="23676"/>
                </a:lnTo>
                <a:lnTo>
                  <a:pt x="14654" y="23676"/>
                </a:lnTo>
                <a:lnTo>
                  <a:pt x="18483" y="22748"/>
                </a:lnTo>
                <a:lnTo>
                  <a:pt x="20107" y="19846"/>
                </a:lnTo>
                <a:lnTo>
                  <a:pt x="22776" y="17293"/>
                </a:lnTo>
                <a:lnTo>
                  <a:pt x="23588" y="14740"/>
                </a:lnTo>
                <a:lnTo>
                  <a:pt x="23588" y="8704"/>
                </a:lnTo>
                <a:lnTo>
                  <a:pt x="22776" y="6035"/>
                </a:lnTo>
                <a:lnTo>
                  <a:pt x="20107" y="3481"/>
                </a:lnTo>
                <a:lnTo>
                  <a:pt x="18483" y="928"/>
                </a:lnTo>
                <a:lnTo>
                  <a:pt x="1465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70" name="object 126"/>
          <p:cNvSpPr/>
          <p:nvPr/>
        </p:nvSpPr>
        <p:spPr>
          <a:xfrm>
            <a:off x="4429006" y="3339050"/>
            <a:ext cx="24130" cy="24130"/>
          </a:xfrm>
          <a:custGeom>
            <a:avLst/>
            <a:gdLst/>
            <a:ahLst/>
            <a:cxnLst/>
            <a:rect l="l" t="t" r="r" b="b"/>
            <a:pathLst>
              <a:path w="24129" h="24129">
                <a:moveTo>
                  <a:pt x="14689" y="0"/>
                </a:moveTo>
                <a:lnTo>
                  <a:pt x="8644" y="0"/>
                </a:lnTo>
                <a:lnTo>
                  <a:pt x="6056" y="928"/>
                </a:lnTo>
                <a:lnTo>
                  <a:pt x="870" y="6035"/>
                </a:lnTo>
                <a:lnTo>
                  <a:pt x="0" y="8704"/>
                </a:lnTo>
                <a:lnTo>
                  <a:pt x="0" y="14740"/>
                </a:lnTo>
                <a:lnTo>
                  <a:pt x="870" y="17293"/>
                </a:lnTo>
                <a:lnTo>
                  <a:pt x="3457" y="19846"/>
                </a:lnTo>
                <a:lnTo>
                  <a:pt x="6056" y="22748"/>
                </a:lnTo>
                <a:lnTo>
                  <a:pt x="8644" y="23676"/>
                </a:lnTo>
                <a:lnTo>
                  <a:pt x="14689" y="23676"/>
                </a:lnTo>
                <a:lnTo>
                  <a:pt x="18436" y="22748"/>
                </a:lnTo>
                <a:lnTo>
                  <a:pt x="20165" y="19846"/>
                </a:lnTo>
                <a:lnTo>
                  <a:pt x="22752" y="17293"/>
                </a:lnTo>
                <a:lnTo>
                  <a:pt x="23623" y="14740"/>
                </a:lnTo>
                <a:lnTo>
                  <a:pt x="23623" y="8704"/>
                </a:lnTo>
                <a:lnTo>
                  <a:pt x="22752" y="6035"/>
                </a:lnTo>
                <a:lnTo>
                  <a:pt x="20165" y="3481"/>
                </a:lnTo>
                <a:lnTo>
                  <a:pt x="18436" y="928"/>
                </a:lnTo>
                <a:lnTo>
                  <a:pt x="1468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71" name="object 127"/>
          <p:cNvSpPr/>
          <p:nvPr/>
        </p:nvSpPr>
        <p:spPr>
          <a:xfrm>
            <a:off x="3935487" y="2845185"/>
            <a:ext cx="2022475" cy="1242060"/>
          </a:xfrm>
          <a:custGeom>
            <a:avLst/>
            <a:gdLst/>
            <a:ahLst/>
            <a:cxnLst/>
            <a:rect l="l" t="t" r="r" b="b"/>
            <a:pathLst>
              <a:path w="2022475" h="1242060">
                <a:moveTo>
                  <a:pt x="2022203" y="1241828"/>
                </a:moveTo>
                <a:lnTo>
                  <a:pt x="0" y="1241828"/>
                </a:lnTo>
                <a:lnTo>
                  <a:pt x="0" y="0"/>
                </a:lnTo>
                <a:lnTo>
                  <a:pt x="2022203" y="0"/>
                </a:lnTo>
                <a:lnTo>
                  <a:pt x="2022203" y="124182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73" name="object 129"/>
          <p:cNvSpPr txBox="1"/>
          <p:nvPr/>
        </p:nvSpPr>
        <p:spPr>
          <a:xfrm>
            <a:off x="577096" y="1609901"/>
            <a:ext cx="7752080" cy="13670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</a:t>
            </a:r>
            <a:r>
              <a:rPr 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想想看像差函数应该是</a:t>
            </a:r>
            <a:r>
              <a:rPr sz="24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由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哪些</a:t>
            </a:r>
            <a:r>
              <a:rPr sz="24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变</a:t>
            </a: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量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决</a:t>
            </a:r>
            <a:r>
              <a:rPr sz="24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定</a:t>
            </a:r>
            <a:r>
              <a:rPr sz="2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？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</a:t>
            </a:r>
            <a:r>
              <a:rPr 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光源在物平面的坐标</a:t>
            </a:r>
            <a:r>
              <a:rPr sz="24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(x</a:t>
            </a:r>
            <a:r>
              <a:rPr sz="2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,</a:t>
            </a:r>
            <a:r>
              <a:rPr sz="24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y)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03505" algn="ctr">
              <a:lnSpc>
                <a:spcPts val="3354"/>
              </a:lnSpc>
              <a:spcBef>
                <a:spcPts val="690"/>
              </a:spcBef>
            </a:pPr>
            <a:r>
              <a:rPr sz="20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–在圆柱对称的情况下，可假设光源</a:t>
            </a:r>
            <a:r>
              <a:rPr sz="20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在</a:t>
            </a:r>
            <a:r>
              <a:rPr sz="20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y</a:t>
            </a:r>
            <a:r>
              <a:rPr sz="20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轴上</a:t>
            </a:r>
            <a:endParaRPr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74" name="object 130"/>
          <p:cNvSpPr txBox="1"/>
          <p:nvPr/>
        </p:nvSpPr>
        <p:spPr>
          <a:xfrm>
            <a:off x="597339" y="3063429"/>
            <a:ext cx="8134350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</a:t>
            </a:r>
            <a:r>
              <a:rPr 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由光源而来的光线在折</a:t>
            </a:r>
            <a:r>
              <a:rPr sz="24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射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平面</a:t>
            </a:r>
            <a:r>
              <a:rPr sz="24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坐标 </a:t>
            </a:r>
            <a:r>
              <a:rPr sz="2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</a:t>
            </a:r>
            <a:r>
              <a:rPr sz="24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x</a:t>
            </a:r>
            <a:r>
              <a:rPr sz="2400" spc="22" baseline="-21164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</a:t>
            </a:r>
            <a:r>
              <a:rPr sz="2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,</a:t>
            </a:r>
            <a:r>
              <a:rPr sz="2400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y</a:t>
            </a:r>
            <a:r>
              <a:rPr sz="2400" spc="22" baseline="-21164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</a:t>
            </a:r>
            <a:r>
              <a:rPr sz="2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)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75" name="object 131"/>
          <p:cNvSpPr txBox="1"/>
          <p:nvPr/>
        </p:nvSpPr>
        <p:spPr>
          <a:xfrm>
            <a:off x="1054539" y="3629178"/>
            <a:ext cx="6062345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</a:t>
            </a:r>
            <a:r>
              <a:rPr lang="en-US" sz="20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0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会决定接下来这一道光线往哪里前进</a:t>
            </a:r>
            <a:endParaRPr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76" name="object 132"/>
          <p:cNvSpPr txBox="1"/>
          <p:nvPr/>
        </p:nvSpPr>
        <p:spPr>
          <a:xfrm>
            <a:off x="1054539" y="4135717"/>
            <a:ext cx="4488815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</a:t>
            </a:r>
            <a:r>
              <a:rPr lang="en-US" sz="20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0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习惯上用极座</a:t>
            </a:r>
            <a:r>
              <a:rPr sz="20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标</a:t>
            </a:r>
            <a:r>
              <a:rPr sz="2000" spc="5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(r</a:t>
            </a:r>
            <a:r>
              <a:rPr sz="20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,</a:t>
            </a:r>
            <a:r>
              <a:rPr sz="2000" spc="-1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0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φ</a:t>
            </a:r>
            <a:r>
              <a:rPr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)</a:t>
            </a:r>
            <a:r>
              <a:rPr sz="20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表示</a:t>
            </a:r>
            <a:endParaRPr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057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19493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.1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像差的起源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10" name="object 2"/>
          <p:cNvSpPr txBox="1">
            <a:spLocks/>
          </p:cNvSpPr>
          <p:nvPr/>
        </p:nvSpPr>
        <p:spPr>
          <a:xfrm>
            <a:off x="-1661832" y="613602"/>
            <a:ext cx="8387892" cy="854130"/>
          </a:xfrm>
          <a:prstGeom prst="rect">
            <a:avLst/>
          </a:prstGeom>
        </p:spPr>
        <p:txBody>
          <a:bodyPr vert="horz" wrap="square" lIns="0" tIns="272465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36470">
              <a:lnSpc>
                <a:spcPts val="5280"/>
              </a:lnSpc>
            </a:pPr>
            <a:r>
              <a:rPr lang="zh-CN" altLang="en-US" sz="3200" spc="5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旋转</a:t>
            </a:r>
            <a:r>
              <a:rPr lang="zh-CN" altLang="en-US" sz="3200" spc="5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坐标</a:t>
            </a:r>
            <a:r>
              <a:rPr lang="zh-CN" altLang="en-US" sz="3200" spc="5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不变量</a:t>
            </a:r>
            <a:endParaRPr lang="zh-CN" altLang="en-US" sz="3200" spc="5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93" name="object 29"/>
          <p:cNvSpPr/>
          <p:nvPr/>
        </p:nvSpPr>
        <p:spPr>
          <a:xfrm>
            <a:off x="7608328" y="2956844"/>
            <a:ext cx="62865" cy="97155"/>
          </a:xfrm>
          <a:custGeom>
            <a:avLst/>
            <a:gdLst/>
            <a:ahLst/>
            <a:cxnLst/>
            <a:rect l="l" t="t" r="r" b="b"/>
            <a:pathLst>
              <a:path w="62864" h="97155">
                <a:moveTo>
                  <a:pt x="31327" y="0"/>
                </a:moveTo>
                <a:lnTo>
                  <a:pt x="0" y="96796"/>
                </a:lnTo>
                <a:lnTo>
                  <a:pt x="62770" y="96796"/>
                </a:lnTo>
                <a:lnTo>
                  <a:pt x="3132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87" name="object 123"/>
          <p:cNvSpPr txBox="1"/>
          <p:nvPr/>
        </p:nvSpPr>
        <p:spPr>
          <a:xfrm>
            <a:off x="1035722" y="3384952"/>
            <a:ext cx="4335145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4211320" algn="l"/>
              </a:tabLst>
            </a:pPr>
            <a:r>
              <a:rPr sz="3600" spc="-7" baseline="1984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</a:t>
            </a:r>
            <a:r>
              <a:rPr lang="en-US" sz="3600" spc="-7" baseline="1984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3600" spc="-7" baseline="1984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两个向量的内</a:t>
            </a:r>
            <a:r>
              <a:rPr sz="3600" baseline="1984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积</a:t>
            </a:r>
            <a:r>
              <a:rPr sz="3600" spc="-7" baseline="1984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yrc</a:t>
            </a:r>
            <a:r>
              <a:rPr sz="3600" spc="-37" baseline="1984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</a:t>
            </a:r>
            <a:r>
              <a:rPr sz="3600" spc="-15" baseline="1984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</a:t>
            </a:r>
            <a:r>
              <a:rPr lang="en-US" altLang="zh-CN" sz="3600" spc="-7" baseline="1984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φ</a:t>
            </a:r>
            <a:r>
              <a:rPr sz="1100" b="1" spc="7" baseline="9259" smtClean="0">
                <a:latin typeface="黑体" panose="02010609060101010101" pitchFamily="49" charset="-122"/>
                <a:ea typeface="黑体" panose="02010609060101010101" pitchFamily="49" charset="-122"/>
                <a:cs typeface="Arial"/>
              </a:rPr>
              <a:t>x</a:t>
            </a:r>
            <a:r>
              <a:rPr sz="400" b="1" spc="-10" smtClean="0">
                <a:latin typeface="黑体" panose="02010609060101010101" pitchFamily="49" charset="-122"/>
                <a:ea typeface="黑体" panose="02010609060101010101" pitchFamily="49" charset="-122"/>
                <a:cs typeface="Arial"/>
              </a:rPr>
              <a:t>p</a:t>
            </a:r>
            <a:endParaRPr sz="400">
              <a:latin typeface="黑体" panose="02010609060101010101" pitchFamily="49" charset="-122"/>
              <a:ea typeface="黑体" panose="02010609060101010101" pitchFamily="49" charset="-122"/>
              <a:cs typeface="Arial"/>
            </a:endParaRPr>
          </a:p>
        </p:txBody>
      </p:sp>
      <p:sp>
        <p:nvSpPr>
          <p:cNvPr id="388" name="object 124"/>
          <p:cNvSpPr txBox="1"/>
          <p:nvPr/>
        </p:nvSpPr>
        <p:spPr>
          <a:xfrm>
            <a:off x="7693207" y="2962971"/>
            <a:ext cx="90805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b="1" spc="10" dirty="0">
                <a:latin typeface="黑体" panose="02010609060101010101" pitchFamily="49" charset="-122"/>
                <a:ea typeface="黑体" panose="02010609060101010101" pitchFamily="49" charset="-122"/>
                <a:cs typeface="Arial"/>
              </a:rPr>
              <a:t>y</a:t>
            </a:r>
            <a:endParaRPr sz="900">
              <a:latin typeface="黑体" panose="02010609060101010101" pitchFamily="49" charset="-122"/>
              <a:ea typeface="黑体" panose="02010609060101010101" pitchFamily="49" charset="-122"/>
              <a:cs typeface="Arial"/>
            </a:endParaRPr>
          </a:p>
        </p:txBody>
      </p:sp>
      <p:sp>
        <p:nvSpPr>
          <p:cNvPr id="394" name="object 130"/>
          <p:cNvSpPr txBox="1">
            <a:spLocks/>
          </p:cNvSpPr>
          <p:nvPr/>
        </p:nvSpPr>
        <p:spPr>
          <a:xfrm>
            <a:off x="261794" y="1542939"/>
            <a:ext cx="8443895" cy="1336766"/>
          </a:xfrm>
          <a:prstGeom prst="rect">
            <a:avLst/>
          </a:prstGeom>
        </p:spPr>
        <p:txBody>
          <a:bodyPr vert="horz" wrap="square" lIns="0" tIns="71618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58495" marR="5080" indent="-342900">
              <a:lnSpc>
                <a:spcPct val="100000"/>
              </a:lnSpc>
            </a:pP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由于成像时具有圆柱对</a:t>
            </a:r>
            <a:r>
              <a:rPr lang="zh-CN" altLang="en-US" sz="24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称</a:t>
            </a: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，所</a:t>
            </a:r>
            <a:r>
              <a:rPr lang="zh-CN" altLang="en-US" sz="24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以</a:t>
            </a: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找寻</a:t>
            </a:r>
            <a:r>
              <a:rPr lang="zh-CN" altLang="en-US" sz="24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三</a:t>
            </a: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个旋转时不变的量来作为</a:t>
            </a:r>
            <a:r>
              <a:rPr lang="zh-CN" altLang="en-US" sz="24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变</a:t>
            </a: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数较</a:t>
            </a:r>
            <a:r>
              <a:rPr lang="zh-CN" altLang="en-US" sz="24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恰</a:t>
            </a: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当</a:t>
            </a:r>
          </a:p>
          <a:p>
            <a:pPr marL="772795">
              <a:lnSpc>
                <a:spcPts val="3354"/>
              </a:lnSpc>
              <a:spcBef>
                <a:spcPts val="690"/>
              </a:spcBef>
            </a:pPr>
            <a:r>
              <a:rPr lang="en-US" altLang="zh-CN"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 </a:t>
            </a:r>
            <a:r>
              <a:rPr lang="en-US" altLang="zh-CN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</a:t>
            </a:r>
            <a:r>
              <a:rPr lang="zh-CN" altLang="en-US"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向量内积</a:t>
            </a:r>
            <a:r>
              <a:rPr lang="en-US" altLang="zh-CN" sz="24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y</a:t>
            </a:r>
            <a:r>
              <a:rPr lang="en-US" altLang="zh-CN" sz="2400" baseline="2552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r>
              <a:rPr lang="zh-CN" altLang="en-US"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（相当于光源离光轴距</a:t>
            </a: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离</a:t>
            </a:r>
            <a:r>
              <a:rPr lang="zh-CN" altLang="en-US"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）</a:t>
            </a:r>
            <a:endParaRPr lang="zh-CN" altLang="en-US"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95" name="object 131"/>
          <p:cNvSpPr txBox="1"/>
          <p:nvPr/>
        </p:nvSpPr>
        <p:spPr>
          <a:xfrm>
            <a:off x="965727" y="2915359"/>
            <a:ext cx="2832735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2260600" algn="l"/>
              </a:tabLst>
            </a:pPr>
            <a:r>
              <a:rPr lang="en-US" altLang="zh-CN"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– </a:t>
            </a:r>
            <a:r>
              <a:rPr sz="2400" smtClean="0">
                <a:latin typeface="黑体" panose="02010609060101010101" pitchFamily="49" charset="-122"/>
                <a:ea typeface="黑体" panose="02010609060101010101" pitchFamily="49" charset="-122"/>
                <a:cs typeface="PMingLiU-ExtB"/>
              </a:rPr>
              <a:t>P</a:t>
            </a:r>
            <a:r>
              <a:rPr sz="2400" spc="-5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向量内积</a:t>
            </a:r>
            <a:endParaRPr sz="2400" baseline="-21021">
              <a:latin typeface="黑体" panose="02010609060101010101" pitchFamily="49" charset="-122"/>
              <a:ea typeface="黑体" panose="02010609060101010101" pitchFamily="49" charset="-122"/>
              <a:cs typeface="PMingLiU-ExtB"/>
            </a:endParaRPr>
          </a:p>
        </p:txBody>
      </p:sp>
      <p:sp>
        <p:nvSpPr>
          <p:cNvPr id="397" name="object 133"/>
          <p:cNvSpPr txBox="1"/>
          <p:nvPr/>
        </p:nvSpPr>
        <p:spPr>
          <a:xfrm>
            <a:off x="4005761" y="3026603"/>
            <a:ext cx="424561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tabLst>
                <a:tab pos="681355" algn="l"/>
              </a:tabLst>
            </a:pPr>
            <a:r>
              <a:rPr spc="-5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（透镜上光线交点离光</a:t>
            </a:r>
            <a:r>
              <a:rPr lang="zh-CN" altLang="en-US" spc="-5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轴距离</a:t>
            </a:r>
            <a:r>
              <a:rPr lang="zh-CN" altLang="en-US" spc="-5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）</a:t>
            </a:r>
            <a:endParaRPr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</p:txBody>
      </p:sp>
      <p:graphicFrame>
        <p:nvGraphicFramePr>
          <p:cNvPr id="401" name="对象 40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5805073"/>
              </p:ext>
            </p:extLst>
          </p:nvPr>
        </p:nvGraphicFramePr>
        <p:xfrm>
          <a:off x="2749395" y="2937949"/>
          <a:ext cx="1418936" cy="4729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2" name="Equation" r:id="rId4" imgW="761760" imgH="253800" progId="Equation.DSMT4">
                  <p:embed/>
                </p:oleObj>
              </mc:Choice>
              <mc:Fallback>
                <p:oleObj name="Equation" r:id="rId4" imgW="761760" imgH="253800" progId="Equation.DSMT4">
                  <p:embed/>
                  <p:pic>
                    <p:nvPicPr>
                      <p:cNvPr id="138" name="对象 137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749395" y="2937949"/>
                        <a:ext cx="1418936" cy="4729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2" name="object 2"/>
          <p:cNvSpPr/>
          <p:nvPr/>
        </p:nvSpPr>
        <p:spPr>
          <a:xfrm>
            <a:off x="4252158" y="4576285"/>
            <a:ext cx="1635760" cy="2134870"/>
          </a:xfrm>
          <a:custGeom>
            <a:avLst/>
            <a:gdLst/>
            <a:ahLst/>
            <a:cxnLst/>
            <a:rect l="l" t="t" r="r" b="b"/>
            <a:pathLst>
              <a:path w="1635760" h="2134870">
                <a:moveTo>
                  <a:pt x="2599" y="0"/>
                </a:moveTo>
                <a:lnTo>
                  <a:pt x="0" y="1672228"/>
                </a:lnTo>
                <a:lnTo>
                  <a:pt x="1601337" y="2134419"/>
                </a:lnTo>
                <a:lnTo>
                  <a:pt x="1635143" y="2134419"/>
                </a:lnTo>
                <a:lnTo>
                  <a:pt x="1635143" y="469359"/>
                </a:lnTo>
                <a:lnTo>
                  <a:pt x="2599" y="0"/>
                </a:lnTo>
                <a:close/>
              </a:path>
            </a:pathLst>
          </a:custGeom>
          <a:solidFill>
            <a:srgbClr val="CCFFFF"/>
          </a:solidFill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03" name="object 3"/>
          <p:cNvSpPr/>
          <p:nvPr/>
        </p:nvSpPr>
        <p:spPr>
          <a:xfrm>
            <a:off x="4252158" y="4576285"/>
            <a:ext cx="1601470" cy="2134870"/>
          </a:xfrm>
          <a:custGeom>
            <a:avLst/>
            <a:gdLst/>
            <a:ahLst/>
            <a:cxnLst/>
            <a:rect l="l" t="t" r="r" b="b"/>
            <a:pathLst>
              <a:path w="1601470" h="2134870">
                <a:moveTo>
                  <a:pt x="2599" y="0"/>
                </a:moveTo>
                <a:lnTo>
                  <a:pt x="0" y="1672228"/>
                </a:lnTo>
                <a:lnTo>
                  <a:pt x="1601337" y="2134419"/>
                </a:lnTo>
              </a:path>
            </a:pathLst>
          </a:custGeom>
          <a:ln w="69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04" name="object 4"/>
          <p:cNvSpPr/>
          <p:nvPr/>
        </p:nvSpPr>
        <p:spPr>
          <a:xfrm>
            <a:off x="4254757" y="4576285"/>
            <a:ext cx="1632585" cy="2134870"/>
          </a:xfrm>
          <a:custGeom>
            <a:avLst/>
            <a:gdLst/>
            <a:ahLst/>
            <a:cxnLst/>
            <a:rect l="l" t="t" r="r" b="b"/>
            <a:pathLst>
              <a:path w="1632585" h="2134870">
                <a:moveTo>
                  <a:pt x="1632544" y="2134419"/>
                </a:moveTo>
                <a:lnTo>
                  <a:pt x="1632544" y="469359"/>
                </a:lnTo>
                <a:lnTo>
                  <a:pt x="0" y="0"/>
                </a:lnTo>
              </a:path>
            </a:pathLst>
          </a:custGeom>
          <a:ln w="69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05" name="object 5"/>
          <p:cNvSpPr/>
          <p:nvPr/>
        </p:nvSpPr>
        <p:spPr>
          <a:xfrm>
            <a:off x="6966584" y="3120039"/>
            <a:ext cx="1635760" cy="2145030"/>
          </a:xfrm>
          <a:custGeom>
            <a:avLst/>
            <a:gdLst/>
            <a:ahLst/>
            <a:cxnLst/>
            <a:rect l="l" t="t" r="r" b="b"/>
            <a:pathLst>
              <a:path w="1635759" h="2145029">
                <a:moveTo>
                  <a:pt x="2552" y="0"/>
                </a:moveTo>
                <a:lnTo>
                  <a:pt x="0" y="1672588"/>
                </a:lnTo>
                <a:lnTo>
                  <a:pt x="1635398" y="2144501"/>
                </a:lnTo>
                <a:lnTo>
                  <a:pt x="1635398" y="469359"/>
                </a:lnTo>
                <a:lnTo>
                  <a:pt x="2552" y="0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06" name="object 6"/>
          <p:cNvSpPr/>
          <p:nvPr/>
        </p:nvSpPr>
        <p:spPr>
          <a:xfrm>
            <a:off x="6966584" y="3120039"/>
            <a:ext cx="1635760" cy="2145030"/>
          </a:xfrm>
          <a:custGeom>
            <a:avLst/>
            <a:gdLst/>
            <a:ahLst/>
            <a:cxnLst/>
            <a:rect l="l" t="t" r="r" b="b"/>
            <a:pathLst>
              <a:path w="1635759" h="2145029">
                <a:moveTo>
                  <a:pt x="2552" y="0"/>
                </a:moveTo>
                <a:lnTo>
                  <a:pt x="0" y="1672588"/>
                </a:lnTo>
                <a:lnTo>
                  <a:pt x="1635398" y="2144501"/>
                </a:lnTo>
                <a:lnTo>
                  <a:pt x="1635398" y="469359"/>
                </a:lnTo>
                <a:lnTo>
                  <a:pt x="2552" y="0"/>
                </a:lnTo>
                <a:close/>
              </a:path>
            </a:pathLst>
          </a:custGeom>
          <a:ln w="69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07" name="object 7"/>
          <p:cNvSpPr/>
          <p:nvPr/>
        </p:nvSpPr>
        <p:spPr>
          <a:xfrm>
            <a:off x="4859617" y="3817115"/>
            <a:ext cx="3280410" cy="1200150"/>
          </a:xfrm>
          <a:custGeom>
            <a:avLst/>
            <a:gdLst/>
            <a:ahLst/>
            <a:cxnLst/>
            <a:rect l="l" t="t" r="r" b="b"/>
            <a:pathLst>
              <a:path w="3280409" h="1200150">
                <a:moveTo>
                  <a:pt x="0" y="1199630"/>
                </a:moveTo>
                <a:lnTo>
                  <a:pt x="0" y="1199630"/>
                </a:lnTo>
                <a:lnTo>
                  <a:pt x="3280346" y="0"/>
                </a:lnTo>
              </a:path>
            </a:pathLst>
          </a:custGeom>
          <a:ln w="1123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08" name="object 8"/>
          <p:cNvSpPr/>
          <p:nvPr/>
        </p:nvSpPr>
        <p:spPr>
          <a:xfrm>
            <a:off x="4859617" y="5016745"/>
            <a:ext cx="0" cy="568960"/>
          </a:xfrm>
          <a:custGeom>
            <a:avLst/>
            <a:gdLst/>
            <a:ahLst/>
            <a:cxnLst/>
            <a:rect l="l" t="t" r="r" b="b"/>
            <a:pathLst>
              <a:path h="568960">
                <a:moveTo>
                  <a:pt x="0" y="0"/>
                </a:moveTo>
                <a:lnTo>
                  <a:pt x="0" y="0"/>
                </a:lnTo>
                <a:lnTo>
                  <a:pt x="0" y="568826"/>
                </a:lnTo>
              </a:path>
            </a:pathLst>
          </a:custGeom>
          <a:ln w="69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09" name="object 9"/>
          <p:cNvSpPr/>
          <p:nvPr/>
        </p:nvSpPr>
        <p:spPr>
          <a:xfrm>
            <a:off x="4859617" y="5016745"/>
            <a:ext cx="207010" cy="60325"/>
          </a:xfrm>
          <a:custGeom>
            <a:avLst/>
            <a:gdLst/>
            <a:ahLst/>
            <a:cxnLst/>
            <a:rect l="l" t="t" r="r" b="b"/>
            <a:pathLst>
              <a:path w="207010" h="60325">
                <a:moveTo>
                  <a:pt x="0" y="0"/>
                </a:moveTo>
                <a:lnTo>
                  <a:pt x="0" y="0"/>
                </a:lnTo>
                <a:lnTo>
                  <a:pt x="206516" y="60236"/>
                </a:lnTo>
              </a:path>
            </a:pathLst>
          </a:custGeom>
          <a:ln w="691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10" name="object 10"/>
          <p:cNvSpPr/>
          <p:nvPr/>
        </p:nvSpPr>
        <p:spPr>
          <a:xfrm>
            <a:off x="7878439" y="3741326"/>
            <a:ext cx="265430" cy="74930"/>
          </a:xfrm>
          <a:custGeom>
            <a:avLst/>
            <a:gdLst/>
            <a:ahLst/>
            <a:cxnLst/>
            <a:rect l="l" t="t" r="r" b="b"/>
            <a:pathLst>
              <a:path w="265429" h="74929">
                <a:moveTo>
                  <a:pt x="0" y="0"/>
                </a:moveTo>
                <a:lnTo>
                  <a:pt x="0" y="0"/>
                </a:lnTo>
                <a:lnTo>
                  <a:pt x="265005" y="74860"/>
                </a:lnTo>
              </a:path>
            </a:pathLst>
          </a:custGeom>
          <a:ln w="691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11" name="object 11"/>
          <p:cNvSpPr/>
          <p:nvPr/>
        </p:nvSpPr>
        <p:spPr>
          <a:xfrm>
            <a:off x="8141298" y="3816187"/>
            <a:ext cx="0" cy="475615"/>
          </a:xfrm>
          <a:custGeom>
            <a:avLst/>
            <a:gdLst/>
            <a:ahLst/>
            <a:cxnLst/>
            <a:rect l="l" t="t" r="r" b="b"/>
            <a:pathLst>
              <a:path h="475614">
                <a:moveTo>
                  <a:pt x="0" y="0"/>
                </a:moveTo>
                <a:lnTo>
                  <a:pt x="0" y="475395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12" name="object 12"/>
          <p:cNvSpPr/>
          <p:nvPr/>
        </p:nvSpPr>
        <p:spPr>
          <a:xfrm>
            <a:off x="4899658" y="5138147"/>
            <a:ext cx="167005" cy="511175"/>
          </a:xfrm>
          <a:custGeom>
            <a:avLst/>
            <a:gdLst/>
            <a:ahLst/>
            <a:cxnLst/>
            <a:rect l="l" t="t" r="r" b="b"/>
            <a:pathLst>
              <a:path w="167004" h="511175">
                <a:moveTo>
                  <a:pt x="166475" y="511026"/>
                </a:moveTo>
                <a:lnTo>
                  <a:pt x="166475" y="511026"/>
                </a:lnTo>
                <a:lnTo>
                  <a:pt x="0" y="0"/>
                </a:lnTo>
              </a:path>
            </a:pathLst>
          </a:custGeom>
          <a:ln w="21027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13" name="object 13"/>
          <p:cNvSpPr/>
          <p:nvPr/>
        </p:nvSpPr>
        <p:spPr>
          <a:xfrm>
            <a:off x="4859617" y="5016745"/>
            <a:ext cx="86995" cy="146685"/>
          </a:xfrm>
          <a:custGeom>
            <a:avLst/>
            <a:gdLst/>
            <a:ahLst/>
            <a:cxnLst/>
            <a:rect l="l" t="t" r="r" b="b"/>
            <a:pathLst>
              <a:path w="86995" h="146685">
                <a:moveTo>
                  <a:pt x="0" y="0"/>
                </a:moveTo>
                <a:lnTo>
                  <a:pt x="0" y="146471"/>
                </a:lnTo>
                <a:lnTo>
                  <a:pt x="86405" y="117572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14" name="object 14"/>
          <p:cNvSpPr/>
          <p:nvPr/>
        </p:nvSpPr>
        <p:spPr>
          <a:xfrm>
            <a:off x="7880180" y="3917278"/>
            <a:ext cx="193675" cy="299085"/>
          </a:xfrm>
          <a:custGeom>
            <a:avLst/>
            <a:gdLst/>
            <a:ahLst/>
            <a:cxnLst/>
            <a:rect l="l" t="t" r="r" b="b"/>
            <a:pathLst>
              <a:path w="193675" h="299085">
                <a:moveTo>
                  <a:pt x="0" y="298514"/>
                </a:moveTo>
                <a:lnTo>
                  <a:pt x="0" y="298514"/>
                </a:lnTo>
                <a:lnTo>
                  <a:pt x="193532" y="0"/>
                </a:lnTo>
              </a:path>
            </a:pathLst>
          </a:custGeom>
          <a:ln w="2102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15" name="object 15"/>
          <p:cNvSpPr/>
          <p:nvPr/>
        </p:nvSpPr>
        <p:spPr>
          <a:xfrm>
            <a:off x="8029158" y="3810964"/>
            <a:ext cx="113664" cy="142875"/>
          </a:xfrm>
          <a:custGeom>
            <a:avLst/>
            <a:gdLst/>
            <a:ahLst/>
            <a:cxnLst/>
            <a:rect l="l" t="t" r="r" b="b"/>
            <a:pathLst>
              <a:path w="113665" h="142875">
                <a:moveTo>
                  <a:pt x="113474" y="0"/>
                </a:moveTo>
                <a:lnTo>
                  <a:pt x="0" y="90761"/>
                </a:lnTo>
                <a:lnTo>
                  <a:pt x="75997" y="142409"/>
                </a:lnTo>
                <a:lnTo>
                  <a:pt x="11347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16" name="object 16"/>
          <p:cNvSpPr/>
          <p:nvPr/>
        </p:nvSpPr>
        <p:spPr>
          <a:xfrm>
            <a:off x="5080253" y="5331741"/>
            <a:ext cx="304800" cy="311150"/>
          </a:xfrm>
          <a:custGeom>
            <a:avLst/>
            <a:gdLst/>
            <a:ahLst/>
            <a:cxnLst/>
            <a:rect l="l" t="t" r="r" b="b"/>
            <a:pathLst>
              <a:path w="304800" h="311150">
                <a:moveTo>
                  <a:pt x="0" y="310585"/>
                </a:moveTo>
                <a:lnTo>
                  <a:pt x="0" y="310585"/>
                </a:lnTo>
                <a:lnTo>
                  <a:pt x="304187" y="0"/>
                </a:lnTo>
              </a:path>
            </a:pathLst>
          </a:custGeom>
          <a:ln w="21029">
            <a:solidFill>
              <a:srgbClr val="33CC33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17" name="object 17"/>
          <p:cNvSpPr/>
          <p:nvPr/>
        </p:nvSpPr>
        <p:spPr>
          <a:xfrm>
            <a:off x="5344412" y="5241792"/>
            <a:ext cx="129539" cy="130810"/>
          </a:xfrm>
          <a:custGeom>
            <a:avLst/>
            <a:gdLst/>
            <a:ahLst/>
            <a:cxnLst/>
            <a:rect l="l" t="t" r="r" b="b"/>
            <a:pathLst>
              <a:path w="129539" h="130810">
                <a:moveTo>
                  <a:pt x="129021" y="0"/>
                </a:moveTo>
                <a:lnTo>
                  <a:pt x="0" y="65459"/>
                </a:lnTo>
                <a:lnTo>
                  <a:pt x="64510" y="130803"/>
                </a:lnTo>
                <a:lnTo>
                  <a:pt x="129021" y="0"/>
                </a:lnTo>
                <a:close/>
              </a:path>
            </a:pathLst>
          </a:custGeom>
          <a:solidFill>
            <a:srgbClr val="33CC33"/>
          </a:solidFill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18" name="object 18"/>
          <p:cNvSpPr/>
          <p:nvPr/>
        </p:nvSpPr>
        <p:spPr>
          <a:xfrm>
            <a:off x="7882732" y="4210686"/>
            <a:ext cx="302260" cy="54610"/>
          </a:xfrm>
          <a:custGeom>
            <a:avLst/>
            <a:gdLst/>
            <a:ahLst/>
            <a:cxnLst/>
            <a:rect l="l" t="t" r="r" b="b"/>
            <a:pathLst>
              <a:path w="302259" h="54610">
                <a:moveTo>
                  <a:pt x="0" y="0"/>
                </a:moveTo>
                <a:lnTo>
                  <a:pt x="0" y="0"/>
                </a:lnTo>
                <a:lnTo>
                  <a:pt x="301669" y="54085"/>
                </a:lnTo>
              </a:path>
            </a:pathLst>
          </a:custGeom>
          <a:ln w="21032">
            <a:solidFill>
              <a:srgbClr val="33CC33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19" name="object 19"/>
          <p:cNvSpPr/>
          <p:nvPr/>
        </p:nvSpPr>
        <p:spPr>
          <a:xfrm>
            <a:off x="8165025" y="4217533"/>
            <a:ext cx="142875" cy="90805"/>
          </a:xfrm>
          <a:custGeom>
            <a:avLst/>
            <a:gdLst/>
            <a:ahLst/>
            <a:cxnLst/>
            <a:rect l="l" t="t" r="r" b="b"/>
            <a:pathLst>
              <a:path w="142875" h="90804">
                <a:moveTo>
                  <a:pt x="15895" y="0"/>
                </a:moveTo>
                <a:lnTo>
                  <a:pt x="0" y="90761"/>
                </a:lnTo>
                <a:lnTo>
                  <a:pt x="142364" y="69754"/>
                </a:lnTo>
                <a:lnTo>
                  <a:pt x="15895" y="0"/>
                </a:lnTo>
                <a:close/>
              </a:path>
            </a:pathLst>
          </a:custGeom>
          <a:solidFill>
            <a:srgbClr val="33CC33"/>
          </a:solidFill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20" name="object 20"/>
          <p:cNvSpPr/>
          <p:nvPr/>
        </p:nvSpPr>
        <p:spPr>
          <a:xfrm>
            <a:off x="5473434" y="4287287"/>
            <a:ext cx="2834005" cy="955040"/>
          </a:xfrm>
          <a:custGeom>
            <a:avLst/>
            <a:gdLst/>
            <a:ahLst/>
            <a:cxnLst/>
            <a:rect l="l" t="t" r="r" b="b"/>
            <a:pathLst>
              <a:path w="2834004" h="955039">
                <a:moveTo>
                  <a:pt x="0" y="954504"/>
                </a:moveTo>
                <a:lnTo>
                  <a:pt x="0" y="954504"/>
                </a:lnTo>
                <a:lnTo>
                  <a:pt x="2833956" y="0"/>
                </a:lnTo>
              </a:path>
            </a:pathLst>
          </a:custGeom>
          <a:ln w="11236">
            <a:solidFill>
              <a:srgbClr val="33CC33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21" name="object 21"/>
          <p:cNvSpPr/>
          <p:nvPr/>
        </p:nvSpPr>
        <p:spPr>
          <a:xfrm>
            <a:off x="8160378" y="3427726"/>
            <a:ext cx="134219" cy="29561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22" name="object 23"/>
          <p:cNvSpPr txBox="1"/>
          <p:nvPr/>
        </p:nvSpPr>
        <p:spPr>
          <a:xfrm rot="900000">
            <a:off x="5427115" y="6483296"/>
            <a:ext cx="389814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70"/>
              </a:lnSpc>
            </a:pPr>
            <a:r>
              <a:rPr sz="700" b="1" spc="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</a:t>
            </a:r>
            <a:r>
              <a:rPr sz="7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bj</a:t>
            </a:r>
            <a:r>
              <a:rPr sz="700" b="1" spc="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ect</a:t>
            </a:r>
            <a:endParaRPr sz="7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23" name="object 24"/>
          <p:cNvSpPr txBox="1"/>
          <p:nvPr/>
        </p:nvSpPr>
        <p:spPr>
          <a:xfrm rot="900000">
            <a:off x="8193984" y="5022525"/>
            <a:ext cx="31726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75"/>
              </a:lnSpc>
            </a:pPr>
            <a:r>
              <a:rPr sz="7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Pupi</a:t>
            </a:r>
            <a:r>
              <a:rPr sz="700" b="1" spc="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</a:t>
            </a:r>
            <a:endParaRPr sz="7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24" name="object 25"/>
          <p:cNvSpPr txBox="1"/>
          <p:nvPr/>
        </p:nvSpPr>
        <p:spPr>
          <a:xfrm>
            <a:off x="4731992" y="4888153"/>
            <a:ext cx="339090" cy="4664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0005" marR="5080" indent="-27940">
              <a:lnSpc>
                <a:spcPct val="168100"/>
              </a:lnSpc>
              <a:tabLst>
                <a:tab pos="260350" algn="l"/>
              </a:tabLst>
            </a:pPr>
            <a:r>
              <a:rPr i="1" spc="-30" baseline="2057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	</a:t>
            </a:r>
            <a:r>
              <a:rPr sz="700" b="1" spc="10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x</a:t>
            </a:r>
            <a:r>
              <a:rPr sz="700" b="1" spc="5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y</a:t>
            </a:r>
            <a:endParaRPr sz="7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25" name="object 26"/>
          <p:cNvSpPr/>
          <p:nvPr/>
        </p:nvSpPr>
        <p:spPr>
          <a:xfrm>
            <a:off x="4742946" y="4738700"/>
            <a:ext cx="134219" cy="29561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26" name="object 27"/>
          <p:cNvSpPr/>
          <p:nvPr/>
        </p:nvSpPr>
        <p:spPr>
          <a:xfrm>
            <a:off x="4964532" y="5132576"/>
            <a:ext cx="100330" cy="19050"/>
          </a:xfrm>
          <a:custGeom>
            <a:avLst/>
            <a:gdLst/>
            <a:ahLst/>
            <a:cxnLst/>
            <a:rect l="l" t="t" r="r" b="b"/>
            <a:pathLst>
              <a:path w="100329" h="19050">
                <a:moveTo>
                  <a:pt x="99872" y="0"/>
                </a:moveTo>
                <a:lnTo>
                  <a:pt x="86928" y="314"/>
                </a:lnTo>
                <a:lnTo>
                  <a:pt x="74078" y="1248"/>
                </a:lnTo>
                <a:lnTo>
                  <a:pt x="36280" y="7617"/>
                </a:lnTo>
                <a:lnTo>
                  <a:pt x="11893" y="14687"/>
                </a:lnTo>
                <a:lnTo>
                  <a:pt x="0" y="19024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27" name="object 28"/>
          <p:cNvSpPr/>
          <p:nvPr/>
        </p:nvSpPr>
        <p:spPr>
          <a:xfrm>
            <a:off x="4918953" y="5117024"/>
            <a:ext cx="69850" cy="57785"/>
          </a:xfrm>
          <a:custGeom>
            <a:avLst/>
            <a:gdLst/>
            <a:ahLst/>
            <a:cxnLst/>
            <a:rect l="l" t="t" r="r" b="b"/>
            <a:pathLst>
              <a:path w="69850" h="57785">
                <a:moveTo>
                  <a:pt x="41758" y="0"/>
                </a:moveTo>
                <a:lnTo>
                  <a:pt x="0" y="57683"/>
                </a:lnTo>
                <a:lnTo>
                  <a:pt x="69697" y="57683"/>
                </a:lnTo>
                <a:lnTo>
                  <a:pt x="69211" y="57313"/>
                </a:lnTo>
                <a:lnTo>
                  <a:pt x="59723" y="48423"/>
                </a:lnTo>
                <a:lnTo>
                  <a:pt x="52086" y="37900"/>
                </a:lnTo>
                <a:lnTo>
                  <a:pt x="46447" y="26090"/>
                </a:lnTo>
                <a:lnTo>
                  <a:pt x="42955" y="13341"/>
                </a:lnTo>
                <a:lnTo>
                  <a:pt x="4175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28" name="object 29"/>
          <p:cNvSpPr/>
          <p:nvPr/>
        </p:nvSpPr>
        <p:spPr>
          <a:xfrm>
            <a:off x="4095185" y="5363078"/>
            <a:ext cx="2026920" cy="589915"/>
          </a:xfrm>
          <a:custGeom>
            <a:avLst/>
            <a:gdLst/>
            <a:ahLst/>
            <a:cxnLst/>
            <a:rect l="l" t="t" r="r" b="b"/>
            <a:pathLst>
              <a:path w="2026920" h="589914">
                <a:moveTo>
                  <a:pt x="0" y="0"/>
                </a:moveTo>
                <a:lnTo>
                  <a:pt x="0" y="0"/>
                </a:lnTo>
                <a:lnTo>
                  <a:pt x="2026606" y="589822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29" name="object 30"/>
          <p:cNvSpPr/>
          <p:nvPr/>
        </p:nvSpPr>
        <p:spPr>
          <a:xfrm>
            <a:off x="4011365" y="5334294"/>
            <a:ext cx="99695" cy="62230"/>
          </a:xfrm>
          <a:custGeom>
            <a:avLst/>
            <a:gdLst/>
            <a:ahLst/>
            <a:cxnLst/>
            <a:rect l="l" t="t" r="r" b="b"/>
            <a:pathLst>
              <a:path w="99695" h="62229">
                <a:moveTo>
                  <a:pt x="99367" y="0"/>
                </a:moveTo>
                <a:lnTo>
                  <a:pt x="0" y="4294"/>
                </a:lnTo>
                <a:lnTo>
                  <a:pt x="82949" y="61977"/>
                </a:lnTo>
                <a:lnTo>
                  <a:pt x="9936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30" name="object 31"/>
          <p:cNvSpPr/>
          <p:nvPr/>
        </p:nvSpPr>
        <p:spPr>
          <a:xfrm>
            <a:off x="5066133" y="4543091"/>
            <a:ext cx="0" cy="2167890"/>
          </a:xfrm>
          <a:custGeom>
            <a:avLst/>
            <a:gdLst/>
            <a:ahLst/>
            <a:cxnLst/>
            <a:rect l="l" t="t" r="r" b="b"/>
            <a:pathLst>
              <a:path h="2167890">
                <a:moveTo>
                  <a:pt x="0" y="0"/>
                </a:moveTo>
                <a:lnTo>
                  <a:pt x="0" y="2167613"/>
                </a:lnTo>
              </a:path>
            </a:pathLst>
          </a:custGeom>
          <a:ln w="69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31" name="object 32"/>
          <p:cNvSpPr/>
          <p:nvPr/>
        </p:nvSpPr>
        <p:spPr>
          <a:xfrm>
            <a:off x="5034736" y="4454999"/>
            <a:ext cx="64135" cy="95885"/>
          </a:xfrm>
          <a:custGeom>
            <a:avLst/>
            <a:gdLst/>
            <a:ahLst/>
            <a:cxnLst/>
            <a:rect l="l" t="t" r="r" b="b"/>
            <a:pathLst>
              <a:path w="64135" h="95885">
                <a:moveTo>
                  <a:pt x="31396" y="0"/>
                </a:moveTo>
                <a:lnTo>
                  <a:pt x="0" y="95868"/>
                </a:lnTo>
                <a:lnTo>
                  <a:pt x="63698" y="95868"/>
                </a:lnTo>
                <a:lnTo>
                  <a:pt x="313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32" name="object 33"/>
          <p:cNvSpPr/>
          <p:nvPr/>
        </p:nvSpPr>
        <p:spPr>
          <a:xfrm>
            <a:off x="7880180" y="3109477"/>
            <a:ext cx="0" cy="2300605"/>
          </a:xfrm>
          <a:custGeom>
            <a:avLst/>
            <a:gdLst/>
            <a:ahLst/>
            <a:cxnLst/>
            <a:rect l="l" t="t" r="r" b="b"/>
            <a:pathLst>
              <a:path h="2300604">
                <a:moveTo>
                  <a:pt x="0" y="0"/>
                </a:moveTo>
                <a:lnTo>
                  <a:pt x="0" y="0"/>
                </a:lnTo>
                <a:lnTo>
                  <a:pt x="0" y="2300606"/>
                </a:lnTo>
              </a:path>
            </a:pathLst>
          </a:custGeom>
          <a:ln w="69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33" name="object 34"/>
          <p:cNvSpPr/>
          <p:nvPr/>
        </p:nvSpPr>
        <p:spPr>
          <a:xfrm>
            <a:off x="7848852" y="3020689"/>
            <a:ext cx="62865" cy="97155"/>
          </a:xfrm>
          <a:custGeom>
            <a:avLst/>
            <a:gdLst/>
            <a:ahLst/>
            <a:cxnLst/>
            <a:rect l="l" t="t" r="r" b="b"/>
            <a:pathLst>
              <a:path w="62865" h="97154">
                <a:moveTo>
                  <a:pt x="31327" y="0"/>
                </a:moveTo>
                <a:lnTo>
                  <a:pt x="0" y="96796"/>
                </a:lnTo>
                <a:lnTo>
                  <a:pt x="62770" y="96796"/>
                </a:lnTo>
                <a:lnTo>
                  <a:pt x="3132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34" name="object 35"/>
          <p:cNvSpPr/>
          <p:nvPr/>
        </p:nvSpPr>
        <p:spPr>
          <a:xfrm>
            <a:off x="4653100" y="5838520"/>
            <a:ext cx="43815" cy="22225"/>
          </a:xfrm>
          <a:custGeom>
            <a:avLst/>
            <a:gdLst/>
            <a:ahLst/>
            <a:cxnLst/>
            <a:rect l="l" t="t" r="r" b="b"/>
            <a:pathLst>
              <a:path w="43814" h="22225">
                <a:moveTo>
                  <a:pt x="0" y="21901"/>
                </a:moveTo>
                <a:lnTo>
                  <a:pt x="0" y="21901"/>
                </a:lnTo>
                <a:lnTo>
                  <a:pt x="43486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35" name="object 36"/>
          <p:cNvSpPr/>
          <p:nvPr/>
        </p:nvSpPr>
        <p:spPr>
          <a:xfrm>
            <a:off x="4727984" y="5817489"/>
            <a:ext cx="8890" cy="5080"/>
          </a:xfrm>
          <a:custGeom>
            <a:avLst/>
            <a:gdLst/>
            <a:ahLst/>
            <a:cxnLst/>
            <a:rect l="l" t="t" r="r" b="b"/>
            <a:pathLst>
              <a:path w="8889" h="5079">
                <a:moveTo>
                  <a:pt x="0" y="4607"/>
                </a:moveTo>
                <a:lnTo>
                  <a:pt x="0" y="4607"/>
                </a:lnTo>
                <a:lnTo>
                  <a:pt x="8644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36" name="object 37"/>
          <p:cNvSpPr/>
          <p:nvPr/>
        </p:nvSpPr>
        <p:spPr>
          <a:xfrm>
            <a:off x="4768025" y="5779165"/>
            <a:ext cx="43815" cy="22860"/>
          </a:xfrm>
          <a:custGeom>
            <a:avLst/>
            <a:gdLst/>
            <a:ahLst/>
            <a:cxnLst/>
            <a:rect l="l" t="t" r="r" b="b"/>
            <a:pathLst>
              <a:path w="43814" h="22860">
                <a:moveTo>
                  <a:pt x="0" y="22748"/>
                </a:moveTo>
                <a:lnTo>
                  <a:pt x="0" y="22748"/>
                </a:lnTo>
                <a:lnTo>
                  <a:pt x="43776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37" name="object 38"/>
          <p:cNvSpPr/>
          <p:nvPr/>
        </p:nvSpPr>
        <p:spPr>
          <a:xfrm>
            <a:off x="4843199" y="5759318"/>
            <a:ext cx="8890" cy="4445"/>
          </a:xfrm>
          <a:custGeom>
            <a:avLst/>
            <a:gdLst/>
            <a:ahLst/>
            <a:cxnLst/>
            <a:rect l="l" t="t" r="r" b="b"/>
            <a:pathLst>
              <a:path w="8889" h="4445">
                <a:moveTo>
                  <a:pt x="0" y="4294"/>
                </a:moveTo>
                <a:lnTo>
                  <a:pt x="0" y="4294"/>
                </a:lnTo>
                <a:lnTo>
                  <a:pt x="8644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38" name="object 39"/>
          <p:cNvSpPr/>
          <p:nvPr/>
        </p:nvSpPr>
        <p:spPr>
          <a:xfrm>
            <a:off x="4883240" y="5720669"/>
            <a:ext cx="43815" cy="22225"/>
          </a:xfrm>
          <a:custGeom>
            <a:avLst/>
            <a:gdLst/>
            <a:ahLst/>
            <a:cxnLst/>
            <a:rect l="l" t="t" r="r" b="b"/>
            <a:pathLst>
              <a:path w="43814" h="22225">
                <a:moveTo>
                  <a:pt x="0" y="21935"/>
                </a:moveTo>
                <a:lnTo>
                  <a:pt x="0" y="21935"/>
                </a:lnTo>
                <a:lnTo>
                  <a:pt x="43486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39" name="object 40"/>
          <p:cNvSpPr/>
          <p:nvPr/>
        </p:nvSpPr>
        <p:spPr>
          <a:xfrm>
            <a:off x="4958124" y="5699894"/>
            <a:ext cx="8890" cy="4445"/>
          </a:xfrm>
          <a:custGeom>
            <a:avLst/>
            <a:gdLst/>
            <a:ahLst/>
            <a:cxnLst/>
            <a:rect l="l" t="t" r="r" b="b"/>
            <a:pathLst>
              <a:path w="8889" h="4445">
                <a:moveTo>
                  <a:pt x="0" y="4410"/>
                </a:moveTo>
                <a:lnTo>
                  <a:pt x="0" y="4410"/>
                </a:lnTo>
                <a:lnTo>
                  <a:pt x="8644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40" name="object 41"/>
          <p:cNvSpPr/>
          <p:nvPr/>
        </p:nvSpPr>
        <p:spPr>
          <a:xfrm>
            <a:off x="4998165" y="5661361"/>
            <a:ext cx="43815" cy="22860"/>
          </a:xfrm>
          <a:custGeom>
            <a:avLst/>
            <a:gdLst/>
            <a:ahLst/>
            <a:cxnLst/>
            <a:rect l="l" t="t" r="r" b="b"/>
            <a:pathLst>
              <a:path w="43814" h="22860">
                <a:moveTo>
                  <a:pt x="0" y="22748"/>
                </a:moveTo>
                <a:lnTo>
                  <a:pt x="0" y="22748"/>
                </a:lnTo>
                <a:lnTo>
                  <a:pt x="43776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41" name="object 42"/>
          <p:cNvSpPr/>
          <p:nvPr/>
        </p:nvSpPr>
        <p:spPr>
          <a:xfrm>
            <a:off x="5073338" y="5641398"/>
            <a:ext cx="8890" cy="4445"/>
          </a:xfrm>
          <a:custGeom>
            <a:avLst/>
            <a:gdLst/>
            <a:ahLst/>
            <a:cxnLst/>
            <a:rect l="l" t="t" r="r" b="b"/>
            <a:pathLst>
              <a:path w="8889" h="4445">
                <a:moveTo>
                  <a:pt x="0" y="4410"/>
                </a:moveTo>
                <a:lnTo>
                  <a:pt x="0" y="4410"/>
                </a:lnTo>
                <a:lnTo>
                  <a:pt x="8632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42" name="object 43"/>
          <p:cNvSpPr/>
          <p:nvPr/>
        </p:nvSpPr>
        <p:spPr>
          <a:xfrm>
            <a:off x="5113403" y="5603097"/>
            <a:ext cx="44450" cy="22860"/>
          </a:xfrm>
          <a:custGeom>
            <a:avLst/>
            <a:gdLst/>
            <a:ahLst/>
            <a:cxnLst/>
            <a:rect l="l" t="t" r="r" b="b"/>
            <a:pathLst>
              <a:path w="44450" h="22860">
                <a:moveTo>
                  <a:pt x="0" y="22516"/>
                </a:moveTo>
                <a:lnTo>
                  <a:pt x="0" y="22516"/>
                </a:lnTo>
                <a:lnTo>
                  <a:pt x="44322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43" name="object 44"/>
          <p:cNvSpPr/>
          <p:nvPr/>
        </p:nvSpPr>
        <p:spPr>
          <a:xfrm>
            <a:off x="5188240" y="5582090"/>
            <a:ext cx="8890" cy="5715"/>
          </a:xfrm>
          <a:custGeom>
            <a:avLst/>
            <a:gdLst/>
            <a:ahLst/>
            <a:cxnLst/>
            <a:rect l="l" t="t" r="r" b="b"/>
            <a:pathLst>
              <a:path w="8889" h="5714">
                <a:moveTo>
                  <a:pt x="0" y="5222"/>
                </a:moveTo>
                <a:lnTo>
                  <a:pt x="0" y="5222"/>
                </a:lnTo>
                <a:lnTo>
                  <a:pt x="8702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44" name="object 45"/>
          <p:cNvSpPr/>
          <p:nvPr/>
        </p:nvSpPr>
        <p:spPr>
          <a:xfrm>
            <a:off x="5228269" y="5543789"/>
            <a:ext cx="45085" cy="22860"/>
          </a:xfrm>
          <a:custGeom>
            <a:avLst/>
            <a:gdLst/>
            <a:ahLst/>
            <a:cxnLst/>
            <a:rect l="l" t="t" r="r" b="b"/>
            <a:pathLst>
              <a:path w="45085" h="22860">
                <a:moveTo>
                  <a:pt x="0" y="22400"/>
                </a:moveTo>
                <a:lnTo>
                  <a:pt x="0" y="22400"/>
                </a:lnTo>
                <a:lnTo>
                  <a:pt x="44670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45" name="object 46"/>
          <p:cNvSpPr/>
          <p:nvPr/>
        </p:nvSpPr>
        <p:spPr>
          <a:xfrm>
            <a:off x="5304383" y="5523594"/>
            <a:ext cx="8890" cy="4445"/>
          </a:xfrm>
          <a:custGeom>
            <a:avLst/>
            <a:gdLst/>
            <a:ahLst/>
            <a:cxnLst/>
            <a:rect l="l" t="t" r="r" b="b"/>
            <a:pathLst>
              <a:path w="8889" h="4445">
                <a:moveTo>
                  <a:pt x="0" y="4294"/>
                </a:moveTo>
                <a:lnTo>
                  <a:pt x="0" y="4294"/>
                </a:lnTo>
                <a:lnTo>
                  <a:pt x="8585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46" name="object 47"/>
          <p:cNvSpPr/>
          <p:nvPr/>
        </p:nvSpPr>
        <p:spPr>
          <a:xfrm>
            <a:off x="5344412" y="5485293"/>
            <a:ext cx="43815" cy="22860"/>
          </a:xfrm>
          <a:custGeom>
            <a:avLst/>
            <a:gdLst/>
            <a:ahLst/>
            <a:cxnLst/>
            <a:rect l="l" t="t" r="r" b="b"/>
            <a:pathLst>
              <a:path w="43814" h="22860">
                <a:moveTo>
                  <a:pt x="0" y="22516"/>
                </a:moveTo>
                <a:lnTo>
                  <a:pt x="0" y="22516"/>
                </a:lnTo>
                <a:lnTo>
                  <a:pt x="43510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47" name="object 48"/>
          <p:cNvSpPr/>
          <p:nvPr/>
        </p:nvSpPr>
        <p:spPr>
          <a:xfrm>
            <a:off x="5419249" y="5465098"/>
            <a:ext cx="8890" cy="4445"/>
          </a:xfrm>
          <a:custGeom>
            <a:avLst/>
            <a:gdLst/>
            <a:ahLst/>
            <a:cxnLst/>
            <a:rect l="l" t="t" r="r" b="b"/>
            <a:pathLst>
              <a:path w="8889" h="4445">
                <a:moveTo>
                  <a:pt x="0" y="4294"/>
                </a:moveTo>
                <a:lnTo>
                  <a:pt x="0" y="4294"/>
                </a:lnTo>
                <a:lnTo>
                  <a:pt x="8702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48" name="object 49"/>
          <p:cNvSpPr/>
          <p:nvPr/>
        </p:nvSpPr>
        <p:spPr>
          <a:xfrm>
            <a:off x="5459279" y="5426797"/>
            <a:ext cx="43815" cy="22225"/>
          </a:xfrm>
          <a:custGeom>
            <a:avLst/>
            <a:gdLst/>
            <a:ahLst/>
            <a:cxnLst/>
            <a:rect l="l" t="t" r="r" b="b"/>
            <a:pathLst>
              <a:path w="43814" h="22225">
                <a:moveTo>
                  <a:pt x="0" y="21935"/>
                </a:moveTo>
                <a:lnTo>
                  <a:pt x="0" y="21935"/>
                </a:lnTo>
                <a:lnTo>
                  <a:pt x="43742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49" name="object 50"/>
          <p:cNvSpPr/>
          <p:nvPr/>
        </p:nvSpPr>
        <p:spPr>
          <a:xfrm>
            <a:off x="5534464" y="5405790"/>
            <a:ext cx="8890" cy="4445"/>
          </a:xfrm>
          <a:custGeom>
            <a:avLst/>
            <a:gdLst/>
            <a:ahLst/>
            <a:cxnLst/>
            <a:rect l="l" t="t" r="r" b="b"/>
            <a:pathLst>
              <a:path w="8889" h="4445">
                <a:moveTo>
                  <a:pt x="0" y="4294"/>
                </a:moveTo>
                <a:lnTo>
                  <a:pt x="0" y="4294"/>
                </a:lnTo>
                <a:lnTo>
                  <a:pt x="8702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50" name="object 51"/>
          <p:cNvSpPr/>
          <p:nvPr/>
        </p:nvSpPr>
        <p:spPr>
          <a:xfrm>
            <a:off x="5574493" y="5367488"/>
            <a:ext cx="43815" cy="22860"/>
          </a:xfrm>
          <a:custGeom>
            <a:avLst/>
            <a:gdLst/>
            <a:ahLst/>
            <a:cxnLst/>
            <a:rect l="l" t="t" r="r" b="b"/>
            <a:pathLst>
              <a:path w="43814" h="22860">
                <a:moveTo>
                  <a:pt x="0" y="22748"/>
                </a:moveTo>
                <a:lnTo>
                  <a:pt x="0" y="22748"/>
                </a:lnTo>
                <a:lnTo>
                  <a:pt x="43510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51" name="object 52"/>
          <p:cNvSpPr/>
          <p:nvPr/>
        </p:nvSpPr>
        <p:spPr>
          <a:xfrm>
            <a:off x="5649447" y="5347294"/>
            <a:ext cx="8890" cy="4445"/>
          </a:xfrm>
          <a:custGeom>
            <a:avLst/>
            <a:gdLst/>
            <a:ahLst/>
            <a:cxnLst/>
            <a:rect l="l" t="t" r="r" b="b"/>
            <a:pathLst>
              <a:path w="8889" h="4445">
                <a:moveTo>
                  <a:pt x="0" y="4294"/>
                </a:moveTo>
                <a:lnTo>
                  <a:pt x="0" y="4294"/>
                </a:lnTo>
                <a:lnTo>
                  <a:pt x="8585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52" name="object 53"/>
          <p:cNvSpPr/>
          <p:nvPr/>
        </p:nvSpPr>
        <p:spPr>
          <a:xfrm>
            <a:off x="5689476" y="5308993"/>
            <a:ext cx="43815" cy="22225"/>
          </a:xfrm>
          <a:custGeom>
            <a:avLst/>
            <a:gdLst/>
            <a:ahLst/>
            <a:cxnLst/>
            <a:rect l="l" t="t" r="r" b="b"/>
            <a:pathLst>
              <a:path w="43814" h="22225">
                <a:moveTo>
                  <a:pt x="0" y="21819"/>
                </a:moveTo>
                <a:lnTo>
                  <a:pt x="0" y="21819"/>
                </a:lnTo>
                <a:lnTo>
                  <a:pt x="43742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53" name="object 54"/>
          <p:cNvSpPr/>
          <p:nvPr/>
        </p:nvSpPr>
        <p:spPr>
          <a:xfrm>
            <a:off x="5764661" y="5287869"/>
            <a:ext cx="8890" cy="5080"/>
          </a:xfrm>
          <a:custGeom>
            <a:avLst/>
            <a:gdLst/>
            <a:ahLst/>
            <a:cxnLst/>
            <a:rect l="l" t="t" r="r" b="b"/>
            <a:pathLst>
              <a:path w="8889" h="5079">
                <a:moveTo>
                  <a:pt x="0" y="4642"/>
                </a:moveTo>
                <a:lnTo>
                  <a:pt x="0" y="4642"/>
                </a:lnTo>
                <a:lnTo>
                  <a:pt x="8585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54" name="object 55"/>
          <p:cNvSpPr/>
          <p:nvPr/>
        </p:nvSpPr>
        <p:spPr>
          <a:xfrm>
            <a:off x="5804691" y="5249568"/>
            <a:ext cx="43815" cy="22860"/>
          </a:xfrm>
          <a:custGeom>
            <a:avLst/>
            <a:gdLst/>
            <a:ahLst/>
            <a:cxnLst/>
            <a:rect l="l" t="t" r="r" b="b"/>
            <a:pathLst>
              <a:path w="43814" h="22860">
                <a:moveTo>
                  <a:pt x="0" y="22748"/>
                </a:moveTo>
                <a:lnTo>
                  <a:pt x="0" y="22748"/>
                </a:lnTo>
                <a:lnTo>
                  <a:pt x="43394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55" name="object 56"/>
          <p:cNvSpPr/>
          <p:nvPr/>
        </p:nvSpPr>
        <p:spPr>
          <a:xfrm>
            <a:off x="5879528" y="5229721"/>
            <a:ext cx="8890" cy="4445"/>
          </a:xfrm>
          <a:custGeom>
            <a:avLst/>
            <a:gdLst/>
            <a:ahLst/>
            <a:cxnLst/>
            <a:rect l="l" t="t" r="r" b="b"/>
            <a:pathLst>
              <a:path w="8889" h="4445">
                <a:moveTo>
                  <a:pt x="0" y="4294"/>
                </a:moveTo>
                <a:lnTo>
                  <a:pt x="0" y="4294"/>
                </a:lnTo>
                <a:lnTo>
                  <a:pt x="8702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56" name="object 57"/>
          <p:cNvSpPr/>
          <p:nvPr/>
        </p:nvSpPr>
        <p:spPr>
          <a:xfrm>
            <a:off x="5919557" y="5191073"/>
            <a:ext cx="43815" cy="22860"/>
          </a:xfrm>
          <a:custGeom>
            <a:avLst/>
            <a:gdLst/>
            <a:ahLst/>
            <a:cxnLst/>
            <a:rect l="l" t="t" r="r" b="b"/>
            <a:pathLst>
              <a:path w="43814" h="22860">
                <a:moveTo>
                  <a:pt x="0" y="22748"/>
                </a:moveTo>
                <a:lnTo>
                  <a:pt x="0" y="22748"/>
                </a:lnTo>
                <a:lnTo>
                  <a:pt x="43742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57" name="object 58"/>
          <p:cNvSpPr/>
          <p:nvPr/>
        </p:nvSpPr>
        <p:spPr>
          <a:xfrm>
            <a:off x="5994743" y="5170413"/>
            <a:ext cx="8890" cy="5715"/>
          </a:xfrm>
          <a:custGeom>
            <a:avLst/>
            <a:gdLst/>
            <a:ahLst/>
            <a:cxnLst/>
            <a:rect l="l" t="t" r="r" b="b"/>
            <a:pathLst>
              <a:path w="8889" h="5714">
                <a:moveTo>
                  <a:pt x="0" y="5106"/>
                </a:moveTo>
                <a:lnTo>
                  <a:pt x="0" y="5106"/>
                </a:lnTo>
                <a:lnTo>
                  <a:pt x="8585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58" name="object 59"/>
          <p:cNvSpPr/>
          <p:nvPr/>
        </p:nvSpPr>
        <p:spPr>
          <a:xfrm>
            <a:off x="6034772" y="5131764"/>
            <a:ext cx="44450" cy="22860"/>
          </a:xfrm>
          <a:custGeom>
            <a:avLst/>
            <a:gdLst/>
            <a:ahLst/>
            <a:cxnLst/>
            <a:rect l="l" t="t" r="r" b="b"/>
            <a:pathLst>
              <a:path w="44450" h="22860">
                <a:moveTo>
                  <a:pt x="0" y="22748"/>
                </a:moveTo>
                <a:lnTo>
                  <a:pt x="0" y="22748"/>
                </a:lnTo>
                <a:lnTo>
                  <a:pt x="44322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59" name="object 60"/>
          <p:cNvSpPr/>
          <p:nvPr/>
        </p:nvSpPr>
        <p:spPr>
          <a:xfrm>
            <a:off x="6109725" y="5111917"/>
            <a:ext cx="8890" cy="4445"/>
          </a:xfrm>
          <a:custGeom>
            <a:avLst/>
            <a:gdLst/>
            <a:ahLst/>
            <a:cxnLst/>
            <a:rect l="l" t="t" r="r" b="b"/>
            <a:pathLst>
              <a:path w="8889" h="4445">
                <a:moveTo>
                  <a:pt x="0" y="4294"/>
                </a:moveTo>
                <a:lnTo>
                  <a:pt x="0" y="4294"/>
                </a:lnTo>
                <a:lnTo>
                  <a:pt x="8585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60" name="object 61"/>
          <p:cNvSpPr/>
          <p:nvPr/>
        </p:nvSpPr>
        <p:spPr>
          <a:xfrm>
            <a:off x="6149754" y="5073617"/>
            <a:ext cx="45085" cy="22860"/>
          </a:xfrm>
          <a:custGeom>
            <a:avLst/>
            <a:gdLst/>
            <a:ahLst/>
            <a:cxnLst/>
            <a:rect l="l" t="t" r="r" b="b"/>
            <a:pathLst>
              <a:path w="45085" h="22860">
                <a:moveTo>
                  <a:pt x="0" y="22400"/>
                </a:moveTo>
                <a:lnTo>
                  <a:pt x="0" y="22400"/>
                </a:lnTo>
                <a:lnTo>
                  <a:pt x="44554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61" name="object 62"/>
          <p:cNvSpPr/>
          <p:nvPr/>
        </p:nvSpPr>
        <p:spPr>
          <a:xfrm>
            <a:off x="6225752" y="5053421"/>
            <a:ext cx="8890" cy="4445"/>
          </a:xfrm>
          <a:custGeom>
            <a:avLst/>
            <a:gdLst/>
            <a:ahLst/>
            <a:cxnLst/>
            <a:rect l="l" t="t" r="r" b="b"/>
            <a:pathLst>
              <a:path w="8889" h="4445">
                <a:moveTo>
                  <a:pt x="0" y="4294"/>
                </a:moveTo>
                <a:lnTo>
                  <a:pt x="0" y="4294"/>
                </a:lnTo>
                <a:lnTo>
                  <a:pt x="8585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62" name="object 63"/>
          <p:cNvSpPr/>
          <p:nvPr/>
        </p:nvSpPr>
        <p:spPr>
          <a:xfrm>
            <a:off x="6264969" y="5015120"/>
            <a:ext cx="44450" cy="21590"/>
          </a:xfrm>
          <a:custGeom>
            <a:avLst/>
            <a:gdLst/>
            <a:ahLst/>
            <a:cxnLst/>
            <a:rect l="l" t="t" r="r" b="b"/>
            <a:pathLst>
              <a:path w="44450" h="21589">
                <a:moveTo>
                  <a:pt x="0" y="21587"/>
                </a:moveTo>
                <a:lnTo>
                  <a:pt x="0" y="21587"/>
                </a:lnTo>
                <a:lnTo>
                  <a:pt x="44322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63" name="object 64"/>
          <p:cNvSpPr/>
          <p:nvPr/>
        </p:nvSpPr>
        <p:spPr>
          <a:xfrm>
            <a:off x="6340619" y="4993997"/>
            <a:ext cx="8890" cy="4445"/>
          </a:xfrm>
          <a:custGeom>
            <a:avLst/>
            <a:gdLst/>
            <a:ahLst/>
            <a:cxnLst/>
            <a:rect l="l" t="t" r="r" b="b"/>
            <a:pathLst>
              <a:path w="8889" h="4445">
                <a:moveTo>
                  <a:pt x="0" y="4410"/>
                </a:moveTo>
                <a:lnTo>
                  <a:pt x="0" y="4410"/>
                </a:lnTo>
                <a:lnTo>
                  <a:pt x="8702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64" name="object 65"/>
          <p:cNvSpPr/>
          <p:nvPr/>
        </p:nvSpPr>
        <p:spPr>
          <a:xfrm>
            <a:off x="6380764" y="4955696"/>
            <a:ext cx="43815" cy="22860"/>
          </a:xfrm>
          <a:custGeom>
            <a:avLst/>
            <a:gdLst/>
            <a:ahLst/>
            <a:cxnLst/>
            <a:rect l="l" t="t" r="r" b="b"/>
            <a:pathLst>
              <a:path w="43814" h="22860">
                <a:moveTo>
                  <a:pt x="0" y="22516"/>
                </a:moveTo>
                <a:lnTo>
                  <a:pt x="0" y="22516"/>
                </a:lnTo>
                <a:lnTo>
                  <a:pt x="43742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65" name="object 66"/>
          <p:cNvSpPr/>
          <p:nvPr/>
        </p:nvSpPr>
        <p:spPr>
          <a:xfrm>
            <a:off x="6455833" y="4935501"/>
            <a:ext cx="8890" cy="4445"/>
          </a:xfrm>
          <a:custGeom>
            <a:avLst/>
            <a:gdLst/>
            <a:ahLst/>
            <a:cxnLst/>
            <a:rect l="l" t="t" r="r" b="b"/>
            <a:pathLst>
              <a:path w="8889" h="4445">
                <a:moveTo>
                  <a:pt x="0" y="4410"/>
                </a:moveTo>
                <a:lnTo>
                  <a:pt x="0" y="4410"/>
                </a:lnTo>
                <a:lnTo>
                  <a:pt x="8702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66" name="object 67"/>
          <p:cNvSpPr/>
          <p:nvPr/>
        </p:nvSpPr>
        <p:spPr>
          <a:xfrm>
            <a:off x="6495863" y="4897200"/>
            <a:ext cx="43815" cy="22225"/>
          </a:xfrm>
          <a:custGeom>
            <a:avLst/>
            <a:gdLst/>
            <a:ahLst/>
            <a:cxnLst/>
            <a:rect l="l" t="t" r="r" b="b"/>
            <a:pathLst>
              <a:path w="43814" h="22225">
                <a:moveTo>
                  <a:pt x="0" y="21935"/>
                </a:moveTo>
                <a:lnTo>
                  <a:pt x="0" y="21935"/>
                </a:lnTo>
                <a:lnTo>
                  <a:pt x="43510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67" name="object 68"/>
          <p:cNvSpPr/>
          <p:nvPr/>
        </p:nvSpPr>
        <p:spPr>
          <a:xfrm>
            <a:off x="6570816" y="4876193"/>
            <a:ext cx="8890" cy="4445"/>
          </a:xfrm>
          <a:custGeom>
            <a:avLst/>
            <a:gdLst/>
            <a:ahLst/>
            <a:cxnLst/>
            <a:rect l="l" t="t" r="r" b="b"/>
            <a:pathLst>
              <a:path w="8889" h="4445">
                <a:moveTo>
                  <a:pt x="0" y="4294"/>
                </a:moveTo>
                <a:lnTo>
                  <a:pt x="0" y="4294"/>
                </a:lnTo>
                <a:lnTo>
                  <a:pt x="8585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68" name="object 69"/>
          <p:cNvSpPr/>
          <p:nvPr/>
        </p:nvSpPr>
        <p:spPr>
          <a:xfrm>
            <a:off x="6610845" y="4837892"/>
            <a:ext cx="43815" cy="22860"/>
          </a:xfrm>
          <a:custGeom>
            <a:avLst/>
            <a:gdLst/>
            <a:ahLst/>
            <a:cxnLst/>
            <a:rect l="l" t="t" r="r" b="b"/>
            <a:pathLst>
              <a:path w="43814" h="22860">
                <a:moveTo>
                  <a:pt x="0" y="22748"/>
                </a:moveTo>
                <a:lnTo>
                  <a:pt x="0" y="22748"/>
                </a:lnTo>
                <a:lnTo>
                  <a:pt x="43742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69" name="object 70"/>
          <p:cNvSpPr/>
          <p:nvPr/>
        </p:nvSpPr>
        <p:spPr>
          <a:xfrm>
            <a:off x="6686031" y="4817697"/>
            <a:ext cx="8890" cy="4445"/>
          </a:xfrm>
          <a:custGeom>
            <a:avLst/>
            <a:gdLst/>
            <a:ahLst/>
            <a:cxnLst/>
            <a:rect l="l" t="t" r="r" b="b"/>
            <a:pathLst>
              <a:path w="8889" h="4445">
                <a:moveTo>
                  <a:pt x="0" y="4294"/>
                </a:moveTo>
                <a:lnTo>
                  <a:pt x="0" y="4294"/>
                </a:lnTo>
                <a:lnTo>
                  <a:pt x="8585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70" name="object 71"/>
          <p:cNvSpPr/>
          <p:nvPr/>
        </p:nvSpPr>
        <p:spPr>
          <a:xfrm>
            <a:off x="6726060" y="4779396"/>
            <a:ext cx="43815" cy="22860"/>
          </a:xfrm>
          <a:custGeom>
            <a:avLst/>
            <a:gdLst/>
            <a:ahLst/>
            <a:cxnLst/>
            <a:rect l="l" t="t" r="r" b="b"/>
            <a:pathLst>
              <a:path w="43814" h="22860">
                <a:moveTo>
                  <a:pt x="0" y="22748"/>
                </a:moveTo>
                <a:lnTo>
                  <a:pt x="0" y="22748"/>
                </a:lnTo>
                <a:lnTo>
                  <a:pt x="43510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71" name="object 72"/>
          <p:cNvSpPr/>
          <p:nvPr/>
        </p:nvSpPr>
        <p:spPr>
          <a:xfrm>
            <a:off x="6800898" y="4758388"/>
            <a:ext cx="8890" cy="5715"/>
          </a:xfrm>
          <a:custGeom>
            <a:avLst/>
            <a:gdLst/>
            <a:ahLst/>
            <a:cxnLst/>
            <a:rect l="l" t="t" r="r" b="b"/>
            <a:pathLst>
              <a:path w="8889" h="5714">
                <a:moveTo>
                  <a:pt x="0" y="5454"/>
                </a:moveTo>
                <a:lnTo>
                  <a:pt x="0" y="5454"/>
                </a:lnTo>
                <a:lnTo>
                  <a:pt x="8702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72" name="object 73"/>
          <p:cNvSpPr/>
          <p:nvPr/>
        </p:nvSpPr>
        <p:spPr>
          <a:xfrm>
            <a:off x="6840927" y="4720088"/>
            <a:ext cx="44450" cy="22860"/>
          </a:xfrm>
          <a:custGeom>
            <a:avLst/>
            <a:gdLst/>
            <a:ahLst/>
            <a:cxnLst/>
            <a:rect l="l" t="t" r="r" b="b"/>
            <a:pathLst>
              <a:path w="44450" h="22860">
                <a:moveTo>
                  <a:pt x="0" y="22748"/>
                </a:moveTo>
                <a:lnTo>
                  <a:pt x="0" y="22748"/>
                </a:lnTo>
                <a:lnTo>
                  <a:pt x="43858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73" name="object 74"/>
          <p:cNvSpPr/>
          <p:nvPr/>
        </p:nvSpPr>
        <p:spPr>
          <a:xfrm>
            <a:off x="6916112" y="4700125"/>
            <a:ext cx="8890" cy="4445"/>
          </a:xfrm>
          <a:custGeom>
            <a:avLst/>
            <a:gdLst/>
            <a:ahLst/>
            <a:cxnLst/>
            <a:rect l="l" t="t" r="r" b="b"/>
            <a:pathLst>
              <a:path w="8890" h="4445">
                <a:moveTo>
                  <a:pt x="0" y="4294"/>
                </a:moveTo>
                <a:lnTo>
                  <a:pt x="0" y="4294"/>
                </a:lnTo>
                <a:lnTo>
                  <a:pt x="8702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74" name="object 75"/>
          <p:cNvSpPr/>
          <p:nvPr/>
        </p:nvSpPr>
        <p:spPr>
          <a:xfrm>
            <a:off x="6956142" y="4661592"/>
            <a:ext cx="43815" cy="22860"/>
          </a:xfrm>
          <a:custGeom>
            <a:avLst/>
            <a:gdLst/>
            <a:ahLst/>
            <a:cxnLst/>
            <a:rect l="l" t="t" r="r" b="b"/>
            <a:pathLst>
              <a:path w="43815" h="22860">
                <a:moveTo>
                  <a:pt x="0" y="22748"/>
                </a:moveTo>
                <a:lnTo>
                  <a:pt x="0" y="22748"/>
                </a:lnTo>
                <a:lnTo>
                  <a:pt x="43510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75" name="object 76"/>
          <p:cNvSpPr/>
          <p:nvPr/>
        </p:nvSpPr>
        <p:spPr>
          <a:xfrm>
            <a:off x="7031095" y="4641629"/>
            <a:ext cx="8890" cy="4445"/>
          </a:xfrm>
          <a:custGeom>
            <a:avLst/>
            <a:gdLst/>
            <a:ahLst/>
            <a:cxnLst/>
            <a:rect l="l" t="t" r="r" b="b"/>
            <a:pathLst>
              <a:path w="8890" h="4445">
                <a:moveTo>
                  <a:pt x="0" y="4410"/>
                </a:moveTo>
                <a:lnTo>
                  <a:pt x="0" y="4410"/>
                </a:lnTo>
                <a:lnTo>
                  <a:pt x="8585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76" name="object 77"/>
          <p:cNvSpPr/>
          <p:nvPr/>
        </p:nvSpPr>
        <p:spPr>
          <a:xfrm>
            <a:off x="7071124" y="4603096"/>
            <a:ext cx="45085" cy="22225"/>
          </a:xfrm>
          <a:custGeom>
            <a:avLst/>
            <a:gdLst/>
            <a:ahLst/>
            <a:cxnLst/>
            <a:rect l="l" t="t" r="r" b="b"/>
            <a:pathLst>
              <a:path w="45084" h="22225">
                <a:moveTo>
                  <a:pt x="0" y="21819"/>
                </a:moveTo>
                <a:lnTo>
                  <a:pt x="0" y="21819"/>
                </a:lnTo>
                <a:lnTo>
                  <a:pt x="44670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77" name="object 78"/>
          <p:cNvSpPr/>
          <p:nvPr/>
        </p:nvSpPr>
        <p:spPr>
          <a:xfrm>
            <a:off x="7147121" y="4582321"/>
            <a:ext cx="8255" cy="4445"/>
          </a:xfrm>
          <a:custGeom>
            <a:avLst/>
            <a:gdLst/>
            <a:ahLst/>
            <a:cxnLst/>
            <a:rect l="l" t="t" r="r" b="b"/>
            <a:pathLst>
              <a:path w="8254" h="4445">
                <a:moveTo>
                  <a:pt x="0" y="4294"/>
                </a:moveTo>
                <a:lnTo>
                  <a:pt x="0" y="4294"/>
                </a:lnTo>
                <a:lnTo>
                  <a:pt x="7773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78" name="object 79"/>
          <p:cNvSpPr/>
          <p:nvPr/>
        </p:nvSpPr>
        <p:spPr>
          <a:xfrm>
            <a:off x="7186338" y="4544019"/>
            <a:ext cx="44450" cy="22860"/>
          </a:xfrm>
          <a:custGeom>
            <a:avLst/>
            <a:gdLst/>
            <a:ahLst/>
            <a:cxnLst/>
            <a:rect l="l" t="t" r="r" b="b"/>
            <a:pathLst>
              <a:path w="44450" h="22860">
                <a:moveTo>
                  <a:pt x="0" y="22400"/>
                </a:moveTo>
                <a:lnTo>
                  <a:pt x="0" y="22400"/>
                </a:lnTo>
                <a:lnTo>
                  <a:pt x="44322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79" name="object 80"/>
          <p:cNvSpPr/>
          <p:nvPr/>
        </p:nvSpPr>
        <p:spPr>
          <a:xfrm>
            <a:off x="7262104" y="4523824"/>
            <a:ext cx="8890" cy="4445"/>
          </a:xfrm>
          <a:custGeom>
            <a:avLst/>
            <a:gdLst/>
            <a:ahLst/>
            <a:cxnLst/>
            <a:rect l="l" t="t" r="r" b="b"/>
            <a:pathLst>
              <a:path w="8890" h="4445">
                <a:moveTo>
                  <a:pt x="0" y="4294"/>
                </a:moveTo>
                <a:lnTo>
                  <a:pt x="0" y="4294"/>
                </a:lnTo>
                <a:lnTo>
                  <a:pt x="8585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80" name="object 81"/>
          <p:cNvSpPr/>
          <p:nvPr/>
        </p:nvSpPr>
        <p:spPr>
          <a:xfrm>
            <a:off x="7302134" y="4485524"/>
            <a:ext cx="43815" cy="21590"/>
          </a:xfrm>
          <a:custGeom>
            <a:avLst/>
            <a:gdLst/>
            <a:ahLst/>
            <a:cxnLst/>
            <a:rect l="l" t="t" r="r" b="b"/>
            <a:pathLst>
              <a:path w="43815" h="21589">
                <a:moveTo>
                  <a:pt x="0" y="21587"/>
                </a:moveTo>
                <a:lnTo>
                  <a:pt x="0" y="21587"/>
                </a:lnTo>
                <a:lnTo>
                  <a:pt x="43742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81" name="object 82"/>
          <p:cNvSpPr/>
          <p:nvPr/>
        </p:nvSpPr>
        <p:spPr>
          <a:xfrm>
            <a:off x="7377319" y="4464516"/>
            <a:ext cx="8890" cy="4445"/>
          </a:xfrm>
          <a:custGeom>
            <a:avLst/>
            <a:gdLst/>
            <a:ahLst/>
            <a:cxnLst/>
            <a:rect l="l" t="t" r="r" b="b"/>
            <a:pathLst>
              <a:path w="8890" h="4445">
                <a:moveTo>
                  <a:pt x="0" y="4294"/>
                </a:moveTo>
                <a:lnTo>
                  <a:pt x="0" y="4294"/>
                </a:lnTo>
                <a:lnTo>
                  <a:pt x="8585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82" name="object 83"/>
          <p:cNvSpPr/>
          <p:nvPr/>
        </p:nvSpPr>
        <p:spPr>
          <a:xfrm>
            <a:off x="7417348" y="4426099"/>
            <a:ext cx="43815" cy="22860"/>
          </a:xfrm>
          <a:custGeom>
            <a:avLst/>
            <a:gdLst/>
            <a:ahLst/>
            <a:cxnLst/>
            <a:rect l="l" t="t" r="r" b="b"/>
            <a:pathLst>
              <a:path w="43815" h="22860">
                <a:moveTo>
                  <a:pt x="0" y="22516"/>
                </a:moveTo>
                <a:lnTo>
                  <a:pt x="0" y="22516"/>
                </a:lnTo>
                <a:lnTo>
                  <a:pt x="43510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83" name="object 84"/>
          <p:cNvSpPr/>
          <p:nvPr/>
        </p:nvSpPr>
        <p:spPr>
          <a:xfrm>
            <a:off x="7492186" y="4406020"/>
            <a:ext cx="8890" cy="4445"/>
          </a:xfrm>
          <a:custGeom>
            <a:avLst/>
            <a:gdLst/>
            <a:ahLst/>
            <a:cxnLst/>
            <a:rect l="l" t="t" r="r" b="b"/>
            <a:pathLst>
              <a:path w="8890" h="4445">
                <a:moveTo>
                  <a:pt x="0" y="4294"/>
                </a:moveTo>
                <a:lnTo>
                  <a:pt x="0" y="4294"/>
                </a:lnTo>
                <a:lnTo>
                  <a:pt x="8702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84" name="object 85"/>
          <p:cNvSpPr/>
          <p:nvPr/>
        </p:nvSpPr>
        <p:spPr>
          <a:xfrm>
            <a:off x="7532215" y="4367719"/>
            <a:ext cx="44450" cy="22860"/>
          </a:xfrm>
          <a:custGeom>
            <a:avLst/>
            <a:gdLst/>
            <a:ahLst/>
            <a:cxnLst/>
            <a:rect l="l" t="t" r="r" b="b"/>
            <a:pathLst>
              <a:path w="44450" h="22860">
                <a:moveTo>
                  <a:pt x="0" y="22748"/>
                </a:moveTo>
                <a:lnTo>
                  <a:pt x="0" y="22748"/>
                </a:lnTo>
                <a:lnTo>
                  <a:pt x="43858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85" name="object 86"/>
          <p:cNvSpPr/>
          <p:nvPr/>
        </p:nvSpPr>
        <p:spPr>
          <a:xfrm>
            <a:off x="7607400" y="4346596"/>
            <a:ext cx="8890" cy="5715"/>
          </a:xfrm>
          <a:custGeom>
            <a:avLst/>
            <a:gdLst/>
            <a:ahLst/>
            <a:cxnLst/>
            <a:rect l="l" t="t" r="r" b="b"/>
            <a:pathLst>
              <a:path w="8890" h="5714">
                <a:moveTo>
                  <a:pt x="0" y="5222"/>
                </a:moveTo>
                <a:lnTo>
                  <a:pt x="0" y="5222"/>
                </a:lnTo>
                <a:lnTo>
                  <a:pt x="8702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86" name="object 87"/>
          <p:cNvSpPr/>
          <p:nvPr/>
        </p:nvSpPr>
        <p:spPr>
          <a:xfrm>
            <a:off x="7647430" y="4308295"/>
            <a:ext cx="43815" cy="22860"/>
          </a:xfrm>
          <a:custGeom>
            <a:avLst/>
            <a:gdLst/>
            <a:ahLst/>
            <a:cxnLst/>
            <a:rect l="l" t="t" r="r" b="b"/>
            <a:pathLst>
              <a:path w="43815" h="22860">
                <a:moveTo>
                  <a:pt x="0" y="22748"/>
                </a:moveTo>
                <a:lnTo>
                  <a:pt x="0" y="22748"/>
                </a:lnTo>
                <a:lnTo>
                  <a:pt x="43510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87" name="object 88"/>
          <p:cNvSpPr/>
          <p:nvPr/>
        </p:nvSpPr>
        <p:spPr>
          <a:xfrm>
            <a:off x="7722383" y="4288100"/>
            <a:ext cx="8890" cy="4445"/>
          </a:xfrm>
          <a:custGeom>
            <a:avLst/>
            <a:gdLst/>
            <a:ahLst/>
            <a:cxnLst/>
            <a:rect l="l" t="t" r="r" b="b"/>
            <a:pathLst>
              <a:path w="8890" h="4445">
                <a:moveTo>
                  <a:pt x="0" y="4410"/>
                </a:moveTo>
                <a:lnTo>
                  <a:pt x="0" y="4410"/>
                </a:lnTo>
                <a:lnTo>
                  <a:pt x="8585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88" name="object 89"/>
          <p:cNvSpPr/>
          <p:nvPr/>
        </p:nvSpPr>
        <p:spPr>
          <a:xfrm>
            <a:off x="7762413" y="4249799"/>
            <a:ext cx="43815" cy="22860"/>
          </a:xfrm>
          <a:custGeom>
            <a:avLst/>
            <a:gdLst/>
            <a:ahLst/>
            <a:cxnLst/>
            <a:rect l="l" t="t" r="r" b="b"/>
            <a:pathLst>
              <a:path w="43815" h="22860">
                <a:moveTo>
                  <a:pt x="0" y="22748"/>
                </a:moveTo>
                <a:lnTo>
                  <a:pt x="0" y="22748"/>
                </a:lnTo>
                <a:lnTo>
                  <a:pt x="43742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89" name="object 90"/>
          <p:cNvSpPr/>
          <p:nvPr/>
        </p:nvSpPr>
        <p:spPr>
          <a:xfrm>
            <a:off x="7837598" y="4229604"/>
            <a:ext cx="8890" cy="5080"/>
          </a:xfrm>
          <a:custGeom>
            <a:avLst/>
            <a:gdLst/>
            <a:ahLst/>
            <a:cxnLst/>
            <a:rect l="l" t="t" r="r" b="b"/>
            <a:pathLst>
              <a:path w="8890" h="5079">
                <a:moveTo>
                  <a:pt x="0" y="4642"/>
                </a:moveTo>
                <a:lnTo>
                  <a:pt x="0" y="4642"/>
                </a:lnTo>
                <a:lnTo>
                  <a:pt x="8585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90" name="object 91"/>
          <p:cNvSpPr/>
          <p:nvPr/>
        </p:nvSpPr>
        <p:spPr>
          <a:xfrm>
            <a:off x="7877627" y="4191303"/>
            <a:ext cx="43815" cy="22225"/>
          </a:xfrm>
          <a:custGeom>
            <a:avLst/>
            <a:gdLst/>
            <a:ahLst/>
            <a:cxnLst/>
            <a:rect l="l" t="t" r="r" b="b"/>
            <a:pathLst>
              <a:path w="43815" h="22225">
                <a:moveTo>
                  <a:pt x="0" y="21935"/>
                </a:moveTo>
                <a:lnTo>
                  <a:pt x="0" y="21935"/>
                </a:lnTo>
                <a:lnTo>
                  <a:pt x="43510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91" name="object 92"/>
          <p:cNvSpPr/>
          <p:nvPr/>
        </p:nvSpPr>
        <p:spPr>
          <a:xfrm>
            <a:off x="7952465" y="4170644"/>
            <a:ext cx="8890" cy="4445"/>
          </a:xfrm>
          <a:custGeom>
            <a:avLst/>
            <a:gdLst/>
            <a:ahLst/>
            <a:cxnLst/>
            <a:rect l="l" t="t" r="r" b="b"/>
            <a:pathLst>
              <a:path w="8890" h="4445">
                <a:moveTo>
                  <a:pt x="0" y="4294"/>
                </a:moveTo>
                <a:lnTo>
                  <a:pt x="0" y="4294"/>
                </a:lnTo>
                <a:lnTo>
                  <a:pt x="8702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92" name="object 93"/>
          <p:cNvSpPr/>
          <p:nvPr/>
        </p:nvSpPr>
        <p:spPr>
          <a:xfrm>
            <a:off x="7992494" y="4131995"/>
            <a:ext cx="45085" cy="22860"/>
          </a:xfrm>
          <a:custGeom>
            <a:avLst/>
            <a:gdLst/>
            <a:ahLst/>
            <a:cxnLst/>
            <a:rect l="l" t="t" r="r" b="b"/>
            <a:pathLst>
              <a:path w="45084" h="22860">
                <a:moveTo>
                  <a:pt x="0" y="22748"/>
                </a:moveTo>
                <a:lnTo>
                  <a:pt x="0" y="22748"/>
                </a:lnTo>
                <a:lnTo>
                  <a:pt x="44670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93" name="object 94"/>
          <p:cNvSpPr/>
          <p:nvPr/>
        </p:nvSpPr>
        <p:spPr>
          <a:xfrm>
            <a:off x="8067679" y="4112148"/>
            <a:ext cx="8890" cy="4445"/>
          </a:xfrm>
          <a:custGeom>
            <a:avLst/>
            <a:gdLst/>
            <a:ahLst/>
            <a:cxnLst/>
            <a:rect l="l" t="t" r="r" b="b"/>
            <a:pathLst>
              <a:path w="8890" h="4445">
                <a:moveTo>
                  <a:pt x="0" y="4294"/>
                </a:moveTo>
                <a:lnTo>
                  <a:pt x="0" y="4294"/>
                </a:lnTo>
                <a:lnTo>
                  <a:pt x="8702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94" name="object 95"/>
          <p:cNvSpPr/>
          <p:nvPr/>
        </p:nvSpPr>
        <p:spPr>
          <a:xfrm>
            <a:off x="8107709" y="4073499"/>
            <a:ext cx="44450" cy="22225"/>
          </a:xfrm>
          <a:custGeom>
            <a:avLst/>
            <a:gdLst/>
            <a:ahLst/>
            <a:cxnLst/>
            <a:rect l="l" t="t" r="r" b="b"/>
            <a:pathLst>
              <a:path w="44450" h="22225">
                <a:moveTo>
                  <a:pt x="0" y="21935"/>
                </a:moveTo>
                <a:lnTo>
                  <a:pt x="0" y="21935"/>
                </a:lnTo>
                <a:lnTo>
                  <a:pt x="44438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95" name="object 96"/>
          <p:cNvSpPr/>
          <p:nvPr/>
        </p:nvSpPr>
        <p:spPr>
          <a:xfrm>
            <a:off x="8183474" y="4052724"/>
            <a:ext cx="8890" cy="4445"/>
          </a:xfrm>
          <a:custGeom>
            <a:avLst/>
            <a:gdLst/>
            <a:ahLst/>
            <a:cxnLst/>
            <a:rect l="l" t="t" r="r" b="b"/>
            <a:pathLst>
              <a:path w="8890" h="4445">
                <a:moveTo>
                  <a:pt x="0" y="4294"/>
                </a:moveTo>
                <a:lnTo>
                  <a:pt x="0" y="4294"/>
                </a:lnTo>
                <a:lnTo>
                  <a:pt x="8702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96" name="object 97"/>
          <p:cNvSpPr/>
          <p:nvPr/>
        </p:nvSpPr>
        <p:spPr>
          <a:xfrm>
            <a:off x="8222691" y="4014423"/>
            <a:ext cx="45085" cy="22860"/>
          </a:xfrm>
          <a:custGeom>
            <a:avLst/>
            <a:gdLst/>
            <a:ahLst/>
            <a:cxnLst/>
            <a:rect l="l" t="t" r="r" b="b"/>
            <a:pathLst>
              <a:path w="45084" h="22860">
                <a:moveTo>
                  <a:pt x="0" y="22516"/>
                </a:moveTo>
                <a:lnTo>
                  <a:pt x="0" y="22516"/>
                </a:lnTo>
                <a:lnTo>
                  <a:pt x="44670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97" name="object 98"/>
          <p:cNvSpPr/>
          <p:nvPr/>
        </p:nvSpPr>
        <p:spPr>
          <a:xfrm>
            <a:off x="8298688" y="3994228"/>
            <a:ext cx="8890" cy="4445"/>
          </a:xfrm>
          <a:custGeom>
            <a:avLst/>
            <a:gdLst/>
            <a:ahLst/>
            <a:cxnLst/>
            <a:rect l="l" t="t" r="r" b="b"/>
            <a:pathLst>
              <a:path w="8890" h="4445">
                <a:moveTo>
                  <a:pt x="0" y="4294"/>
                </a:moveTo>
                <a:lnTo>
                  <a:pt x="0" y="4294"/>
                </a:lnTo>
                <a:lnTo>
                  <a:pt x="8702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98" name="object 99"/>
          <p:cNvSpPr/>
          <p:nvPr/>
        </p:nvSpPr>
        <p:spPr>
          <a:xfrm>
            <a:off x="8338718" y="3955927"/>
            <a:ext cx="43815" cy="21590"/>
          </a:xfrm>
          <a:custGeom>
            <a:avLst/>
            <a:gdLst/>
            <a:ahLst/>
            <a:cxnLst/>
            <a:rect l="l" t="t" r="r" b="b"/>
            <a:pathLst>
              <a:path w="43815" h="21589">
                <a:moveTo>
                  <a:pt x="0" y="21587"/>
                </a:moveTo>
                <a:lnTo>
                  <a:pt x="0" y="21587"/>
                </a:lnTo>
                <a:lnTo>
                  <a:pt x="43510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99" name="object 100"/>
          <p:cNvSpPr/>
          <p:nvPr/>
        </p:nvSpPr>
        <p:spPr>
          <a:xfrm>
            <a:off x="8413671" y="3934919"/>
            <a:ext cx="8890" cy="4445"/>
          </a:xfrm>
          <a:custGeom>
            <a:avLst/>
            <a:gdLst/>
            <a:ahLst/>
            <a:cxnLst/>
            <a:rect l="l" t="t" r="r" b="b"/>
            <a:pathLst>
              <a:path w="8890" h="4445">
                <a:moveTo>
                  <a:pt x="0" y="4294"/>
                </a:moveTo>
                <a:lnTo>
                  <a:pt x="0" y="4294"/>
                </a:lnTo>
                <a:lnTo>
                  <a:pt x="8585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00" name="object 101"/>
          <p:cNvSpPr/>
          <p:nvPr/>
        </p:nvSpPr>
        <p:spPr>
          <a:xfrm>
            <a:off x="8453701" y="3896619"/>
            <a:ext cx="43815" cy="22860"/>
          </a:xfrm>
          <a:custGeom>
            <a:avLst/>
            <a:gdLst/>
            <a:ahLst/>
            <a:cxnLst/>
            <a:rect l="l" t="t" r="r" b="b"/>
            <a:pathLst>
              <a:path w="43815" h="22860">
                <a:moveTo>
                  <a:pt x="0" y="22400"/>
                </a:moveTo>
                <a:lnTo>
                  <a:pt x="0" y="22400"/>
                </a:lnTo>
                <a:lnTo>
                  <a:pt x="43742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01" name="object 102"/>
          <p:cNvSpPr/>
          <p:nvPr/>
        </p:nvSpPr>
        <p:spPr>
          <a:xfrm>
            <a:off x="8528886" y="3876423"/>
            <a:ext cx="8890" cy="4445"/>
          </a:xfrm>
          <a:custGeom>
            <a:avLst/>
            <a:gdLst/>
            <a:ahLst/>
            <a:cxnLst/>
            <a:rect l="l" t="t" r="r" b="b"/>
            <a:pathLst>
              <a:path w="8890" h="4445">
                <a:moveTo>
                  <a:pt x="0" y="4294"/>
                </a:moveTo>
                <a:lnTo>
                  <a:pt x="0" y="4294"/>
                </a:lnTo>
                <a:lnTo>
                  <a:pt x="8585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02" name="object 103"/>
          <p:cNvSpPr/>
          <p:nvPr/>
        </p:nvSpPr>
        <p:spPr>
          <a:xfrm>
            <a:off x="8568915" y="3838123"/>
            <a:ext cx="43815" cy="22860"/>
          </a:xfrm>
          <a:custGeom>
            <a:avLst/>
            <a:gdLst/>
            <a:ahLst/>
            <a:cxnLst/>
            <a:rect l="l" t="t" r="r" b="b"/>
            <a:pathLst>
              <a:path w="43815" h="22860">
                <a:moveTo>
                  <a:pt x="0" y="22748"/>
                </a:moveTo>
                <a:lnTo>
                  <a:pt x="0" y="22748"/>
                </a:lnTo>
                <a:lnTo>
                  <a:pt x="43510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03" name="object 104"/>
          <p:cNvSpPr/>
          <p:nvPr/>
        </p:nvSpPr>
        <p:spPr>
          <a:xfrm>
            <a:off x="8643753" y="3817928"/>
            <a:ext cx="8890" cy="4445"/>
          </a:xfrm>
          <a:custGeom>
            <a:avLst/>
            <a:gdLst/>
            <a:ahLst/>
            <a:cxnLst/>
            <a:rect l="l" t="t" r="r" b="b"/>
            <a:pathLst>
              <a:path w="8890" h="4445">
                <a:moveTo>
                  <a:pt x="0" y="4294"/>
                </a:moveTo>
                <a:lnTo>
                  <a:pt x="0" y="4294"/>
                </a:lnTo>
                <a:lnTo>
                  <a:pt x="8702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04" name="object 105"/>
          <p:cNvSpPr/>
          <p:nvPr/>
        </p:nvSpPr>
        <p:spPr>
          <a:xfrm>
            <a:off x="8683782" y="3779626"/>
            <a:ext cx="43815" cy="22225"/>
          </a:xfrm>
          <a:custGeom>
            <a:avLst/>
            <a:gdLst/>
            <a:ahLst/>
            <a:cxnLst/>
            <a:rect l="l" t="t" r="r" b="b"/>
            <a:pathLst>
              <a:path w="43815" h="22225">
                <a:moveTo>
                  <a:pt x="0" y="21819"/>
                </a:moveTo>
                <a:lnTo>
                  <a:pt x="0" y="21819"/>
                </a:lnTo>
                <a:lnTo>
                  <a:pt x="43742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05" name="object 106"/>
          <p:cNvSpPr/>
          <p:nvPr/>
        </p:nvSpPr>
        <p:spPr>
          <a:xfrm>
            <a:off x="8758967" y="3758619"/>
            <a:ext cx="8890" cy="4445"/>
          </a:xfrm>
          <a:custGeom>
            <a:avLst/>
            <a:gdLst/>
            <a:ahLst/>
            <a:cxnLst/>
            <a:rect l="l" t="t" r="r" b="b"/>
            <a:pathLst>
              <a:path w="8890" h="4445">
                <a:moveTo>
                  <a:pt x="0" y="4294"/>
                </a:moveTo>
                <a:lnTo>
                  <a:pt x="0" y="4294"/>
                </a:lnTo>
                <a:lnTo>
                  <a:pt x="8702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06" name="object 107"/>
          <p:cNvSpPr/>
          <p:nvPr/>
        </p:nvSpPr>
        <p:spPr>
          <a:xfrm>
            <a:off x="8798997" y="3720202"/>
            <a:ext cx="43815" cy="22860"/>
          </a:xfrm>
          <a:custGeom>
            <a:avLst/>
            <a:gdLst/>
            <a:ahLst/>
            <a:cxnLst/>
            <a:rect l="l" t="t" r="r" b="b"/>
            <a:pathLst>
              <a:path w="43815" h="22860">
                <a:moveTo>
                  <a:pt x="0" y="22864"/>
                </a:moveTo>
                <a:lnTo>
                  <a:pt x="0" y="22864"/>
                </a:lnTo>
                <a:lnTo>
                  <a:pt x="43510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07" name="object 108"/>
          <p:cNvSpPr/>
          <p:nvPr/>
        </p:nvSpPr>
        <p:spPr>
          <a:xfrm>
            <a:off x="8873950" y="3700123"/>
            <a:ext cx="8890" cy="5080"/>
          </a:xfrm>
          <a:custGeom>
            <a:avLst/>
            <a:gdLst/>
            <a:ahLst/>
            <a:cxnLst/>
            <a:rect l="l" t="t" r="r" b="b"/>
            <a:pathLst>
              <a:path w="8890" h="5079">
                <a:moveTo>
                  <a:pt x="0" y="4526"/>
                </a:moveTo>
                <a:lnTo>
                  <a:pt x="0" y="4526"/>
                </a:lnTo>
                <a:lnTo>
                  <a:pt x="8585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08" name="object 109"/>
          <p:cNvSpPr/>
          <p:nvPr/>
        </p:nvSpPr>
        <p:spPr>
          <a:xfrm>
            <a:off x="8884276" y="3648823"/>
            <a:ext cx="99060" cy="71755"/>
          </a:xfrm>
          <a:custGeom>
            <a:avLst/>
            <a:gdLst/>
            <a:ahLst/>
            <a:cxnLst/>
            <a:rect l="l" t="t" r="r" b="b"/>
            <a:pathLst>
              <a:path w="99059" h="71754">
                <a:moveTo>
                  <a:pt x="98506" y="0"/>
                </a:moveTo>
                <a:lnTo>
                  <a:pt x="0" y="14623"/>
                </a:lnTo>
                <a:lnTo>
                  <a:pt x="28774" y="71378"/>
                </a:lnTo>
                <a:lnTo>
                  <a:pt x="9850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09" name="object 110"/>
          <p:cNvSpPr/>
          <p:nvPr/>
        </p:nvSpPr>
        <p:spPr>
          <a:xfrm>
            <a:off x="6853342" y="3916465"/>
            <a:ext cx="2026920" cy="591185"/>
          </a:xfrm>
          <a:custGeom>
            <a:avLst/>
            <a:gdLst/>
            <a:ahLst/>
            <a:cxnLst/>
            <a:rect l="l" t="t" r="r" b="b"/>
            <a:pathLst>
              <a:path w="2026920" h="591185">
                <a:moveTo>
                  <a:pt x="0" y="0"/>
                </a:moveTo>
                <a:lnTo>
                  <a:pt x="0" y="0"/>
                </a:lnTo>
                <a:lnTo>
                  <a:pt x="2026641" y="590646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10" name="object 111"/>
          <p:cNvSpPr/>
          <p:nvPr/>
        </p:nvSpPr>
        <p:spPr>
          <a:xfrm>
            <a:off x="6769570" y="3887682"/>
            <a:ext cx="99695" cy="62230"/>
          </a:xfrm>
          <a:custGeom>
            <a:avLst/>
            <a:gdLst/>
            <a:ahLst/>
            <a:cxnLst/>
            <a:rect l="l" t="t" r="r" b="b"/>
            <a:pathLst>
              <a:path w="99695" h="62229">
                <a:moveTo>
                  <a:pt x="99319" y="0"/>
                </a:moveTo>
                <a:lnTo>
                  <a:pt x="0" y="4526"/>
                </a:lnTo>
                <a:lnTo>
                  <a:pt x="82959" y="61861"/>
                </a:lnTo>
                <a:lnTo>
                  <a:pt x="9931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11" name="object 112"/>
          <p:cNvSpPr/>
          <p:nvPr/>
        </p:nvSpPr>
        <p:spPr>
          <a:xfrm>
            <a:off x="7888071" y="3896219"/>
            <a:ext cx="120650" cy="40640"/>
          </a:xfrm>
          <a:custGeom>
            <a:avLst/>
            <a:gdLst/>
            <a:ahLst/>
            <a:cxnLst/>
            <a:rect l="l" t="t" r="r" b="b"/>
            <a:pathLst>
              <a:path w="120650" h="40639">
                <a:moveTo>
                  <a:pt x="120318" y="40441"/>
                </a:moveTo>
                <a:lnTo>
                  <a:pt x="109240" y="33926"/>
                </a:lnTo>
                <a:lnTo>
                  <a:pt x="97951" y="27954"/>
                </a:lnTo>
                <a:lnTo>
                  <a:pt x="50682" y="9538"/>
                </a:lnTo>
                <a:lnTo>
                  <a:pt x="12992" y="1544"/>
                </a:lnTo>
                <a:lnTo>
                  <a:pt x="0" y="0"/>
                </a:lnTo>
              </a:path>
            </a:pathLst>
          </a:custGeom>
          <a:ln w="6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12" name="object 113"/>
          <p:cNvSpPr/>
          <p:nvPr/>
        </p:nvSpPr>
        <p:spPr>
          <a:xfrm>
            <a:off x="7976946" y="3902059"/>
            <a:ext cx="69850" cy="63500"/>
          </a:xfrm>
          <a:custGeom>
            <a:avLst/>
            <a:gdLst/>
            <a:ahLst/>
            <a:cxnLst/>
            <a:rect l="l" t="t" r="r" b="b"/>
            <a:pathLst>
              <a:path w="69850" h="63500">
                <a:moveTo>
                  <a:pt x="37424" y="0"/>
                </a:moveTo>
                <a:lnTo>
                  <a:pt x="20725" y="35519"/>
                </a:lnTo>
                <a:lnTo>
                  <a:pt x="0" y="51314"/>
                </a:lnTo>
                <a:lnTo>
                  <a:pt x="69732" y="63384"/>
                </a:lnTo>
                <a:lnTo>
                  <a:pt x="3742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13" name="object 114"/>
          <p:cNvSpPr txBox="1"/>
          <p:nvPr/>
        </p:nvSpPr>
        <p:spPr>
          <a:xfrm>
            <a:off x="7972020" y="3623295"/>
            <a:ext cx="31369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700" b="1" spc="10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x</a:t>
            </a:r>
            <a:r>
              <a:rPr sz="700" b="1" spc="-15" baseline="-13888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   </a:t>
            </a:r>
            <a:r>
              <a:rPr sz="700" b="1" spc="-120" baseline="-13888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i="1" spc="-30" baseline="-10288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</a:t>
            </a:r>
            <a:endParaRPr baseline="-10288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14" name="object 115"/>
          <p:cNvSpPr txBox="1"/>
          <p:nvPr/>
        </p:nvSpPr>
        <p:spPr>
          <a:xfrm>
            <a:off x="5138991" y="4381854"/>
            <a:ext cx="90805" cy="1077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700" b="1" spc="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y</a:t>
            </a:r>
            <a:endParaRPr sz="7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15" name="object 116"/>
          <p:cNvSpPr txBox="1"/>
          <p:nvPr/>
        </p:nvSpPr>
        <p:spPr>
          <a:xfrm>
            <a:off x="4036109" y="5386730"/>
            <a:ext cx="90805" cy="1077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700" b="1" spc="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x</a:t>
            </a:r>
            <a:endParaRPr sz="7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16" name="object 117"/>
          <p:cNvSpPr txBox="1"/>
          <p:nvPr/>
        </p:nvSpPr>
        <p:spPr>
          <a:xfrm>
            <a:off x="6748168" y="3922824"/>
            <a:ext cx="135890" cy="1077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700" b="1" spc="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x</a:t>
            </a:r>
            <a:r>
              <a:rPr sz="700" b="1" spc="-15" baseline="-13888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</a:t>
            </a:r>
            <a:endParaRPr sz="700" baseline="-13888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17" name="object 118"/>
          <p:cNvSpPr txBox="1"/>
          <p:nvPr/>
        </p:nvSpPr>
        <p:spPr>
          <a:xfrm>
            <a:off x="7933731" y="3026815"/>
            <a:ext cx="136525" cy="1077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700" b="1" spc="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y</a:t>
            </a:r>
            <a:r>
              <a:rPr sz="700" b="1" spc="-15" baseline="-13888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</a:t>
            </a:r>
            <a:endParaRPr sz="700" baseline="-13888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18" name="object 119"/>
          <p:cNvSpPr txBox="1"/>
          <p:nvPr/>
        </p:nvSpPr>
        <p:spPr>
          <a:xfrm>
            <a:off x="8907312" y="3469365"/>
            <a:ext cx="83820" cy="1077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700" b="1" spc="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z</a:t>
            </a:r>
            <a:endParaRPr sz="7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19" name="object 120"/>
          <p:cNvSpPr txBox="1"/>
          <p:nvPr/>
        </p:nvSpPr>
        <p:spPr>
          <a:xfrm>
            <a:off x="8158707" y="3866069"/>
            <a:ext cx="135890" cy="1077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700" b="1" spc="5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y</a:t>
            </a:r>
            <a:r>
              <a:rPr sz="700" b="1" spc="-15" baseline="-13888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</a:t>
            </a:r>
            <a:endParaRPr sz="700" baseline="-13888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20" name="object 121"/>
          <p:cNvSpPr txBox="1"/>
          <p:nvPr/>
        </p:nvSpPr>
        <p:spPr>
          <a:xfrm>
            <a:off x="5006489" y="5203161"/>
            <a:ext cx="63500" cy="461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00" spc="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</a:t>
            </a:r>
            <a:endParaRPr sz="3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21" name="object 122"/>
          <p:cNvSpPr/>
          <p:nvPr/>
        </p:nvSpPr>
        <p:spPr>
          <a:xfrm>
            <a:off x="4962440" y="5186778"/>
            <a:ext cx="66675" cy="80645"/>
          </a:xfrm>
          <a:custGeom>
            <a:avLst/>
            <a:gdLst/>
            <a:ahLst/>
            <a:cxnLst/>
            <a:rect l="l" t="t" r="r" b="b"/>
            <a:pathLst>
              <a:path w="66675" h="80645">
                <a:moveTo>
                  <a:pt x="26210" y="55942"/>
                </a:moveTo>
                <a:lnTo>
                  <a:pt x="20165" y="55942"/>
                </a:lnTo>
                <a:lnTo>
                  <a:pt x="12391" y="80431"/>
                </a:lnTo>
                <a:lnTo>
                  <a:pt x="18436" y="80431"/>
                </a:lnTo>
                <a:lnTo>
                  <a:pt x="26210" y="55942"/>
                </a:lnTo>
                <a:close/>
              </a:path>
              <a:path w="66675" h="80645">
                <a:moveTo>
                  <a:pt x="33995" y="0"/>
                </a:moveTo>
                <a:lnTo>
                  <a:pt x="30538" y="0"/>
                </a:lnTo>
                <a:lnTo>
                  <a:pt x="27939" y="928"/>
                </a:lnTo>
                <a:lnTo>
                  <a:pt x="22752" y="2553"/>
                </a:lnTo>
                <a:lnTo>
                  <a:pt x="20165" y="4294"/>
                </a:lnTo>
                <a:lnTo>
                  <a:pt x="16707" y="6035"/>
                </a:lnTo>
                <a:lnTo>
                  <a:pt x="14120" y="8704"/>
                </a:lnTo>
                <a:lnTo>
                  <a:pt x="11521" y="11490"/>
                </a:lnTo>
                <a:lnTo>
                  <a:pt x="8644" y="14972"/>
                </a:lnTo>
                <a:lnTo>
                  <a:pt x="5186" y="18454"/>
                </a:lnTo>
                <a:lnTo>
                  <a:pt x="1728" y="27042"/>
                </a:lnTo>
                <a:lnTo>
                  <a:pt x="0" y="31453"/>
                </a:lnTo>
                <a:lnTo>
                  <a:pt x="0" y="36559"/>
                </a:lnTo>
                <a:lnTo>
                  <a:pt x="870" y="40970"/>
                </a:lnTo>
                <a:lnTo>
                  <a:pt x="1728" y="46425"/>
                </a:lnTo>
                <a:lnTo>
                  <a:pt x="3457" y="49907"/>
                </a:lnTo>
                <a:lnTo>
                  <a:pt x="6915" y="51532"/>
                </a:lnTo>
                <a:lnTo>
                  <a:pt x="9514" y="54201"/>
                </a:lnTo>
                <a:lnTo>
                  <a:pt x="14120" y="55942"/>
                </a:lnTo>
                <a:lnTo>
                  <a:pt x="32267" y="55942"/>
                </a:lnTo>
                <a:lnTo>
                  <a:pt x="38312" y="54201"/>
                </a:lnTo>
                <a:lnTo>
                  <a:pt x="40614" y="53273"/>
                </a:lnTo>
                <a:lnTo>
                  <a:pt x="21024" y="53273"/>
                </a:lnTo>
                <a:lnTo>
                  <a:pt x="18436" y="52460"/>
                </a:lnTo>
                <a:lnTo>
                  <a:pt x="15849" y="50719"/>
                </a:lnTo>
                <a:lnTo>
                  <a:pt x="14979" y="49907"/>
                </a:lnTo>
                <a:lnTo>
                  <a:pt x="13250" y="48166"/>
                </a:lnTo>
                <a:lnTo>
                  <a:pt x="11521" y="44684"/>
                </a:lnTo>
                <a:lnTo>
                  <a:pt x="11521" y="40041"/>
                </a:lnTo>
                <a:lnTo>
                  <a:pt x="10662" y="36559"/>
                </a:lnTo>
                <a:lnTo>
                  <a:pt x="11521" y="31453"/>
                </a:lnTo>
                <a:lnTo>
                  <a:pt x="13250" y="26230"/>
                </a:lnTo>
                <a:lnTo>
                  <a:pt x="15849" y="17641"/>
                </a:lnTo>
                <a:lnTo>
                  <a:pt x="19306" y="12418"/>
                </a:lnTo>
                <a:lnTo>
                  <a:pt x="22752" y="8704"/>
                </a:lnTo>
                <a:lnTo>
                  <a:pt x="26210" y="4294"/>
                </a:lnTo>
                <a:lnTo>
                  <a:pt x="30538" y="2553"/>
                </a:lnTo>
                <a:lnTo>
                  <a:pt x="33995" y="2553"/>
                </a:lnTo>
                <a:lnTo>
                  <a:pt x="33995" y="0"/>
                </a:lnTo>
                <a:close/>
              </a:path>
              <a:path w="66675" h="80645">
                <a:moveTo>
                  <a:pt x="56748" y="0"/>
                </a:moveTo>
                <a:lnTo>
                  <a:pt x="47246" y="0"/>
                </a:lnTo>
                <a:lnTo>
                  <a:pt x="43788" y="1740"/>
                </a:lnTo>
                <a:lnTo>
                  <a:pt x="40040" y="4294"/>
                </a:lnTo>
                <a:lnTo>
                  <a:pt x="37441" y="6035"/>
                </a:lnTo>
                <a:lnTo>
                  <a:pt x="34854" y="10677"/>
                </a:lnTo>
                <a:lnTo>
                  <a:pt x="33125" y="16713"/>
                </a:lnTo>
                <a:lnTo>
                  <a:pt x="21024" y="53273"/>
                </a:lnTo>
                <a:lnTo>
                  <a:pt x="40614" y="53273"/>
                </a:lnTo>
                <a:lnTo>
                  <a:pt x="42628" y="52460"/>
                </a:lnTo>
                <a:lnTo>
                  <a:pt x="27080" y="52460"/>
                </a:lnTo>
                <a:lnTo>
                  <a:pt x="38312" y="18454"/>
                </a:lnTo>
                <a:lnTo>
                  <a:pt x="46375" y="6963"/>
                </a:lnTo>
                <a:lnTo>
                  <a:pt x="63259" y="6963"/>
                </a:lnTo>
                <a:lnTo>
                  <a:pt x="61064" y="2553"/>
                </a:lnTo>
                <a:lnTo>
                  <a:pt x="56748" y="0"/>
                </a:lnTo>
                <a:close/>
              </a:path>
              <a:path w="66675" h="80645">
                <a:moveTo>
                  <a:pt x="63259" y="6963"/>
                </a:moveTo>
                <a:lnTo>
                  <a:pt x="50692" y="6963"/>
                </a:lnTo>
                <a:lnTo>
                  <a:pt x="53291" y="8704"/>
                </a:lnTo>
                <a:lnTo>
                  <a:pt x="55019" y="12418"/>
                </a:lnTo>
                <a:lnTo>
                  <a:pt x="56748" y="16713"/>
                </a:lnTo>
                <a:lnTo>
                  <a:pt x="56748" y="22748"/>
                </a:lnTo>
                <a:lnTo>
                  <a:pt x="54149" y="29712"/>
                </a:lnTo>
                <a:lnTo>
                  <a:pt x="50692" y="38300"/>
                </a:lnTo>
                <a:lnTo>
                  <a:pt x="47246" y="42130"/>
                </a:lnTo>
                <a:lnTo>
                  <a:pt x="44647" y="45496"/>
                </a:lnTo>
                <a:lnTo>
                  <a:pt x="40899" y="48166"/>
                </a:lnTo>
                <a:lnTo>
                  <a:pt x="37441" y="49907"/>
                </a:lnTo>
                <a:lnTo>
                  <a:pt x="34854" y="51532"/>
                </a:lnTo>
                <a:lnTo>
                  <a:pt x="31396" y="52460"/>
                </a:lnTo>
                <a:lnTo>
                  <a:pt x="42628" y="52460"/>
                </a:lnTo>
                <a:lnTo>
                  <a:pt x="63663" y="27042"/>
                </a:lnTo>
                <a:lnTo>
                  <a:pt x="66251" y="19266"/>
                </a:lnTo>
                <a:lnTo>
                  <a:pt x="66251" y="13231"/>
                </a:lnTo>
                <a:lnTo>
                  <a:pt x="63663" y="7776"/>
                </a:lnTo>
                <a:lnTo>
                  <a:pt x="63259" y="696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22" name="object 123"/>
          <p:cNvSpPr txBox="1"/>
          <p:nvPr/>
        </p:nvSpPr>
        <p:spPr>
          <a:xfrm>
            <a:off x="7945797" y="3955596"/>
            <a:ext cx="63500" cy="461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00" spc="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</a:t>
            </a:r>
            <a:endParaRPr sz="3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23" name="object 124"/>
          <p:cNvSpPr/>
          <p:nvPr/>
        </p:nvSpPr>
        <p:spPr>
          <a:xfrm>
            <a:off x="7902921" y="3939214"/>
            <a:ext cx="66675" cy="80645"/>
          </a:xfrm>
          <a:custGeom>
            <a:avLst/>
            <a:gdLst/>
            <a:ahLst/>
            <a:cxnLst/>
            <a:rect l="l" t="t" r="r" b="b"/>
            <a:pathLst>
              <a:path w="66675" h="80645">
                <a:moveTo>
                  <a:pt x="25990" y="55942"/>
                </a:moveTo>
                <a:lnTo>
                  <a:pt x="19956" y="55942"/>
                </a:lnTo>
                <a:lnTo>
                  <a:pt x="12182" y="80431"/>
                </a:lnTo>
                <a:lnTo>
                  <a:pt x="18216" y="80431"/>
                </a:lnTo>
                <a:lnTo>
                  <a:pt x="25990" y="55942"/>
                </a:lnTo>
                <a:close/>
              </a:path>
              <a:path w="66675" h="80645">
                <a:moveTo>
                  <a:pt x="34924" y="0"/>
                </a:moveTo>
                <a:lnTo>
                  <a:pt x="31095" y="0"/>
                </a:lnTo>
                <a:lnTo>
                  <a:pt x="27730" y="928"/>
                </a:lnTo>
                <a:lnTo>
                  <a:pt x="25061" y="1740"/>
                </a:lnTo>
                <a:lnTo>
                  <a:pt x="22509" y="2553"/>
                </a:lnTo>
                <a:lnTo>
                  <a:pt x="19956" y="4294"/>
                </a:lnTo>
                <a:lnTo>
                  <a:pt x="17288" y="6035"/>
                </a:lnTo>
                <a:lnTo>
                  <a:pt x="13807" y="8704"/>
                </a:lnTo>
                <a:lnTo>
                  <a:pt x="11254" y="11258"/>
                </a:lnTo>
                <a:lnTo>
                  <a:pt x="8702" y="14972"/>
                </a:lnTo>
                <a:lnTo>
                  <a:pt x="6033" y="18454"/>
                </a:lnTo>
                <a:lnTo>
                  <a:pt x="3480" y="22748"/>
                </a:lnTo>
                <a:lnTo>
                  <a:pt x="2668" y="27042"/>
                </a:lnTo>
                <a:lnTo>
                  <a:pt x="928" y="31453"/>
                </a:lnTo>
                <a:lnTo>
                  <a:pt x="0" y="36559"/>
                </a:lnTo>
                <a:lnTo>
                  <a:pt x="928" y="40970"/>
                </a:lnTo>
                <a:lnTo>
                  <a:pt x="1740" y="46425"/>
                </a:lnTo>
                <a:lnTo>
                  <a:pt x="4292" y="49907"/>
                </a:lnTo>
                <a:lnTo>
                  <a:pt x="6961" y="51532"/>
                </a:lnTo>
                <a:lnTo>
                  <a:pt x="10442" y="54201"/>
                </a:lnTo>
                <a:lnTo>
                  <a:pt x="14735" y="55942"/>
                </a:lnTo>
                <a:lnTo>
                  <a:pt x="32023" y="55942"/>
                </a:lnTo>
                <a:lnTo>
                  <a:pt x="38288" y="54201"/>
                </a:lnTo>
                <a:lnTo>
                  <a:pt x="39822" y="53273"/>
                </a:lnTo>
                <a:lnTo>
                  <a:pt x="20768" y="53273"/>
                </a:lnTo>
                <a:lnTo>
                  <a:pt x="18216" y="52460"/>
                </a:lnTo>
                <a:lnTo>
                  <a:pt x="15547" y="50719"/>
                </a:lnTo>
                <a:lnTo>
                  <a:pt x="12995" y="48166"/>
                </a:lnTo>
                <a:lnTo>
                  <a:pt x="11254" y="44684"/>
                </a:lnTo>
                <a:lnTo>
                  <a:pt x="11254" y="40041"/>
                </a:lnTo>
                <a:lnTo>
                  <a:pt x="10442" y="36559"/>
                </a:lnTo>
                <a:lnTo>
                  <a:pt x="30283" y="2553"/>
                </a:lnTo>
                <a:lnTo>
                  <a:pt x="33995" y="2553"/>
                </a:lnTo>
                <a:lnTo>
                  <a:pt x="34924" y="0"/>
                </a:lnTo>
                <a:close/>
              </a:path>
              <a:path w="66675" h="80645">
                <a:moveTo>
                  <a:pt x="56505" y="0"/>
                </a:moveTo>
                <a:lnTo>
                  <a:pt x="46990" y="0"/>
                </a:lnTo>
                <a:lnTo>
                  <a:pt x="43510" y="1740"/>
                </a:lnTo>
                <a:lnTo>
                  <a:pt x="40029" y="4294"/>
                </a:lnTo>
                <a:lnTo>
                  <a:pt x="37476" y="6035"/>
                </a:lnTo>
                <a:lnTo>
                  <a:pt x="34924" y="10329"/>
                </a:lnTo>
                <a:lnTo>
                  <a:pt x="33183" y="16713"/>
                </a:lnTo>
                <a:lnTo>
                  <a:pt x="20768" y="53273"/>
                </a:lnTo>
                <a:lnTo>
                  <a:pt x="39822" y="53273"/>
                </a:lnTo>
                <a:lnTo>
                  <a:pt x="41164" y="52460"/>
                </a:lnTo>
                <a:lnTo>
                  <a:pt x="26802" y="52460"/>
                </a:lnTo>
                <a:lnTo>
                  <a:pt x="38288" y="18454"/>
                </a:lnTo>
                <a:lnTo>
                  <a:pt x="40029" y="14159"/>
                </a:lnTo>
                <a:lnTo>
                  <a:pt x="41769" y="10329"/>
                </a:lnTo>
                <a:lnTo>
                  <a:pt x="42697" y="9517"/>
                </a:lnTo>
                <a:lnTo>
                  <a:pt x="44438" y="7776"/>
                </a:lnTo>
                <a:lnTo>
                  <a:pt x="46062" y="6963"/>
                </a:lnTo>
                <a:lnTo>
                  <a:pt x="62953" y="6963"/>
                </a:lnTo>
                <a:lnTo>
                  <a:pt x="60798" y="2553"/>
                </a:lnTo>
                <a:lnTo>
                  <a:pt x="56505" y="0"/>
                </a:lnTo>
                <a:close/>
              </a:path>
              <a:path w="66675" h="80645">
                <a:moveTo>
                  <a:pt x="62953" y="6963"/>
                </a:moveTo>
                <a:lnTo>
                  <a:pt x="50471" y="6963"/>
                </a:lnTo>
                <a:lnTo>
                  <a:pt x="53024" y="8704"/>
                </a:lnTo>
                <a:lnTo>
                  <a:pt x="54764" y="12418"/>
                </a:lnTo>
                <a:lnTo>
                  <a:pt x="56505" y="16713"/>
                </a:lnTo>
                <a:lnTo>
                  <a:pt x="56505" y="22748"/>
                </a:lnTo>
                <a:lnTo>
                  <a:pt x="53836" y="28783"/>
                </a:lnTo>
                <a:lnTo>
                  <a:pt x="52212" y="34006"/>
                </a:lnTo>
                <a:lnTo>
                  <a:pt x="50471" y="38300"/>
                </a:lnTo>
                <a:lnTo>
                  <a:pt x="46990" y="41782"/>
                </a:lnTo>
                <a:lnTo>
                  <a:pt x="44438" y="45496"/>
                </a:lnTo>
                <a:lnTo>
                  <a:pt x="40957" y="48166"/>
                </a:lnTo>
                <a:lnTo>
                  <a:pt x="37476" y="49907"/>
                </a:lnTo>
                <a:lnTo>
                  <a:pt x="34924" y="51532"/>
                </a:lnTo>
                <a:lnTo>
                  <a:pt x="31095" y="52460"/>
                </a:lnTo>
                <a:lnTo>
                  <a:pt x="41164" y="52460"/>
                </a:lnTo>
                <a:lnTo>
                  <a:pt x="42697" y="51532"/>
                </a:lnTo>
                <a:lnTo>
                  <a:pt x="46990" y="49907"/>
                </a:lnTo>
                <a:lnTo>
                  <a:pt x="51283" y="46425"/>
                </a:lnTo>
                <a:lnTo>
                  <a:pt x="55576" y="40970"/>
                </a:lnTo>
                <a:lnTo>
                  <a:pt x="59985" y="36559"/>
                </a:lnTo>
                <a:lnTo>
                  <a:pt x="62538" y="31453"/>
                </a:lnTo>
                <a:lnTo>
                  <a:pt x="64278" y="27042"/>
                </a:lnTo>
                <a:lnTo>
                  <a:pt x="66251" y="19266"/>
                </a:lnTo>
                <a:lnTo>
                  <a:pt x="66251" y="13231"/>
                </a:lnTo>
                <a:lnTo>
                  <a:pt x="63350" y="7776"/>
                </a:lnTo>
                <a:lnTo>
                  <a:pt x="62953" y="696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24" name="object 125"/>
          <p:cNvSpPr/>
          <p:nvPr/>
        </p:nvSpPr>
        <p:spPr>
          <a:xfrm>
            <a:off x="5119372" y="3270983"/>
            <a:ext cx="24130" cy="24130"/>
          </a:xfrm>
          <a:custGeom>
            <a:avLst/>
            <a:gdLst/>
            <a:ahLst/>
            <a:cxnLst/>
            <a:rect l="l" t="t" r="r" b="b"/>
            <a:pathLst>
              <a:path w="24129" h="24129">
                <a:moveTo>
                  <a:pt x="14654" y="0"/>
                </a:moveTo>
                <a:lnTo>
                  <a:pt x="8620" y="0"/>
                </a:lnTo>
                <a:lnTo>
                  <a:pt x="6056" y="928"/>
                </a:lnTo>
                <a:lnTo>
                  <a:pt x="870" y="6035"/>
                </a:lnTo>
                <a:lnTo>
                  <a:pt x="0" y="8704"/>
                </a:lnTo>
                <a:lnTo>
                  <a:pt x="0" y="14740"/>
                </a:lnTo>
                <a:lnTo>
                  <a:pt x="870" y="17293"/>
                </a:lnTo>
                <a:lnTo>
                  <a:pt x="3457" y="19846"/>
                </a:lnTo>
                <a:lnTo>
                  <a:pt x="6056" y="22748"/>
                </a:lnTo>
                <a:lnTo>
                  <a:pt x="8620" y="23676"/>
                </a:lnTo>
                <a:lnTo>
                  <a:pt x="14654" y="23676"/>
                </a:lnTo>
                <a:lnTo>
                  <a:pt x="18483" y="22748"/>
                </a:lnTo>
                <a:lnTo>
                  <a:pt x="20107" y="19846"/>
                </a:lnTo>
                <a:lnTo>
                  <a:pt x="22776" y="17293"/>
                </a:lnTo>
                <a:lnTo>
                  <a:pt x="23588" y="14740"/>
                </a:lnTo>
                <a:lnTo>
                  <a:pt x="23588" y="8704"/>
                </a:lnTo>
                <a:lnTo>
                  <a:pt x="22776" y="6035"/>
                </a:lnTo>
                <a:lnTo>
                  <a:pt x="20107" y="3481"/>
                </a:lnTo>
                <a:lnTo>
                  <a:pt x="18483" y="928"/>
                </a:lnTo>
                <a:lnTo>
                  <a:pt x="1465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25" name="object 126"/>
          <p:cNvSpPr/>
          <p:nvPr/>
        </p:nvSpPr>
        <p:spPr>
          <a:xfrm>
            <a:off x="4459492" y="3270983"/>
            <a:ext cx="24130" cy="24130"/>
          </a:xfrm>
          <a:custGeom>
            <a:avLst/>
            <a:gdLst/>
            <a:ahLst/>
            <a:cxnLst/>
            <a:rect l="l" t="t" r="r" b="b"/>
            <a:pathLst>
              <a:path w="24129" h="24129">
                <a:moveTo>
                  <a:pt x="14689" y="0"/>
                </a:moveTo>
                <a:lnTo>
                  <a:pt x="8644" y="0"/>
                </a:lnTo>
                <a:lnTo>
                  <a:pt x="6056" y="928"/>
                </a:lnTo>
                <a:lnTo>
                  <a:pt x="870" y="6035"/>
                </a:lnTo>
                <a:lnTo>
                  <a:pt x="0" y="8704"/>
                </a:lnTo>
                <a:lnTo>
                  <a:pt x="0" y="14740"/>
                </a:lnTo>
                <a:lnTo>
                  <a:pt x="870" y="17293"/>
                </a:lnTo>
                <a:lnTo>
                  <a:pt x="3457" y="19846"/>
                </a:lnTo>
                <a:lnTo>
                  <a:pt x="6056" y="22748"/>
                </a:lnTo>
                <a:lnTo>
                  <a:pt x="8644" y="23676"/>
                </a:lnTo>
                <a:lnTo>
                  <a:pt x="14689" y="23676"/>
                </a:lnTo>
                <a:lnTo>
                  <a:pt x="18436" y="22748"/>
                </a:lnTo>
                <a:lnTo>
                  <a:pt x="20165" y="19846"/>
                </a:lnTo>
                <a:lnTo>
                  <a:pt x="22752" y="17293"/>
                </a:lnTo>
                <a:lnTo>
                  <a:pt x="23623" y="14740"/>
                </a:lnTo>
                <a:lnTo>
                  <a:pt x="23623" y="8704"/>
                </a:lnTo>
                <a:lnTo>
                  <a:pt x="22752" y="6035"/>
                </a:lnTo>
                <a:lnTo>
                  <a:pt x="20165" y="3481"/>
                </a:lnTo>
                <a:lnTo>
                  <a:pt x="18436" y="928"/>
                </a:lnTo>
                <a:lnTo>
                  <a:pt x="1468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6102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19493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.1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像差的起源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10" name="object 2"/>
          <p:cNvSpPr txBox="1">
            <a:spLocks/>
          </p:cNvSpPr>
          <p:nvPr/>
        </p:nvSpPr>
        <p:spPr>
          <a:xfrm>
            <a:off x="-1661832" y="563268"/>
            <a:ext cx="8387892" cy="954799"/>
          </a:xfrm>
          <a:prstGeom prst="rect">
            <a:avLst/>
          </a:prstGeom>
        </p:spPr>
        <p:txBody>
          <a:bodyPr vert="horz" wrap="square" lIns="0" tIns="272465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36470">
              <a:lnSpc>
                <a:spcPts val="5280"/>
              </a:lnSpc>
            </a:pPr>
            <a:r>
              <a:rPr lang="zh-CN" altLang="en-US" sz="3200" spc="5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透镜的平面坐标定义</a:t>
            </a:r>
            <a:endParaRPr lang="zh-CN" altLang="en-US" sz="3200" spc="5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7" name="object 3"/>
          <p:cNvSpPr/>
          <p:nvPr/>
        </p:nvSpPr>
        <p:spPr>
          <a:xfrm>
            <a:off x="6190022" y="2411535"/>
            <a:ext cx="1993900" cy="771525"/>
          </a:xfrm>
          <a:custGeom>
            <a:avLst/>
            <a:gdLst/>
            <a:ahLst/>
            <a:cxnLst/>
            <a:rect l="l" t="t" r="r" b="b"/>
            <a:pathLst>
              <a:path w="1993900" h="771525">
                <a:moveTo>
                  <a:pt x="0" y="771525"/>
                </a:moveTo>
                <a:lnTo>
                  <a:pt x="1993900" y="771525"/>
                </a:lnTo>
                <a:lnTo>
                  <a:pt x="1993900" y="0"/>
                </a:lnTo>
                <a:lnTo>
                  <a:pt x="0" y="0"/>
                </a:lnTo>
                <a:lnTo>
                  <a:pt x="0" y="771525"/>
                </a:lnTo>
                <a:close/>
              </a:path>
            </a:pathLst>
          </a:custGeom>
          <a:solidFill>
            <a:srgbClr val="CCFF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4"/>
          <p:cNvSpPr txBox="1"/>
          <p:nvPr/>
        </p:nvSpPr>
        <p:spPr>
          <a:xfrm>
            <a:off x="6243808" y="2572628"/>
            <a:ext cx="1825625" cy="5118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960"/>
              </a:lnSpc>
              <a:tabLst>
                <a:tab pos="819785" algn="l"/>
              </a:tabLst>
            </a:pPr>
            <a:r>
              <a:rPr sz="3150" i="1" spc="5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3150" i="1" spc="-11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150" spc="5" dirty="0">
                <a:solidFill>
                  <a:srgbClr val="FF0000"/>
                </a:solidFill>
                <a:latin typeface="Symbol"/>
                <a:cs typeface="Symbol"/>
              </a:rPr>
              <a:t></a:t>
            </a:r>
            <a:r>
              <a:rPr sz="3150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3150" i="1" spc="175" dirty="0">
                <a:solidFill>
                  <a:srgbClr val="FF0000"/>
                </a:solidFill>
                <a:latin typeface="Times New Roman"/>
                <a:cs typeface="Times New Roman"/>
              </a:rPr>
              <a:t>x</a:t>
            </a:r>
            <a:r>
              <a:rPr sz="2700" spc="7" baseline="43209" dirty="0">
                <a:solidFill>
                  <a:srgbClr val="FF0000"/>
                </a:solidFill>
                <a:latin typeface="Times New Roman"/>
                <a:cs typeface="Times New Roman"/>
              </a:rPr>
              <a:t>2</a:t>
            </a:r>
            <a:r>
              <a:rPr sz="2700" baseline="43209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700" spc="-284" baseline="43209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150" spc="5" dirty="0">
                <a:solidFill>
                  <a:srgbClr val="FF0000"/>
                </a:solidFill>
                <a:latin typeface="Symbol"/>
                <a:cs typeface="Symbol"/>
              </a:rPr>
              <a:t></a:t>
            </a:r>
            <a:r>
              <a:rPr sz="3150" spc="-2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150" i="1" spc="95" dirty="0">
                <a:solidFill>
                  <a:srgbClr val="FF0000"/>
                </a:solidFill>
                <a:latin typeface="Times New Roman"/>
                <a:cs typeface="Times New Roman"/>
              </a:rPr>
              <a:t>y</a:t>
            </a:r>
            <a:r>
              <a:rPr sz="2700" spc="7" baseline="43209" dirty="0">
                <a:solidFill>
                  <a:srgbClr val="FF0000"/>
                </a:solidFill>
                <a:latin typeface="Times New Roman"/>
                <a:cs typeface="Times New Roman"/>
              </a:rPr>
              <a:t>2</a:t>
            </a:r>
            <a:endParaRPr sz="2700" baseline="43209">
              <a:latin typeface="Times New Roman"/>
              <a:cs typeface="Times New Roman"/>
            </a:endParaRPr>
          </a:p>
          <a:p>
            <a:pPr marL="1019810">
              <a:lnSpc>
                <a:spcPts val="1335"/>
              </a:lnSpc>
              <a:tabLst>
                <a:tab pos="1709420" algn="l"/>
              </a:tabLst>
            </a:pPr>
            <a:r>
              <a:rPr sz="1800" i="1" spc="5" dirty="0">
                <a:solidFill>
                  <a:srgbClr val="FF0000"/>
                </a:solidFill>
                <a:latin typeface="Times New Roman"/>
                <a:cs typeface="Times New Roman"/>
              </a:rPr>
              <a:t>p	p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9" name="object 5"/>
          <p:cNvSpPr/>
          <p:nvPr/>
        </p:nvSpPr>
        <p:spPr>
          <a:xfrm>
            <a:off x="6787044" y="2494453"/>
            <a:ext cx="1336675" cy="625475"/>
          </a:xfrm>
          <a:custGeom>
            <a:avLst/>
            <a:gdLst/>
            <a:ahLst/>
            <a:cxnLst/>
            <a:rect l="l" t="t" r="r" b="b"/>
            <a:pathLst>
              <a:path w="1336675" h="625475">
                <a:moveTo>
                  <a:pt x="68047" y="408642"/>
                </a:moveTo>
                <a:lnTo>
                  <a:pt x="31636" y="408642"/>
                </a:lnTo>
                <a:lnTo>
                  <a:pt x="129523" y="625021"/>
                </a:lnTo>
                <a:lnTo>
                  <a:pt x="146506" y="625021"/>
                </a:lnTo>
                <a:lnTo>
                  <a:pt x="155938" y="569751"/>
                </a:lnTo>
                <a:lnTo>
                  <a:pt x="137138" y="569751"/>
                </a:lnTo>
                <a:lnTo>
                  <a:pt x="68047" y="408642"/>
                </a:lnTo>
                <a:close/>
              </a:path>
              <a:path w="1336675" h="625475">
                <a:moveTo>
                  <a:pt x="1336120" y="0"/>
                </a:moveTo>
                <a:lnTo>
                  <a:pt x="235001" y="0"/>
                </a:lnTo>
                <a:lnTo>
                  <a:pt x="137138" y="569751"/>
                </a:lnTo>
                <a:lnTo>
                  <a:pt x="155938" y="569751"/>
                </a:lnTo>
                <a:lnTo>
                  <a:pt x="249654" y="20558"/>
                </a:lnTo>
                <a:lnTo>
                  <a:pt x="1336120" y="20558"/>
                </a:lnTo>
                <a:lnTo>
                  <a:pt x="1336120" y="0"/>
                </a:lnTo>
                <a:close/>
              </a:path>
              <a:path w="1336675" h="625475">
                <a:moveTo>
                  <a:pt x="53928" y="375719"/>
                </a:moveTo>
                <a:lnTo>
                  <a:pt x="0" y="418644"/>
                </a:lnTo>
                <a:lnTo>
                  <a:pt x="7038" y="428622"/>
                </a:lnTo>
                <a:lnTo>
                  <a:pt x="31636" y="408642"/>
                </a:lnTo>
                <a:lnTo>
                  <a:pt x="68047" y="408642"/>
                </a:lnTo>
                <a:lnTo>
                  <a:pt x="53928" y="37571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6"/>
          <p:cNvSpPr/>
          <p:nvPr/>
        </p:nvSpPr>
        <p:spPr>
          <a:xfrm>
            <a:off x="6256697" y="3418010"/>
            <a:ext cx="1992630" cy="577850"/>
          </a:xfrm>
          <a:custGeom>
            <a:avLst/>
            <a:gdLst/>
            <a:ahLst/>
            <a:cxnLst/>
            <a:rect l="l" t="t" r="r" b="b"/>
            <a:pathLst>
              <a:path w="1992629" h="577850">
                <a:moveTo>
                  <a:pt x="0" y="577850"/>
                </a:moveTo>
                <a:lnTo>
                  <a:pt x="1992249" y="577850"/>
                </a:lnTo>
                <a:lnTo>
                  <a:pt x="1992249" y="0"/>
                </a:lnTo>
                <a:lnTo>
                  <a:pt x="0" y="0"/>
                </a:lnTo>
                <a:lnTo>
                  <a:pt x="0" y="577850"/>
                </a:lnTo>
                <a:close/>
              </a:path>
            </a:pathLst>
          </a:custGeom>
          <a:solidFill>
            <a:srgbClr val="CCFF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7"/>
          <p:cNvSpPr txBox="1"/>
          <p:nvPr/>
        </p:nvSpPr>
        <p:spPr>
          <a:xfrm>
            <a:off x="6256697" y="3418010"/>
            <a:ext cx="1992630" cy="577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3340">
              <a:lnSpc>
                <a:spcPct val="100000"/>
              </a:lnSpc>
              <a:tabLst>
                <a:tab pos="1781810" algn="l"/>
              </a:tabLst>
            </a:pPr>
            <a:r>
              <a:rPr sz="3150" spc="-55" dirty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sz="3150" spc="-40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3150" spc="80" dirty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3350" i="1" spc="-114" dirty="0">
                <a:solidFill>
                  <a:srgbClr val="FF0000"/>
                </a:solidFill>
                <a:latin typeface="Symbol"/>
                <a:cs typeface="Symbol"/>
              </a:rPr>
              <a:t></a:t>
            </a:r>
            <a:r>
              <a:rPr sz="3350" i="1" spc="-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150" spc="5" dirty="0">
                <a:solidFill>
                  <a:srgbClr val="FF0000"/>
                </a:solidFill>
                <a:latin typeface="Symbol"/>
                <a:cs typeface="Symbol"/>
              </a:rPr>
              <a:t></a:t>
            </a:r>
            <a:r>
              <a:rPr sz="3150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150" i="1" spc="120" dirty="0">
                <a:solidFill>
                  <a:srgbClr val="FF0000"/>
                </a:solidFill>
                <a:latin typeface="Times New Roman"/>
                <a:cs typeface="Times New Roman"/>
              </a:rPr>
              <a:t>y</a:t>
            </a:r>
            <a:r>
              <a:rPr sz="2700" i="1" spc="15" baseline="-24691" dirty="0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sz="2700" i="1" baseline="-24691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3150" i="1" spc="5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endParaRPr sz="3150">
              <a:latin typeface="Times New Roman"/>
              <a:cs typeface="Times New Roman"/>
            </a:endParaRPr>
          </a:p>
        </p:txBody>
      </p:sp>
      <p:sp>
        <p:nvSpPr>
          <p:cNvPr id="142" name="object 8"/>
          <p:cNvSpPr/>
          <p:nvPr/>
        </p:nvSpPr>
        <p:spPr>
          <a:xfrm>
            <a:off x="7855653" y="3480823"/>
            <a:ext cx="161290" cy="450850"/>
          </a:xfrm>
          <a:custGeom>
            <a:avLst/>
            <a:gdLst/>
            <a:ahLst/>
            <a:cxnLst/>
            <a:rect l="l" t="t" r="r" b="b"/>
            <a:pathLst>
              <a:path w="161290" h="450850">
                <a:moveTo>
                  <a:pt x="161026" y="0"/>
                </a:moveTo>
                <a:lnTo>
                  <a:pt x="161026" y="0"/>
                </a:lnTo>
                <a:lnTo>
                  <a:pt x="0" y="450776"/>
                </a:lnTo>
              </a:path>
            </a:pathLst>
          </a:custGeom>
          <a:ln w="1698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9"/>
          <p:cNvSpPr/>
          <p:nvPr/>
        </p:nvSpPr>
        <p:spPr>
          <a:xfrm>
            <a:off x="6256697" y="4176835"/>
            <a:ext cx="1927225" cy="577850"/>
          </a:xfrm>
          <a:custGeom>
            <a:avLst/>
            <a:gdLst/>
            <a:ahLst/>
            <a:cxnLst/>
            <a:rect l="l" t="t" r="r" b="b"/>
            <a:pathLst>
              <a:path w="1927225" h="577850">
                <a:moveTo>
                  <a:pt x="0" y="577850"/>
                </a:moveTo>
                <a:lnTo>
                  <a:pt x="1927225" y="577850"/>
                </a:lnTo>
                <a:lnTo>
                  <a:pt x="1927225" y="0"/>
                </a:lnTo>
                <a:lnTo>
                  <a:pt x="0" y="0"/>
                </a:lnTo>
                <a:lnTo>
                  <a:pt x="0" y="577850"/>
                </a:lnTo>
                <a:close/>
              </a:path>
            </a:pathLst>
          </a:custGeom>
          <a:solidFill>
            <a:srgbClr val="CCFF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0"/>
          <p:cNvSpPr txBox="1"/>
          <p:nvPr/>
        </p:nvSpPr>
        <p:spPr>
          <a:xfrm>
            <a:off x="6256697" y="4176835"/>
            <a:ext cx="1927225" cy="577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5720">
              <a:lnSpc>
                <a:spcPct val="100000"/>
              </a:lnSpc>
              <a:tabLst>
                <a:tab pos="1731645" algn="l"/>
              </a:tabLst>
            </a:pPr>
            <a:r>
              <a:rPr sz="3150" spc="-35" dirty="0">
                <a:solidFill>
                  <a:srgbClr val="FF0000"/>
                </a:solidFill>
                <a:latin typeface="Times New Roman"/>
                <a:cs typeface="Times New Roman"/>
              </a:rPr>
              <a:t>si</a:t>
            </a:r>
            <a:r>
              <a:rPr sz="3150" spc="160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3350" i="1" spc="-110" dirty="0">
                <a:solidFill>
                  <a:srgbClr val="FF0000"/>
                </a:solidFill>
                <a:latin typeface="Symbol"/>
                <a:cs typeface="Symbol"/>
              </a:rPr>
              <a:t></a:t>
            </a:r>
            <a:r>
              <a:rPr sz="3350" i="1" spc="-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150" spc="10" dirty="0">
                <a:solidFill>
                  <a:srgbClr val="FF0000"/>
                </a:solidFill>
                <a:latin typeface="Symbol"/>
                <a:cs typeface="Symbol"/>
              </a:rPr>
              <a:t></a:t>
            </a:r>
            <a:r>
              <a:rPr sz="3150" spc="-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150" i="1" spc="175" dirty="0">
                <a:solidFill>
                  <a:srgbClr val="FF0000"/>
                </a:solidFill>
                <a:latin typeface="Times New Roman"/>
                <a:cs typeface="Times New Roman"/>
              </a:rPr>
              <a:t>x</a:t>
            </a:r>
            <a:r>
              <a:rPr sz="2700" i="1" spc="15" baseline="-24691" dirty="0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sz="2700" i="1" baseline="-24691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3150" i="1" spc="5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endParaRPr sz="3150">
              <a:latin typeface="Times New Roman"/>
              <a:cs typeface="Times New Roman"/>
            </a:endParaRPr>
          </a:p>
        </p:txBody>
      </p:sp>
      <p:sp>
        <p:nvSpPr>
          <p:cNvPr id="145" name="object 11"/>
          <p:cNvSpPr/>
          <p:nvPr/>
        </p:nvSpPr>
        <p:spPr>
          <a:xfrm>
            <a:off x="7807467" y="4239648"/>
            <a:ext cx="160020" cy="450850"/>
          </a:xfrm>
          <a:custGeom>
            <a:avLst/>
            <a:gdLst/>
            <a:ahLst/>
            <a:cxnLst/>
            <a:rect l="l" t="t" r="r" b="b"/>
            <a:pathLst>
              <a:path w="160020" h="450850">
                <a:moveTo>
                  <a:pt x="159799" y="0"/>
                </a:moveTo>
                <a:lnTo>
                  <a:pt x="159799" y="0"/>
                </a:lnTo>
                <a:lnTo>
                  <a:pt x="0" y="450776"/>
                </a:lnTo>
              </a:path>
            </a:pathLst>
          </a:custGeom>
          <a:ln w="1703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2"/>
          <p:cNvSpPr txBox="1"/>
          <p:nvPr/>
        </p:nvSpPr>
        <p:spPr>
          <a:xfrm>
            <a:off x="140059" y="6396849"/>
            <a:ext cx="3321685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u="sng" spc="-10" dirty="0">
                <a:solidFill>
                  <a:srgbClr val="0033CC"/>
                </a:solidFill>
                <a:latin typeface="Arial"/>
                <a:cs typeface="Arial"/>
              </a:rPr>
              <a:t>H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.</a:t>
            </a:r>
            <a:r>
              <a:rPr sz="1200" u="sng" spc="10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1200" u="sng" spc="-15" dirty="0">
                <a:solidFill>
                  <a:srgbClr val="0033CC"/>
                </a:solidFill>
                <a:latin typeface="Arial"/>
                <a:cs typeface="Arial"/>
              </a:rPr>
              <a:t>G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ross</a:t>
            </a:r>
            <a:r>
              <a:rPr sz="1200" u="sng" spc="30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ed.,</a:t>
            </a:r>
            <a:r>
              <a:rPr sz="1200" u="sng" spc="10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1200" u="sng" spc="-10" dirty="0">
                <a:solidFill>
                  <a:srgbClr val="0033CC"/>
                </a:solidFill>
                <a:latin typeface="Arial"/>
                <a:cs typeface="Arial"/>
              </a:rPr>
              <a:t>Handbo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ok</a:t>
            </a:r>
            <a:r>
              <a:rPr sz="1200" u="sng" spc="5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of</a:t>
            </a:r>
            <a:r>
              <a:rPr sz="1200" u="sng" spc="10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1200" u="sng" spc="-15" dirty="0">
                <a:solidFill>
                  <a:srgbClr val="0033CC"/>
                </a:solidFill>
                <a:latin typeface="Arial"/>
                <a:cs typeface="Arial"/>
              </a:rPr>
              <a:t>O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ptical</a:t>
            </a:r>
            <a:endParaRPr sz="1200" u="sng">
              <a:solidFill>
                <a:srgbClr val="0033CC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S</a:t>
            </a:r>
            <a:r>
              <a:rPr sz="1200" u="sng" spc="-25" dirty="0">
                <a:solidFill>
                  <a:srgbClr val="0033CC"/>
                </a:solidFill>
                <a:latin typeface="Arial"/>
                <a:cs typeface="Arial"/>
              </a:rPr>
              <a:t>y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stems,</a:t>
            </a:r>
            <a:r>
              <a:rPr sz="1200" u="sng" spc="25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Ch29.</a:t>
            </a:r>
            <a:r>
              <a:rPr sz="1200" u="sng" spc="-10" dirty="0">
                <a:solidFill>
                  <a:srgbClr val="0033CC"/>
                </a:solidFill>
                <a:latin typeface="Arial"/>
                <a:cs typeface="Arial"/>
              </a:rPr>
              <a:t>2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,</a:t>
            </a:r>
            <a:r>
              <a:rPr sz="1200" u="sng" spc="20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W</a:t>
            </a:r>
            <a:r>
              <a:rPr sz="1200" u="sng" dirty="0">
                <a:solidFill>
                  <a:srgbClr val="0033CC"/>
                </a:solidFill>
                <a:latin typeface="Arial"/>
                <a:cs typeface="Arial"/>
              </a:rPr>
              <a:t>i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le</a:t>
            </a:r>
            <a:r>
              <a:rPr sz="1200" u="sng" spc="-25" dirty="0">
                <a:solidFill>
                  <a:srgbClr val="0033CC"/>
                </a:solidFill>
                <a:latin typeface="Arial"/>
                <a:cs typeface="Arial"/>
              </a:rPr>
              <a:t>y</a:t>
            </a:r>
            <a:r>
              <a:rPr sz="1200" u="sng" spc="-10" dirty="0">
                <a:solidFill>
                  <a:srgbClr val="0033CC"/>
                </a:solidFill>
                <a:latin typeface="Arial"/>
                <a:cs typeface="Arial"/>
              </a:rPr>
              <a:t>-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VCH (</a:t>
            </a:r>
            <a:r>
              <a:rPr sz="1200" u="sng" spc="-10" dirty="0">
                <a:solidFill>
                  <a:srgbClr val="0033CC"/>
                </a:solidFill>
                <a:latin typeface="Arial"/>
                <a:cs typeface="Arial"/>
              </a:rPr>
              <a:t>2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007)</a:t>
            </a:r>
            <a:endParaRPr sz="1200" u="sng">
              <a:solidFill>
                <a:srgbClr val="0033CC"/>
              </a:solidFill>
              <a:latin typeface="Arial"/>
              <a:cs typeface="Arial"/>
            </a:endParaRPr>
          </a:p>
        </p:txBody>
      </p:sp>
      <p:sp>
        <p:nvSpPr>
          <p:cNvPr id="147" name="object 13"/>
          <p:cNvSpPr/>
          <p:nvPr/>
        </p:nvSpPr>
        <p:spPr>
          <a:xfrm>
            <a:off x="1060618" y="2081335"/>
            <a:ext cx="4802251" cy="34702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04416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19493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.1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像差的起源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10" name="object 2"/>
          <p:cNvSpPr txBox="1">
            <a:spLocks/>
          </p:cNvSpPr>
          <p:nvPr/>
        </p:nvSpPr>
        <p:spPr>
          <a:xfrm>
            <a:off x="-1661832" y="613602"/>
            <a:ext cx="8387892" cy="854130"/>
          </a:xfrm>
          <a:prstGeom prst="rect">
            <a:avLst/>
          </a:prstGeom>
        </p:spPr>
        <p:txBody>
          <a:bodyPr vert="horz" wrap="square" lIns="0" tIns="272465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36470">
              <a:lnSpc>
                <a:spcPts val="5280"/>
              </a:lnSpc>
            </a:pPr>
            <a:r>
              <a:rPr lang="zh-CN" altLang="en-US" sz="3200" spc="5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像差函数的展开</a:t>
            </a:r>
            <a:endParaRPr lang="zh-CN" altLang="en-US" sz="3200" spc="5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6" name="object 12"/>
          <p:cNvSpPr txBox="1"/>
          <p:nvPr/>
        </p:nvSpPr>
        <p:spPr>
          <a:xfrm>
            <a:off x="140059" y="6396849"/>
            <a:ext cx="3321685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u="sng" spc="-10" dirty="0">
                <a:solidFill>
                  <a:srgbClr val="0033CC"/>
                </a:solidFill>
                <a:latin typeface="Arial"/>
                <a:cs typeface="Arial"/>
              </a:rPr>
              <a:t>H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.</a:t>
            </a:r>
            <a:r>
              <a:rPr sz="1200" u="sng" spc="10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1200" u="sng" spc="-15" dirty="0">
                <a:solidFill>
                  <a:srgbClr val="0033CC"/>
                </a:solidFill>
                <a:latin typeface="Arial"/>
                <a:cs typeface="Arial"/>
              </a:rPr>
              <a:t>G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ross</a:t>
            </a:r>
            <a:r>
              <a:rPr sz="1200" u="sng" spc="30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ed.,</a:t>
            </a:r>
            <a:r>
              <a:rPr sz="1200" u="sng" spc="10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1200" u="sng" spc="-10" dirty="0">
                <a:solidFill>
                  <a:srgbClr val="0033CC"/>
                </a:solidFill>
                <a:latin typeface="Arial"/>
                <a:cs typeface="Arial"/>
              </a:rPr>
              <a:t>Handbo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ok</a:t>
            </a:r>
            <a:r>
              <a:rPr sz="1200" u="sng" spc="5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of</a:t>
            </a:r>
            <a:r>
              <a:rPr sz="1200" u="sng" spc="10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1200" u="sng" spc="-15" dirty="0">
                <a:solidFill>
                  <a:srgbClr val="0033CC"/>
                </a:solidFill>
                <a:latin typeface="Arial"/>
                <a:cs typeface="Arial"/>
              </a:rPr>
              <a:t>O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ptical</a:t>
            </a:r>
            <a:endParaRPr sz="1200" u="sng">
              <a:solidFill>
                <a:srgbClr val="0033CC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S</a:t>
            </a:r>
            <a:r>
              <a:rPr sz="1200" u="sng" spc="-25" dirty="0">
                <a:solidFill>
                  <a:srgbClr val="0033CC"/>
                </a:solidFill>
                <a:latin typeface="Arial"/>
                <a:cs typeface="Arial"/>
              </a:rPr>
              <a:t>y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stems,</a:t>
            </a:r>
            <a:r>
              <a:rPr sz="1200" u="sng" spc="25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Ch29.</a:t>
            </a:r>
            <a:r>
              <a:rPr sz="1200" u="sng" spc="-10" dirty="0">
                <a:solidFill>
                  <a:srgbClr val="0033CC"/>
                </a:solidFill>
                <a:latin typeface="Arial"/>
                <a:cs typeface="Arial"/>
              </a:rPr>
              <a:t>2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,</a:t>
            </a:r>
            <a:r>
              <a:rPr sz="1200" u="sng" spc="20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W</a:t>
            </a:r>
            <a:r>
              <a:rPr sz="1200" u="sng" dirty="0">
                <a:solidFill>
                  <a:srgbClr val="0033CC"/>
                </a:solidFill>
                <a:latin typeface="Arial"/>
                <a:cs typeface="Arial"/>
              </a:rPr>
              <a:t>i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le</a:t>
            </a:r>
            <a:r>
              <a:rPr sz="1200" u="sng" spc="-25" dirty="0">
                <a:solidFill>
                  <a:srgbClr val="0033CC"/>
                </a:solidFill>
                <a:latin typeface="Arial"/>
                <a:cs typeface="Arial"/>
              </a:rPr>
              <a:t>y</a:t>
            </a:r>
            <a:r>
              <a:rPr sz="1200" u="sng" spc="-10" dirty="0">
                <a:solidFill>
                  <a:srgbClr val="0033CC"/>
                </a:solidFill>
                <a:latin typeface="Arial"/>
                <a:cs typeface="Arial"/>
              </a:rPr>
              <a:t>-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VCH (</a:t>
            </a:r>
            <a:r>
              <a:rPr sz="1200" u="sng" spc="-10" dirty="0">
                <a:solidFill>
                  <a:srgbClr val="0033CC"/>
                </a:solidFill>
                <a:latin typeface="Arial"/>
                <a:cs typeface="Arial"/>
              </a:rPr>
              <a:t>2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007)</a:t>
            </a:r>
            <a:endParaRPr sz="1200" u="sng">
              <a:solidFill>
                <a:srgbClr val="0033CC"/>
              </a:solidFill>
              <a:latin typeface="Arial"/>
              <a:cs typeface="Arial"/>
            </a:endParaRPr>
          </a:p>
        </p:txBody>
      </p:sp>
      <p:sp>
        <p:nvSpPr>
          <p:cNvPr id="17" name="object 4"/>
          <p:cNvSpPr txBox="1">
            <a:spLocks/>
          </p:cNvSpPr>
          <p:nvPr/>
        </p:nvSpPr>
        <p:spPr>
          <a:xfrm>
            <a:off x="559506" y="1040667"/>
            <a:ext cx="8986520" cy="2129547"/>
          </a:xfrm>
          <a:prstGeom prst="rect">
            <a:avLst/>
          </a:prstGeom>
        </p:spPr>
        <p:txBody>
          <a:bodyPr vert="horz" wrap="square" lIns="0" tIns="650992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9900">
              <a:lnSpc>
                <a:spcPct val="100000"/>
              </a:lnSpc>
            </a:pP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可用这三</a:t>
            </a:r>
            <a:r>
              <a:rPr lang="zh-CN" altLang="en-US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个</a:t>
            </a:r>
            <a:r>
              <a:rPr lang="zh-CN" altLang="en-US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互相独</a:t>
            </a:r>
            <a:r>
              <a:rPr lang="zh-CN" altLang="en-US" spc="-1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立</a:t>
            </a:r>
            <a:r>
              <a:rPr lang="zh-CN" altLang="en-US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</a:t>
            </a: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不变量</a:t>
            </a:r>
            <a:r>
              <a:rPr lang="zh-CN" altLang="en-US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描</a:t>
            </a: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述像差函数</a:t>
            </a:r>
          </a:p>
          <a:p>
            <a:pPr marL="698500" indent="0">
              <a:lnSpc>
                <a:spcPct val="100000"/>
              </a:lnSpc>
              <a:spcBef>
                <a:spcPts val="700"/>
              </a:spcBef>
              <a:buNone/>
            </a:pPr>
            <a:r>
              <a:rPr lang="en-US" altLang="zh-CN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 </a:t>
            </a:r>
            <a:r>
              <a:rPr lang="en-US" altLang="zh-CN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W</a:t>
            </a:r>
            <a:r>
              <a:rPr lang="zh-CN" altLang="en-US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可表示</a:t>
            </a:r>
            <a:r>
              <a:rPr lang="zh-CN" altLang="en-US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成</a:t>
            </a:r>
            <a:r>
              <a:rPr lang="en-US" altLang="zh-CN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(r</a:t>
            </a:r>
            <a:r>
              <a:rPr lang="en-US" altLang="zh-CN" sz="2775" spc="7" baseline="2552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r>
              <a:rPr lang="en-US" altLang="zh-CN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,</a:t>
            </a:r>
            <a:r>
              <a:rPr lang="zh-CN" altLang="en-US" spc="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yr</a:t>
            </a:r>
            <a:r>
              <a:rPr lang="en-US" altLang="zh-CN" spc="-2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</a:t>
            </a:r>
            <a:r>
              <a:rPr lang="en-US" altLang="zh-CN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</a:t>
            </a:r>
            <a:r>
              <a:rPr lang="en-US" altLang="zh-CN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</a:t>
            </a:r>
            <a:r>
              <a:rPr lang="en-US" altLang="zh-CN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, </a:t>
            </a:r>
            <a:r>
              <a:rPr lang="en-US" altLang="zh-CN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y</a:t>
            </a:r>
            <a:r>
              <a:rPr lang="en-US" altLang="zh-CN" sz="2775" spc="7" baseline="2552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r>
              <a:rPr lang="en-US" altLang="zh-CN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)</a:t>
            </a:r>
            <a:r>
              <a:rPr lang="zh-CN" altLang="en-US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的函数</a:t>
            </a:r>
            <a:endParaRPr lang="zh-CN" altLang="en-US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00000"/>
              </a:lnSpc>
              <a:spcBef>
                <a:spcPts val="740"/>
              </a:spcBef>
            </a:pP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用泰勒展开式展</a:t>
            </a:r>
            <a:r>
              <a:rPr lang="zh-CN" altLang="en-US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开</a:t>
            </a:r>
            <a:r>
              <a:rPr lang="en-US" altLang="zh-CN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W</a:t>
            </a:r>
            <a:r>
              <a:rPr lang="zh-CN" altLang="en-US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可得</a:t>
            </a:r>
            <a:endParaRPr lang="zh-CN" altLang="en-US" spc="-1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8" name="object 6"/>
          <p:cNvSpPr/>
          <p:nvPr/>
        </p:nvSpPr>
        <p:spPr>
          <a:xfrm>
            <a:off x="678730" y="3245628"/>
            <a:ext cx="8119543" cy="119942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14586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19493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.1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像差的起源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10" name="object 2"/>
          <p:cNvSpPr txBox="1">
            <a:spLocks/>
          </p:cNvSpPr>
          <p:nvPr/>
        </p:nvSpPr>
        <p:spPr>
          <a:xfrm>
            <a:off x="-1661832" y="613602"/>
            <a:ext cx="8387892" cy="854130"/>
          </a:xfrm>
          <a:prstGeom prst="rect">
            <a:avLst/>
          </a:prstGeom>
        </p:spPr>
        <p:txBody>
          <a:bodyPr vert="horz" wrap="square" lIns="0" tIns="272465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36470">
              <a:lnSpc>
                <a:spcPts val="5280"/>
              </a:lnSpc>
            </a:pPr>
            <a:r>
              <a:rPr lang="zh-CN" altLang="en-US" sz="3200" spc="5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像差函数的展开</a:t>
            </a:r>
            <a:endParaRPr lang="zh-CN" altLang="en-US" sz="3200" spc="5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6" name="object 12"/>
          <p:cNvSpPr txBox="1"/>
          <p:nvPr/>
        </p:nvSpPr>
        <p:spPr>
          <a:xfrm>
            <a:off x="140059" y="6396849"/>
            <a:ext cx="3321685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u="sng" spc="-10" dirty="0">
                <a:solidFill>
                  <a:srgbClr val="0033CC"/>
                </a:solidFill>
                <a:latin typeface="Arial"/>
                <a:cs typeface="Arial"/>
              </a:rPr>
              <a:t>H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.</a:t>
            </a:r>
            <a:r>
              <a:rPr sz="1200" u="sng" spc="10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1200" u="sng" spc="-15" dirty="0">
                <a:solidFill>
                  <a:srgbClr val="0033CC"/>
                </a:solidFill>
                <a:latin typeface="Arial"/>
                <a:cs typeface="Arial"/>
              </a:rPr>
              <a:t>G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ross</a:t>
            </a:r>
            <a:r>
              <a:rPr sz="1200" u="sng" spc="30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ed.,</a:t>
            </a:r>
            <a:r>
              <a:rPr sz="1200" u="sng" spc="10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1200" u="sng" spc="-10" dirty="0">
                <a:solidFill>
                  <a:srgbClr val="0033CC"/>
                </a:solidFill>
                <a:latin typeface="Arial"/>
                <a:cs typeface="Arial"/>
              </a:rPr>
              <a:t>Handbo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ok</a:t>
            </a:r>
            <a:r>
              <a:rPr sz="1200" u="sng" spc="5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of</a:t>
            </a:r>
            <a:r>
              <a:rPr sz="1200" u="sng" spc="10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1200" u="sng" spc="-15" dirty="0">
                <a:solidFill>
                  <a:srgbClr val="0033CC"/>
                </a:solidFill>
                <a:latin typeface="Arial"/>
                <a:cs typeface="Arial"/>
              </a:rPr>
              <a:t>O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ptical</a:t>
            </a:r>
            <a:endParaRPr sz="1200" u="sng">
              <a:solidFill>
                <a:srgbClr val="0033CC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S</a:t>
            </a:r>
            <a:r>
              <a:rPr sz="1200" u="sng" spc="-25" dirty="0">
                <a:solidFill>
                  <a:srgbClr val="0033CC"/>
                </a:solidFill>
                <a:latin typeface="Arial"/>
                <a:cs typeface="Arial"/>
              </a:rPr>
              <a:t>y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stems,</a:t>
            </a:r>
            <a:r>
              <a:rPr sz="1200" u="sng" spc="25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Ch29.</a:t>
            </a:r>
            <a:r>
              <a:rPr sz="1200" u="sng" spc="-10" dirty="0">
                <a:solidFill>
                  <a:srgbClr val="0033CC"/>
                </a:solidFill>
                <a:latin typeface="Arial"/>
                <a:cs typeface="Arial"/>
              </a:rPr>
              <a:t>2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,</a:t>
            </a:r>
            <a:r>
              <a:rPr sz="1200" u="sng" spc="20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W</a:t>
            </a:r>
            <a:r>
              <a:rPr sz="1200" u="sng" dirty="0">
                <a:solidFill>
                  <a:srgbClr val="0033CC"/>
                </a:solidFill>
                <a:latin typeface="Arial"/>
                <a:cs typeface="Arial"/>
              </a:rPr>
              <a:t>i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le</a:t>
            </a:r>
            <a:r>
              <a:rPr sz="1200" u="sng" spc="-25" dirty="0">
                <a:solidFill>
                  <a:srgbClr val="0033CC"/>
                </a:solidFill>
                <a:latin typeface="Arial"/>
                <a:cs typeface="Arial"/>
              </a:rPr>
              <a:t>y</a:t>
            </a:r>
            <a:r>
              <a:rPr sz="1200" u="sng" spc="-10" dirty="0">
                <a:solidFill>
                  <a:srgbClr val="0033CC"/>
                </a:solidFill>
                <a:latin typeface="Arial"/>
                <a:cs typeface="Arial"/>
              </a:rPr>
              <a:t>-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VCH (</a:t>
            </a:r>
            <a:r>
              <a:rPr sz="1200" u="sng" spc="-10" dirty="0">
                <a:solidFill>
                  <a:srgbClr val="0033CC"/>
                </a:solidFill>
                <a:latin typeface="Arial"/>
                <a:cs typeface="Arial"/>
              </a:rPr>
              <a:t>2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007)</a:t>
            </a:r>
            <a:endParaRPr sz="1200" u="sng">
              <a:solidFill>
                <a:srgbClr val="0033CC"/>
              </a:solidFill>
              <a:latin typeface="Arial"/>
              <a:cs typeface="Arial"/>
            </a:endParaRPr>
          </a:p>
        </p:txBody>
      </p:sp>
      <p:sp>
        <p:nvSpPr>
          <p:cNvPr id="7" name="object 3"/>
          <p:cNvSpPr txBox="1">
            <a:spLocks/>
          </p:cNvSpPr>
          <p:nvPr/>
        </p:nvSpPr>
        <p:spPr>
          <a:xfrm>
            <a:off x="157480" y="1531626"/>
            <a:ext cx="8986520" cy="1047713"/>
          </a:xfrm>
          <a:prstGeom prst="rect">
            <a:avLst/>
          </a:prstGeom>
        </p:spPr>
        <p:txBody>
          <a:bodyPr vert="horz" wrap="square" lIns="0" tIns="82540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9900">
              <a:lnSpc>
                <a:spcPct val="100000"/>
              </a:lnSpc>
            </a:pP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当光线穿过透镜中央时</a:t>
            </a:r>
            <a:r>
              <a:rPr lang="zh-CN" altLang="en-US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</a:t>
            </a: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像差</a:t>
            </a:r>
            <a:r>
              <a:rPr lang="zh-CN" altLang="en-US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应</a:t>
            </a: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为零</a:t>
            </a:r>
          </a:p>
          <a:p>
            <a:pPr marL="469900">
              <a:lnSpc>
                <a:spcPct val="100000"/>
              </a:lnSpc>
              <a:spcBef>
                <a:spcPts val="770"/>
              </a:spcBef>
            </a:pPr>
            <a:r>
              <a:rPr lang="zh-CN" altLang="en-US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因此上述方程式中，凡</a:t>
            </a:r>
            <a:r>
              <a:rPr lang="zh-CN" altLang="en-US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是</a:t>
            </a:r>
            <a:r>
              <a:rPr lang="zh-CN" altLang="en-US" spc="-2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和</a:t>
            </a:r>
            <a:r>
              <a:rPr lang="en-US" altLang="zh-CN" spc="-1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</a:t>
            </a:r>
            <a:r>
              <a:rPr lang="zh-CN" altLang="en-US" spc="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无关</a:t>
            </a:r>
            <a:r>
              <a:rPr lang="zh-CN" altLang="en-US" spc="-1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</a:t>
            </a:r>
            <a:r>
              <a:rPr lang="zh-CN" altLang="en-US" spc="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项，都</a:t>
            </a:r>
            <a:r>
              <a:rPr lang="zh-CN" altLang="en-US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应该是零</a:t>
            </a:r>
            <a:endParaRPr lang="zh-CN" altLang="en-US" dirty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object 4"/>
          <p:cNvSpPr txBox="1"/>
          <p:nvPr/>
        </p:nvSpPr>
        <p:spPr>
          <a:xfrm>
            <a:off x="2826744" y="2896026"/>
            <a:ext cx="635000" cy="738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倾斜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R="71120" algn="ctr">
              <a:lnSpc>
                <a:spcPct val="100000"/>
              </a:lnSpc>
            </a:pPr>
            <a:r>
              <a:rPr sz="24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tilt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object 5"/>
          <p:cNvSpPr txBox="1"/>
          <p:nvPr/>
        </p:nvSpPr>
        <p:spPr>
          <a:xfrm>
            <a:off x="1433587" y="2876174"/>
            <a:ext cx="1213359" cy="738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139700">
              <a:lnSpc>
                <a:spcPct val="100000"/>
              </a:lnSpc>
            </a:pP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离焦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defocus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1" name="object 6"/>
          <p:cNvSpPr txBox="1"/>
          <p:nvPr/>
        </p:nvSpPr>
        <p:spPr>
          <a:xfrm>
            <a:off x="795666" y="4815831"/>
            <a:ext cx="1244600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球差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2" name="object 7"/>
          <p:cNvSpPr txBox="1"/>
          <p:nvPr/>
        </p:nvSpPr>
        <p:spPr>
          <a:xfrm>
            <a:off x="2291159" y="4815831"/>
            <a:ext cx="1244600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慧差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3" name="object 8"/>
          <p:cNvSpPr txBox="1"/>
          <p:nvPr/>
        </p:nvSpPr>
        <p:spPr>
          <a:xfrm>
            <a:off x="4301598" y="4829307"/>
            <a:ext cx="1244600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像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散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4" name="object 9"/>
          <p:cNvSpPr txBox="1"/>
          <p:nvPr/>
        </p:nvSpPr>
        <p:spPr>
          <a:xfrm>
            <a:off x="5986021" y="4829307"/>
            <a:ext cx="1245870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场曲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" name="object 10"/>
          <p:cNvSpPr txBox="1"/>
          <p:nvPr/>
        </p:nvSpPr>
        <p:spPr>
          <a:xfrm>
            <a:off x="7694181" y="4829307"/>
            <a:ext cx="1244600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畸变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6" name="object 12"/>
          <p:cNvSpPr/>
          <p:nvPr/>
        </p:nvSpPr>
        <p:spPr>
          <a:xfrm>
            <a:off x="607453" y="3560943"/>
            <a:ext cx="8296275" cy="12255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4528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2" grpId="0"/>
      <p:bldP spid="13" grpId="0"/>
      <p:bldP spid="14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ject 7"/>
          <p:cNvSpPr/>
          <p:nvPr/>
        </p:nvSpPr>
        <p:spPr>
          <a:xfrm>
            <a:off x="5058870" y="966011"/>
            <a:ext cx="3590223" cy="145101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19493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.1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像差的起源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10" name="object 2"/>
          <p:cNvSpPr txBox="1">
            <a:spLocks/>
          </p:cNvSpPr>
          <p:nvPr/>
        </p:nvSpPr>
        <p:spPr>
          <a:xfrm>
            <a:off x="-333546" y="548520"/>
            <a:ext cx="8387892" cy="907287"/>
          </a:xfrm>
          <a:prstGeom prst="rect">
            <a:avLst/>
          </a:prstGeom>
        </p:spPr>
        <p:txBody>
          <a:bodyPr vert="horz" wrap="square" lIns="0" tIns="272465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826769">
              <a:lnSpc>
                <a:spcPts val="5280"/>
              </a:lnSpc>
            </a:pPr>
            <a:r>
              <a:rPr lang="zh-CN" altLang="en-US" sz="3200" spc="5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看看波前倾斜的例子</a:t>
            </a:r>
            <a:endParaRPr lang="zh-CN" altLang="en-US" sz="3200" spc="5" dirty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46" name="object 12"/>
          <p:cNvSpPr txBox="1"/>
          <p:nvPr/>
        </p:nvSpPr>
        <p:spPr>
          <a:xfrm>
            <a:off x="140059" y="6396849"/>
            <a:ext cx="3321685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u="sng" spc="-10" dirty="0">
                <a:solidFill>
                  <a:srgbClr val="0033CC"/>
                </a:solidFill>
                <a:latin typeface="Arial"/>
                <a:cs typeface="Arial"/>
              </a:rPr>
              <a:t>H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.</a:t>
            </a:r>
            <a:r>
              <a:rPr sz="1200" u="sng" spc="10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1200" u="sng" spc="-15" dirty="0">
                <a:solidFill>
                  <a:srgbClr val="0033CC"/>
                </a:solidFill>
                <a:latin typeface="Arial"/>
                <a:cs typeface="Arial"/>
              </a:rPr>
              <a:t>G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ross</a:t>
            </a:r>
            <a:r>
              <a:rPr sz="1200" u="sng" spc="30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ed.,</a:t>
            </a:r>
            <a:r>
              <a:rPr sz="1200" u="sng" spc="10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1200" u="sng" spc="-10" dirty="0">
                <a:solidFill>
                  <a:srgbClr val="0033CC"/>
                </a:solidFill>
                <a:latin typeface="Arial"/>
                <a:cs typeface="Arial"/>
              </a:rPr>
              <a:t>Handbo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ok</a:t>
            </a:r>
            <a:r>
              <a:rPr sz="1200" u="sng" spc="5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of</a:t>
            </a:r>
            <a:r>
              <a:rPr sz="1200" u="sng" spc="10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1200" u="sng" spc="-15" dirty="0">
                <a:solidFill>
                  <a:srgbClr val="0033CC"/>
                </a:solidFill>
                <a:latin typeface="Arial"/>
                <a:cs typeface="Arial"/>
              </a:rPr>
              <a:t>O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ptical</a:t>
            </a:r>
            <a:endParaRPr sz="1200" u="sng">
              <a:solidFill>
                <a:srgbClr val="0033CC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S</a:t>
            </a:r>
            <a:r>
              <a:rPr sz="1200" u="sng" spc="-25" dirty="0">
                <a:solidFill>
                  <a:srgbClr val="0033CC"/>
                </a:solidFill>
                <a:latin typeface="Arial"/>
                <a:cs typeface="Arial"/>
              </a:rPr>
              <a:t>y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stems,</a:t>
            </a:r>
            <a:r>
              <a:rPr sz="1200" u="sng" spc="25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Ch29.</a:t>
            </a:r>
            <a:r>
              <a:rPr sz="1200" u="sng" spc="-10" dirty="0">
                <a:solidFill>
                  <a:srgbClr val="0033CC"/>
                </a:solidFill>
                <a:latin typeface="Arial"/>
                <a:cs typeface="Arial"/>
              </a:rPr>
              <a:t>2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,</a:t>
            </a:r>
            <a:r>
              <a:rPr sz="1200" u="sng" spc="20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W</a:t>
            </a:r>
            <a:r>
              <a:rPr sz="1200" u="sng" dirty="0">
                <a:solidFill>
                  <a:srgbClr val="0033CC"/>
                </a:solidFill>
                <a:latin typeface="Arial"/>
                <a:cs typeface="Arial"/>
              </a:rPr>
              <a:t>i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le</a:t>
            </a:r>
            <a:r>
              <a:rPr sz="1200" u="sng" spc="-25" dirty="0">
                <a:solidFill>
                  <a:srgbClr val="0033CC"/>
                </a:solidFill>
                <a:latin typeface="Arial"/>
                <a:cs typeface="Arial"/>
              </a:rPr>
              <a:t>y</a:t>
            </a:r>
            <a:r>
              <a:rPr sz="1200" u="sng" spc="-10" dirty="0">
                <a:solidFill>
                  <a:srgbClr val="0033CC"/>
                </a:solidFill>
                <a:latin typeface="Arial"/>
                <a:cs typeface="Arial"/>
              </a:rPr>
              <a:t>-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VCH (</a:t>
            </a:r>
            <a:r>
              <a:rPr sz="1200" u="sng" spc="-10" dirty="0">
                <a:solidFill>
                  <a:srgbClr val="0033CC"/>
                </a:solidFill>
                <a:latin typeface="Arial"/>
                <a:cs typeface="Arial"/>
              </a:rPr>
              <a:t>2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007)</a:t>
            </a:r>
            <a:endParaRPr sz="1200" u="sng">
              <a:solidFill>
                <a:srgbClr val="0033CC"/>
              </a:solidFill>
              <a:latin typeface="Arial"/>
              <a:cs typeface="Arial"/>
            </a:endParaRPr>
          </a:p>
        </p:txBody>
      </p:sp>
      <p:sp>
        <p:nvSpPr>
          <p:cNvPr id="17" name="object 2"/>
          <p:cNvSpPr/>
          <p:nvPr/>
        </p:nvSpPr>
        <p:spPr>
          <a:xfrm>
            <a:off x="2803461" y="2846644"/>
            <a:ext cx="6003924" cy="37592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9" name="object 4"/>
          <p:cNvSpPr txBox="1"/>
          <p:nvPr/>
        </p:nvSpPr>
        <p:spPr>
          <a:xfrm>
            <a:off x="419493" y="1585942"/>
            <a:ext cx="5844540" cy="10823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2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</a:t>
            </a:r>
            <a:r>
              <a:rPr lang="en-US" sz="32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32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从图上可看出波前误差</a:t>
            </a:r>
            <a:endParaRPr sz="32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>
              <a:lnSpc>
                <a:spcPts val="3840"/>
              </a:lnSpc>
              <a:spcBef>
                <a:spcPts val="790"/>
              </a:spcBef>
            </a:pPr>
            <a:r>
              <a:rPr sz="32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</a:t>
            </a:r>
            <a:r>
              <a:rPr lang="en-US" sz="32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32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聚焦点仍然完美，但是</a:t>
            </a:r>
            <a:r>
              <a:rPr sz="32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平</a:t>
            </a:r>
            <a:r>
              <a:rPr sz="3200" spc="-2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移</a:t>
            </a:r>
            <a:r>
              <a:rPr lang="zh-CN" altLang="en-US" sz="32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△</a:t>
            </a:r>
            <a:r>
              <a:rPr sz="32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y</a:t>
            </a:r>
            <a:r>
              <a:rPr sz="32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’</a:t>
            </a:r>
            <a:endParaRPr sz="32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8431610"/>
              </p:ext>
            </p:extLst>
          </p:nvPr>
        </p:nvGraphicFramePr>
        <p:xfrm>
          <a:off x="4677085" y="3085182"/>
          <a:ext cx="3348216" cy="7581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0" name="Equation" r:id="rId6" imgW="1904760" imgH="431640" progId="Equation.DSMT4">
                  <p:embed/>
                </p:oleObj>
              </mc:Choice>
              <mc:Fallback>
                <p:oleObj name="Equation" r:id="rId6" imgW="1904760" imgH="431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677085" y="3085182"/>
                        <a:ext cx="3348216" cy="758199"/>
                      </a:xfrm>
                      <a:prstGeom prst="rect">
                        <a:avLst/>
                      </a:prstGeom>
                      <a:ln w="38100">
                        <a:solidFill>
                          <a:srgbClr val="C0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object 4"/>
          <p:cNvSpPr txBox="1"/>
          <p:nvPr/>
        </p:nvSpPr>
        <p:spPr>
          <a:xfrm>
            <a:off x="4677085" y="6270514"/>
            <a:ext cx="584454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绿色与橘色波前之差</a:t>
            </a:r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graphicFrame>
        <p:nvGraphicFramePr>
          <p:cNvPr id="13" name="对象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8423095"/>
              </p:ext>
            </p:extLst>
          </p:nvPr>
        </p:nvGraphicFramePr>
        <p:xfrm>
          <a:off x="3209299" y="4693205"/>
          <a:ext cx="264928" cy="2488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1" name="Equation" r:id="rId8" imgW="139680" imgH="164880" progId="Equation.DSMT4">
                  <p:embed/>
                </p:oleObj>
              </mc:Choice>
              <mc:Fallback>
                <p:oleObj name="Equation" r:id="rId8" imgW="139680" imgH="164880" progId="Equation.DSMT4">
                  <p:embed/>
                  <p:pic>
                    <p:nvPicPr>
                      <p:cNvPr id="2" name="对象 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209299" y="4693205"/>
                        <a:ext cx="264928" cy="2488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图片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0059" y="3492003"/>
            <a:ext cx="2892687" cy="1514009"/>
          </a:xfrm>
          <a:prstGeom prst="rect">
            <a:avLst/>
          </a:prstGeom>
        </p:spPr>
      </p:pic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1920559"/>
              </p:ext>
            </p:extLst>
          </p:nvPr>
        </p:nvGraphicFramePr>
        <p:xfrm>
          <a:off x="2951902" y="4249576"/>
          <a:ext cx="220406" cy="2447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2" name="Equation" r:id="rId11" imgW="114120" imgH="126720" progId="Equation.DSMT4">
                  <p:embed/>
                </p:oleObj>
              </mc:Choice>
              <mc:Fallback>
                <p:oleObj name="Equation" r:id="rId11" imgW="114120" imgH="126720" progId="Equation.DSMT4">
                  <p:embed/>
                  <p:pic>
                    <p:nvPicPr>
                      <p:cNvPr id="2" name="对象 1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951902" y="4249576"/>
                        <a:ext cx="220406" cy="2447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5358286"/>
              </p:ext>
            </p:extLst>
          </p:nvPr>
        </p:nvGraphicFramePr>
        <p:xfrm>
          <a:off x="5661754" y="5012565"/>
          <a:ext cx="287337" cy="430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3" name="Equation" r:id="rId13" imgW="152280" imgH="228600" progId="Equation.DSMT4">
                  <p:embed/>
                </p:oleObj>
              </mc:Choice>
              <mc:Fallback>
                <p:oleObj name="Equation" r:id="rId13" imgW="152280" imgH="228600" progId="Equation.DSMT4">
                  <p:embed/>
                  <p:pic>
                    <p:nvPicPr>
                      <p:cNvPr id="2" name="对象 1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661754" y="5012565"/>
                        <a:ext cx="287337" cy="4302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 3"/>
              <p:cNvSpPr/>
              <p:nvPr/>
            </p:nvSpPr>
            <p:spPr>
              <a:xfrm>
                <a:off x="8124613" y="3060099"/>
                <a:ext cx="371384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i="1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zh-CN" altLang="en-US"/>
              </a:p>
            </p:txBody>
          </p:sp>
        </mc:Choice>
        <mc:Fallback xmlns="">
          <p:sp>
            <p:nvSpPr>
              <p:cNvPr id="4" name="矩形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4613" y="3060099"/>
                <a:ext cx="371384" cy="369332"/>
              </a:xfrm>
              <a:prstGeom prst="rect">
                <a:avLst/>
              </a:prstGeom>
              <a:blipFill>
                <a:blip r:embed="rId16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矩形 15"/>
          <p:cNvSpPr/>
          <p:nvPr/>
        </p:nvSpPr>
        <p:spPr>
          <a:xfrm>
            <a:off x="8495997" y="4593781"/>
            <a:ext cx="371384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902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8"/>
          <p:cNvSpPr/>
          <p:nvPr/>
        </p:nvSpPr>
        <p:spPr>
          <a:xfrm>
            <a:off x="3860400" y="747014"/>
            <a:ext cx="3925951" cy="18415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19493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.1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像差的起源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10" name="object 2"/>
          <p:cNvSpPr txBox="1">
            <a:spLocks/>
          </p:cNvSpPr>
          <p:nvPr/>
        </p:nvSpPr>
        <p:spPr>
          <a:xfrm>
            <a:off x="-333546" y="524764"/>
            <a:ext cx="8387892" cy="954799"/>
          </a:xfrm>
          <a:prstGeom prst="rect">
            <a:avLst/>
          </a:prstGeom>
        </p:spPr>
        <p:txBody>
          <a:bodyPr vert="horz" wrap="square" lIns="0" tIns="272465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826769">
              <a:lnSpc>
                <a:spcPts val="5280"/>
              </a:lnSpc>
            </a:pPr>
            <a:r>
              <a:rPr lang="zh-CN" altLang="en-US" sz="3200" spc="5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看看</a:t>
            </a:r>
            <a:r>
              <a:rPr lang="zh-CN" altLang="en-US" sz="3200" spc="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波前散焦的</a:t>
            </a:r>
            <a:r>
              <a:rPr lang="zh-CN" altLang="en-US" sz="3200" spc="5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例子</a:t>
            </a:r>
            <a:endParaRPr lang="zh-CN" altLang="en-US" sz="3200" spc="5" dirty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46" name="object 12"/>
          <p:cNvSpPr txBox="1"/>
          <p:nvPr/>
        </p:nvSpPr>
        <p:spPr>
          <a:xfrm>
            <a:off x="140059" y="6396849"/>
            <a:ext cx="3321685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u="sng" spc="-10" dirty="0">
                <a:solidFill>
                  <a:srgbClr val="0033CC"/>
                </a:solidFill>
                <a:latin typeface="Arial"/>
                <a:cs typeface="Arial"/>
              </a:rPr>
              <a:t>H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.</a:t>
            </a:r>
            <a:r>
              <a:rPr sz="1200" u="sng" spc="10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1200" u="sng" spc="-15" dirty="0">
                <a:solidFill>
                  <a:srgbClr val="0033CC"/>
                </a:solidFill>
                <a:latin typeface="Arial"/>
                <a:cs typeface="Arial"/>
              </a:rPr>
              <a:t>G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ross</a:t>
            </a:r>
            <a:r>
              <a:rPr sz="1200" u="sng" spc="30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ed.,</a:t>
            </a:r>
            <a:r>
              <a:rPr sz="1200" u="sng" spc="10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1200" u="sng" spc="-10" dirty="0">
                <a:solidFill>
                  <a:srgbClr val="0033CC"/>
                </a:solidFill>
                <a:latin typeface="Arial"/>
                <a:cs typeface="Arial"/>
              </a:rPr>
              <a:t>Handbo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ok</a:t>
            </a:r>
            <a:r>
              <a:rPr sz="1200" u="sng" spc="5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of</a:t>
            </a:r>
            <a:r>
              <a:rPr sz="1200" u="sng" spc="10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1200" u="sng" spc="-15" dirty="0">
                <a:solidFill>
                  <a:srgbClr val="0033CC"/>
                </a:solidFill>
                <a:latin typeface="Arial"/>
                <a:cs typeface="Arial"/>
              </a:rPr>
              <a:t>O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ptical</a:t>
            </a:r>
            <a:endParaRPr sz="1200" u="sng">
              <a:solidFill>
                <a:srgbClr val="0033CC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S</a:t>
            </a:r>
            <a:r>
              <a:rPr sz="1200" u="sng" spc="-25" dirty="0">
                <a:solidFill>
                  <a:srgbClr val="0033CC"/>
                </a:solidFill>
                <a:latin typeface="Arial"/>
                <a:cs typeface="Arial"/>
              </a:rPr>
              <a:t>y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stems,</a:t>
            </a:r>
            <a:r>
              <a:rPr sz="1200" u="sng" spc="25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Ch29.</a:t>
            </a:r>
            <a:r>
              <a:rPr sz="1200" u="sng" spc="-10" dirty="0">
                <a:solidFill>
                  <a:srgbClr val="0033CC"/>
                </a:solidFill>
                <a:latin typeface="Arial"/>
                <a:cs typeface="Arial"/>
              </a:rPr>
              <a:t>2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,</a:t>
            </a:r>
            <a:r>
              <a:rPr sz="1200" u="sng" spc="20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W</a:t>
            </a:r>
            <a:r>
              <a:rPr sz="1200" u="sng" dirty="0">
                <a:solidFill>
                  <a:srgbClr val="0033CC"/>
                </a:solidFill>
                <a:latin typeface="Arial"/>
                <a:cs typeface="Arial"/>
              </a:rPr>
              <a:t>i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le</a:t>
            </a:r>
            <a:r>
              <a:rPr sz="1200" u="sng" spc="-25" dirty="0">
                <a:solidFill>
                  <a:srgbClr val="0033CC"/>
                </a:solidFill>
                <a:latin typeface="Arial"/>
                <a:cs typeface="Arial"/>
              </a:rPr>
              <a:t>y</a:t>
            </a:r>
            <a:r>
              <a:rPr sz="1200" u="sng" spc="-10" dirty="0">
                <a:solidFill>
                  <a:srgbClr val="0033CC"/>
                </a:solidFill>
                <a:latin typeface="Arial"/>
                <a:cs typeface="Arial"/>
              </a:rPr>
              <a:t>-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VCH (</a:t>
            </a:r>
            <a:r>
              <a:rPr sz="1200" u="sng" spc="-10" dirty="0">
                <a:solidFill>
                  <a:srgbClr val="0033CC"/>
                </a:solidFill>
                <a:latin typeface="Arial"/>
                <a:cs typeface="Arial"/>
              </a:rPr>
              <a:t>2</a:t>
            </a:r>
            <a:r>
              <a:rPr sz="1200" u="sng" spc="-5" dirty="0">
                <a:solidFill>
                  <a:srgbClr val="0033CC"/>
                </a:solidFill>
                <a:latin typeface="Arial"/>
                <a:cs typeface="Arial"/>
              </a:rPr>
              <a:t>007)</a:t>
            </a:r>
            <a:endParaRPr sz="1200" u="sng">
              <a:solidFill>
                <a:srgbClr val="0033CC"/>
              </a:solidFill>
              <a:latin typeface="Arial"/>
              <a:cs typeface="Arial"/>
            </a:endParaRPr>
          </a:p>
        </p:txBody>
      </p:sp>
      <p:sp>
        <p:nvSpPr>
          <p:cNvPr id="8" name="object 2"/>
          <p:cNvSpPr/>
          <p:nvPr/>
        </p:nvSpPr>
        <p:spPr>
          <a:xfrm>
            <a:off x="3557995" y="3177601"/>
            <a:ext cx="5586005" cy="340391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1" name="object 4"/>
          <p:cNvSpPr txBox="1"/>
          <p:nvPr/>
        </p:nvSpPr>
        <p:spPr>
          <a:xfrm>
            <a:off x="573152" y="1614284"/>
            <a:ext cx="7922282" cy="16132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</a:t>
            </a:r>
            <a:r>
              <a:rPr 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由图可见波前误差</a:t>
            </a:r>
          </a:p>
          <a:p>
            <a:pPr>
              <a:lnSpc>
                <a:spcPct val="100000"/>
              </a:lnSpc>
              <a:spcBef>
                <a:spcPts val="52"/>
              </a:spcBef>
            </a:pPr>
            <a:endParaRPr sz="44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</a:pP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</a:t>
            </a:r>
            <a:r>
              <a:rPr 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聚焦点仍然完美，但是</a:t>
            </a:r>
            <a:r>
              <a:rPr sz="28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平</a:t>
            </a:r>
            <a:r>
              <a:rPr sz="28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移</a:t>
            </a:r>
            <a:r>
              <a:rPr lang="zh-CN" altLang="en-US"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△</a:t>
            </a: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z</a:t>
            </a:r>
            <a:r>
              <a:rPr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’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3" name="object 6"/>
          <p:cNvSpPr txBox="1"/>
          <p:nvPr/>
        </p:nvSpPr>
        <p:spPr>
          <a:xfrm>
            <a:off x="7286670" y="4500574"/>
            <a:ext cx="499681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135"/>
              </a:lnSpc>
            </a:pPr>
            <a:r>
              <a:rPr sz="2700" i="1" spc="-7" baseline="13888" dirty="0">
                <a:solidFill>
                  <a:srgbClr val="FF66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</a:t>
            </a:r>
            <a:r>
              <a:rPr sz="1200" i="1" spc="-50" dirty="0">
                <a:solidFill>
                  <a:srgbClr val="FF66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</a:t>
            </a:r>
            <a:r>
              <a:rPr sz="1200" i="1" spc="-10" dirty="0">
                <a:solidFill>
                  <a:srgbClr val="FF66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</a:t>
            </a:r>
            <a:r>
              <a:rPr sz="1200" i="1" spc="-5" dirty="0">
                <a:solidFill>
                  <a:srgbClr val="FF66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</a:t>
            </a:r>
            <a:endParaRPr sz="12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9813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19493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.1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像差的起源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10" name="object 2"/>
          <p:cNvSpPr txBox="1">
            <a:spLocks/>
          </p:cNvSpPr>
          <p:nvPr/>
        </p:nvSpPr>
        <p:spPr>
          <a:xfrm>
            <a:off x="-333546" y="565191"/>
            <a:ext cx="8387892" cy="873944"/>
          </a:xfrm>
          <a:prstGeom prst="rect">
            <a:avLst/>
          </a:prstGeom>
        </p:spPr>
        <p:txBody>
          <a:bodyPr vert="horz" wrap="square" lIns="0" tIns="272465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826769">
              <a:lnSpc>
                <a:spcPts val="5280"/>
              </a:lnSpc>
            </a:pPr>
            <a:r>
              <a:rPr lang="zh-CN" altLang="en-US" sz="3200" spc="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其他五种像差</a:t>
            </a:r>
            <a:endParaRPr lang="zh-CN" altLang="en-US" sz="3200" spc="5" dirty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" name="object 2"/>
          <p:cNvSpPr/>
          <p:nvPr/>
        </p:nvSpPr>
        <p:spPr>
          <a:xfrm>
            <a:off x="4038600" y="0"/>
            <a:ext cx="4969075" cy="68431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7" name="object 4"/>
          <p:cNvSpPr txBox="1"/>
          <p:nvPr/>
        </p:nvSpPr>
        <p:spPr>
          <a:xfrm>
            <a:off x="327255" y="1558728"/>
            <a:ext cx="4504627" cy="96436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</a:t>
            </a:r>
            <a:r>
              <a:rPr 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统称为几何像差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</a:t>
            </a:r>
            <a:r>
              <a:rPr 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在后面一一描述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8" name="object 5"/>
          <p:cNvSpPr txBox="1"/>
          <p:nvPr/>
        </p:nvSpPr>
        <p:spPr>
          <a:xfrm>
            <a:off x="136087" y="6322383"/>
            <a:ext cx="383896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400" u="sng" spc="-1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</a:t>
            </a:r>
            <a:r>
              <a:rPr sz="14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r>
              <a:rPr sz="1400" u="sng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4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Gross</a:t>
            </a:r>
            <a:r>
              <a:rPr sz="1400" u="sng" spc="1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400" u="sng" spc="-1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</a:t>
            </a:r>
            <a:r>
              <a:rPr sz="1400" u="sng" spc="-1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</a:t>
            </a:r>
            <a:r>
              <a:rPr sz="1400" u="sng" spc="-1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r>
              <a:rPr sz="14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,</a:t>
            </a:r>
            <a:r>
              <a:rPr sz="1400" u="sng" spc="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4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</a:t>
            </a:r>
            <a:r>
              <a:rPr sz="1400" u="sng" spc="-1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andboo</a:t>
            </a:r>
            <a:r>
              <a:rPr sz="14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k</a:t>
            </a:r>
            <a:r>
              <a:rPr sz="1400" u="sng" spc="3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400" u="sng" spc="-1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of </a:t>
            </a:r>
            <a:r>
              <a:rPr sz="14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</a:t>
            </a:r>
            <a:r>
              <a:rPr sz="1400" u="sng" spc="-2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</a:t>
            </a:r>
            <a:r>
              <a:rPr sz="14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</a:t>
            </a:r>
            <a:r>
              <a:rPr sz="1400" u="sng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</a:t>
            </a:r>
            <a:r>
              <a:rPr sz="1400" u="sng" spc="-1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ca</a:t>
            </a:r>
            <a:r>
              <a:rPr sz="14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 </a:t>
            </a:r>
            <a:r>
              <a:rPr sz="1400" u="sng" spc="-1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Sy</a:t>
            </a:r>
            <a:r>
              <a:rPr sz="1400" u="sng" spc="-1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</a:t>
            </a:r>
            <a:r>
              <a:rPr sz="1400" u="sng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</a:t>
            </a:r>
            <a:r>
              <a:rPr sz="1400" u="sng" spc="-1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</a:t>
            </a:r>
            <a:r>
              <a:rPr sz="1400" u="sng" spc="-1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ms</a:t>
            </a:r>
            <a:r>
              <a:rPr sz="1400" u="sng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,</a:t>
            </a:r>
            <a:r>
              <a:rPr sz="1400" u="sng" spc="15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400" u="sng" spc="-15" smtClean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Ch</a:t>
            </a:r>
            <a:r>
              <a:rPr lang="en-US" sz="1400" u="sng" spc="-15" smtClean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11</a:t>
            </a:r>
            <a:r>
              <a:rPr sz="1400" u="sng" spc="-10" smtClean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r>
              <a:rPr lang="en-US" sz="1400" u="sng" spc="-20" smtClean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5</a:t>
            </a:r>
            <a:r>
              <a:rPr sz="1400" u="sng" smtClean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, </a:t>
            </a:r>
            <a:r>
              <a:rPr sz="14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Wi</a:t>
            </a:r>
            <a:r>
              <a:rPr sz="1400" u="sng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</a:t>
            </a:r>
            <a:r>
              <a:rPr sz="1400" u="sng" spc="-1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</a:t>
            </a:r>
            <a:r>
              <a:rPr sz="1400" u="sng" spc="-1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y</a:t>
            </a:r>
            <a:r>
              <a:rPr sz="14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-V</a:t>
            </a:r>
            <a:r>
              <a:rPr sz="1400" u="sng" spc="-1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</a:t>
            </a:r>
            <a:r>
              <a:rPr sz="14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</a:t>
            </a:r>
            <a:r>
              <a:rPr sz="1400" u="sng" spc="1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400" u="sng" spc="-1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(2</a:t>
            </a:r>
            <a:r>
              <a:rPr sz="1400" u="sng" spc="-1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007</a:t>
            </a:r>
            <a:r>
              <a:rPr sz="14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)</a:t>
            </a:r>
            <a:endParaRPr sz="1400" u="sng">
              <a:solidFill>
                <a:srgbClr val="0033CC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9" name="object 6"/>
          <p:cNvSpPr txBox="1"/>
          <p:nvPr/>
        </p:nvSpPr>
        <p:spPr>
          <a:xfrm>
            <a:off x="5879276" y="3022029"/>
            <a:ext cx="621599" cy="276999"/>
          </a:xfrm>
          <a:prstGeom prst="rect">
            <a:avLst/>
          </a:prstGeom>
          <a:solidFill>
            <a:srgbClr val="FFFF00"/>
          </a:solidFill>
          <a:ln w="9525">
            <a:solidFill>
              <a:srgbClr val="3366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86995">
              <a:lnSpc>
                <a:spcPct val="100000"/>
              </a:lnSpc>
            </a:pPr>
            <a:r>
              <a:rPr lang="zh-CN" altLang="en-US" sz="1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像散</a:t>
            </a:r>
            <a:endParaRPr sz="1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object 7"/>
          <p:cNvSpPr txBox="1"/>
          <p:nvPr/>
        </p:nvSpPr>
        <p:spPr>
          <a:xfrm>
            <a:off x="8166099" y="998030"/>
            <a:ext cx="600075" cy="276999"/>
          </a:xfrm>
          <a:prstGeom prst="rect">
            <a:avLst/>
          </a:prstGeom>
          <a:solidFill>
            <a:srgbClr val="FFFF00"/>
          </a:solidFill>
          <a:ln w="9525">
            <a:solidFill>
              <a:srgbClr val="3366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86995">
              <a:lnSpc>
                <a:spcPct val="100000"/>
              </a:lnSpc>
            </a:pPr>
            <a:r>
              <a:rPr sz="1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慧差</a:t>
            </a:r>
            <a:endParaRPr sz="1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object 8"/>
          <p:cNvSpPr txBox="1"/>
          <p:nvPr/>
        </p:nvSpPr>
        <p:spPr>
          <a:xfrm>
            <a:off x="5879276" y="996819"/>
            <a:ext cx="621599" cy="276999"/>
          </a:xfrm>
          <a:prstGeom prst="rect">
            <a:avLst/>
          </a:prstGeom>
          <a:solidFill>
            <a:srgbClr val="FFFF00"/>
          </a:solidFill>
          <a:ln w="9525">
            <a:solidFill>
              <a:srgbClr val="3366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86360">
              <a:lnSpc>
                <a:spcPct val="100000"/>
              </a:lnSpc>
            </a:pPr>
            <a:r>
              <a:rPr sz="1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球差</a:t>
            </a:r>
            <a:endParaRPr sz="1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2" name="object 9"/>
          <p:cNvSpPr txBox="1"/>
          <p:nvPr/>
        </p:nvSpPr>
        <p:spPr>
          <a:xfrm>
            <a:off x="8166100" y="3022029"/>
            <a:ext cx="619125" cy="276999"/>
          </a:xfrm>
          <a:prstGeom prst="rect">
            <a:avLst/>
          </a:prstGeom>
          <a:solidFill>
            <a:srgbClr val="FFFF00"/>
          </a:solidFill>
          <a:ln w="9525">
            <a:solidFill>
              <a:srgbClr val="3366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86995">
              <a:lnSpc>
                <a:spcPct val="100000"/>
              </a:lnSpc>
            </a:pPr>
            <a:r>
              <a:rPr lang="zh-CN" altLang="en-US" sz="1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场曲</a:t>
            </a:r>
            <a:endParaRPr sz="1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3" name="object 10"/>
          <p:cNvSpPr txBox="1"/>
          <p:nvPr/>
        </p:nvSpPr>
        <p:spPr>
          <a:xfrm>
            <a:off x="5924550" y="5006404"/>
            <a:ext cx="589025" cy="276999"/>
          </a:xfrm>
          <a:prstGeom prst="rect">
            <a:avLst/>
          </a:prstGeom>
          <a:solidFill>
            <a:srgbClr val="FFFF00"/>
          </a:solidFill>
          <a:ln w="9525">
            <a:solidFill>
              <a:srgbClr val="3366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86360">
              <a:lnSpc>
                <a:spcPct val="100000"/>
              </a:lnSpc>
            </a:pPr>
            <a:r>
              <a:rPr lang="zh-CN" altLang="en-US" sz="1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畸变</a:t>
            </a:r>
            <a:endParaRPr sz="1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6" name="object 5"/>
          <p:cNvSpPr txBox="1"/>
          <p:nvPr/>
        </p:nvSpPr>
        <p:spPr>
          <a:xfrm>
            <a:off x="6692265" y="4648264"/>
            <a:ext cx="2092960" cy="9848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600" spc="-10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H</a:t>
            </a:r>
            <a:r>
              <a:rPr sz="1600" spc="-5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.</a:t>
            </a:r>
            <a:r>
              <a:rPr sz="1600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 </a:t>
            </a:r>
            <a:r>
              <a:rPr sz="1600" spc="-5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Gross</a:t>
            </a:r>
            <a:r>
              <a:rPr sz="1600" spc="10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 </a:t>
            </a:r>
            <a:r>
              <a:rPr sz="1600" spc="-10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e</a:t>
            </a:r>
            <a:r>
              <a:rPr sz="1600" spc="-15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d</a:t>
            </a:r>
            <a:r>
              <a:rPr sz="1600" spc="-10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.</a:t>
            </a:r>
            <a:r>
              <a:rPr sz="1600" spc="-5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,</a:t>
            </a:r>
            <a:r>
              <a:rPr sz="1600" spc="5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 </a:t>
            </a:r>
            <a:r>
              <a:rPr sz="1600" spc="-5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H</a:t>
            </a:r>
            <a:r>
              <a:rPr sz="1600" spc="-15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andboo</a:t>
            </a:r>
            <a:r>
              <a:rPr sz="1600" spc="-5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k</a:t>
            </a:r>
            <a:r>
              <a:rPr sz="1600" spc="35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 </a:t>
            </a:r>
            <a:r>
              <a:rPr sz="1600" spc="-15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of </a:t>
            </a:r>
            <a:r>
              <a:rPr sz="1600" spc="-5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O</a:t>
            </a:r>
            <a:r>
              <a:rPr sz="1600" spc="-20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p</a:t>
            </a:r>
            <a:r>
              <a:rPr sz="1600" spc="-5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t</a:t>
            </a:r>
            <a:r>
              <a:rPr sz="1600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i</a:t>
            </a:r>
            <a:r>
              <a:rPr sz="1600" spc="-15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ca</a:t>
            </a:r>
            <a:r>
              <a:rPr sz="1600" spc="-5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l </a:t>
            </a:r>
            <a:r>
              <a:rPr sz="1600" spc="-15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Sy</a:t>
            </a:r>
            <a:r>
              <a:rPr sz="1600" spc="-10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s</a:t>
            </a:r>
            <a:r>
              <a:rPr sz="1600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t</a:t>
            </a:r>
            <a:r>
              <a:rPr sz="1600" spc="-15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e</a:t>
            </a:r>
            <a:r>
              <a:rPr sz="1600" spc="-10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ms</a:t>
            </a:r>
            <a:r>
              <a:rPr sz="1600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,</a:t>
            </a:r>
            <a:r>
              <a:rPr sz="1600" spc="15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 </a:t>
            </a:r>
            <a:r>
              <a:rPr sz="1600" spc="-15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Ch29</a:t>
            </a:r>
            <a:r>
              <a:rPr sz="1600" spc="-10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.</a:t>
            </a:r>
            <a:r>
              <a:rPr sz="1600" spc="-20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4</a:t>
            </a:r>
            <a:r>
              <a:rPr sz="1600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, </a:t>
            </a:r>
            <a:r>
              <a:rPr sz="1600" spc="-5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Wi</a:t>
            </a:r>
            <a:r>
              <a:rPr sz="1600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l</a:t>
            </a:r>
            <a:r>
              <a:rPr sz="1600" spc="-10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e</a:t>
            </a:r>
            <a:r>
              <a:rPr sz="1600" spc="-15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y</a:t>
            </a:r>
            <a:r>
              <a:rPr sz="1600" spc="-5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-V</a:t>
            </a:r>
            <a:r>
              <a:rPr sz="1600" spc="-15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C</a:t>
            </a:r>
            <a:r>
              <a:rPr sz="1600" spc="-5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H</a:t>
            </a:r>
            <a:r>
              <a:rPr sz="1600" spc="15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 </a:t>
            </a:r>
            <a:r>
              <a:rPr sz="1600" spc="-10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(2</a:t>
            </a:r>
            <a:r>
              <a:rPr sz="1600" spc="-15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007</a:t>
            </a:r>
            <a:r>
              <a:rPr sz="1600" spc="-5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)</a:t>
            </a:r>
            <a:endParaRPr sz="1600">
              <a:latin typeface="Arial" panose="020B0604020202020204" pitchFamily="34" charset="0"/>
              <a:ea typeface="MS Gothic" panose="020B0609070205080204" pitchFamily="49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5079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19493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.1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像差的起源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10" name="object 2"/>
          <p:cNvSpPr txBox="1">
            <a:spLocks/>
          </p:cNvSpPr>
          <p:nvPr/>
        </p:nvSpPr>
        <p:spPr>
          <a:xfrm>
            <a:off x="419100" y="796426"/>
            <a:ext cx="8387892" cy="762439"/>
          </a:xfrm>
          <a:prstGeom prst="rect">
            <a:avLst/>
          </a:prstGeom>
        </p:spPr>
        <p:txBody>
          <a:bodyPr vert="horz" wrap="square" lIns="0" tIns="272465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ts val="3840"/>
              </a:lnSpc>
            </a:pPr>
            <a:r>
              <a:rPr lang="en-US" altLang="zh-CN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 </a:t>
            </a:r>
            <a:r>
              <a:rPr lang="zh-CN" altLang="en-US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另</a:t>
            </a:r>
            <a:r>
              <a:rPr lang="zh-CN" altLang="en-US" sz="320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一种常见的像差表示</a:t>
            </a:r>
            <a:r>
              <a:rPr lang="zh-CN" altLang="en-US" sz="3200" spc="-35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法</a:t>
            </a:r>
            <a:r>
              <a:rPr lang="en-US" altLang="zh-CN" sz="3200" spc="-5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3" action="ppaction://hlinkfile"/>
              </a:rPr>
              <a:t>Zerni</a:t>
            </a:r>
            <a:r>
              <a:rPr lang="en-US" altLang="zh-CN" sz="3200" spc="-1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3" action="ppaction://hlinkfile"/>
              </a:rPr>
              <a:t>k</a:t>
            </a:r>
            <a:r>
              <a:rPr lang="en-US" altLang="zh-CN" sz="3200" spc="-5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3" action="ppaction://hlinkfile"/>
              </a:rPr>
              <a:t>e</a:t>
            </a:r>
            <a:r>
              <a:rPr lang="zh-CN" altLang="en-US" sz="320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3" action="ppaction://hlinkfile"/>
              </a:rPr>
              <a:t>多项式</a:t>
            </a:r>
            <a:endParaRPr lang="zh-CN" altLang="en-US" sz="32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4" name="object 4"/>
          <p:cNvSpPr/>
          <p:nvPr/>
        </p:nvSpPr>
        <p:spPr>
          <a:xfrm>
            <a:off x="76569" y="1939426"/>
            <a:ext cx="6268974" cy="42496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6" name="object 5"/>
          <p:cNvSpPr txBox="1"/>
          <p:nvPr/>
        </p:nvSpPr>
        <p:spPr>
          <a:xfrm>
            <a:off x="4246995" y="2982350"/>
            <a:ext cx="1108075" cy="276999"/>
          </a:xfrm>
          <a:prstGeom prst="rect">
            <a:avLst/>
          </a:prstGeom>
          <a:ln w="9525">
            <a:solidFill>
              <a:srgbClr val="3366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86995">
              <a:lnSpc>
                <a:spcPct val="100000"/>
              </a:lnSpc>
            </a:pPr>
            <a:r>
              <a:rPr sz="1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水平倾斜</a:t>
            </a:r>
            <a:endParaRPr sz="1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" name="object 6"/>
          <p:cNvSpPr txBox="1"/>
          <p:nvPr/>
        </p:nvSpPr>
        <p:spPr>
          <a:xfrm>
            <a:off x="76569" y="6554971"/>
            <a:ext cx="648009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1400" u="sng" spc="-15" smtClean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https</a:t>
            </a:r>
            <a:r>
              <a:rPr lang="en-US" sz="1400" u="sng" spc="-15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://en.wikipedia.org/wiki/Zernike_polynomials</a:t>
            </a:r>
            <a:endParaRPr sz="1400" u="sng" spc="-15">
              <a:solidFill>
                <a:srgbClr val="0033CC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" name="object 7"/>
          <p:cNvSpPr txBox="1"/>
          <p:nvPr/>
        </p:nvSpPr>
        <p:spPr>
          <a:xfrm>
            <a:off x="4720776" y="3795150"/>
            <a:ext cx="1268587" cy="276999"/>
          </a:xfrm>
          <a:prstGeom prst="rect">
            <a:avLst/>
          </a:prstGeom>
          <a:ln w="9525">
            <a:solidFill>
              <a:srgbClr val="3366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86360">
              <a:lnSpc>
                <a:spcPct val="100000"/>
              </a:lnSpc>
            </a:pPr>
            <a:r>
              <a:rPr lang="en-US" altLang="zh-CN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90°</a:t>
            </a:r>
            <a:r>
              <a:rPr lang="zh-CN" altLang="en-US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像散</a:t>
            </a:r>
            <a:endParaRPr lang="zh-CN" altLang="en-US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7" name="object 8"/>
          <p:cNvSpPr txBox="1"/>
          <p:nvPr/>
        </p:nvSpPr>
        <p:spPr>
          <a:xfrm>
            <a:off x="495669" y="3795150"/>
            <a:ext cx="1135380" cy="276999"/>
          </a:xfrm>
          <a:prstGeom prst="rect">
            <a:avLst/>
          </a:prstGeom>
          <a:ln w="9525">
            <a:solidFill>
              <a:srgbClr val="3366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86360">
              <a:lnSpc>
                <a:spcPct val="100000"/>
              </a:lnSpc>
            </a:pPr>
            <a:r>
              <a:rPr lang="en-US" altLang="zh-CN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45°</a:t>
            </a:r>
            <a:r>
              <a:rPr lang="zh-CN" altLang="en-US" sz="1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像散</a:t>
            </a:r>
            <a:endParaRPr sz="1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8" name="object 9"/>
          <p:cNvSpPr txBox="1"/>
          <p:nvPr/>
        </p:nvSpPr>
        <p:spPr>
          <a:xfrm>
            <a:off x="2310245" y="3795150"/>
            <a:ext cx="647700" cy="276999"/>
          </a:xfrm>
          <a:prstGeom prst="rect">
            <a:avLst/>
          </a:prstGeom>
          <a:ln w="9525">
            <a:solidFill>
              <a:srgbClr val="3366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86360">
              <a:lnSpc>
                <a:spcPct val="100000"/>
              </a:lnSpc>
            </a:pPr>
            <a:r>
              <a:rPr sz="1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离焦</a:t>
            </a:r>
            <a:endParaRPr sz="1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9" name="object 10"/>
          <p:cNvSpPr txBox="1"/>
          <p:nvPr/>
        </p:nvSpPr>
        <p:spPr>
          <a:xfrm>
            <a:off x="1076694" y="2982350"/>
            <a:ext cx="1108075" cy="276999"/>
          </a:xfrm>
          <a:prstGeom prst="rect">
            <a:avLst/>
          </a:prstGeom>
          <a:ln w="9525">
            <a:solidFill>
              <a:srgbClr val="3366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86360">
              <a:lnSpc>
                <a:spcPct val="100000"/>
              </a:lnSpc>
            </a:pPr>
            <a:r>
              <a:rPr sz="1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垂直倾斜</a:t>
            </a:r>
            <a:endParaRPr sz="1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0" name="object 11"/>
          <p:cNvSpPr txBox="1"/>
          <p:nvPr/>
        </p:nvSpPr>
        <p:spPr>
          <a:xfrm>
            <a:off x="2905494" y="4560388"/>
            <a:ext cx="655955" cy="559512"/>
          </a:xfrm>
          <a:prstGeom prst="rect">
            <a:avLst/>
          </a:prstGeom>
          <a:ln w="9525">
            <a:solidFill>
              <a:srgbClr val="3366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86995" marR="93980">
              <a:lnSpc>
                <a:spcPct val="100600"/>
              </a:lnSpc>
            </a:pPr>
            <a:r>
              <a:rPr sz="1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水平 </a:t>
            </a:r>
            <a:r>
              <a:rPr sz="1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慧</a:t>
            </a:r>
            <a:r>
              <a:rPr lang="zh-CN" altLang="en-US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差</a:t>
            </a:r>
            <a:endParaRPr sz="1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1" name="object 12"/>
          <p:cNvSpPr txBox="1"/>
          <p:nvPr/>
        </p:nvSpPr>
        <p:spPr>
          <a:xfrm>
            <a:off x="1729220" y="4558737"/>
            <a:ext cx="646430" cy="553998"/>
          </a:xfrm>
          <a:prstGeom prst="rect">
            <a:avLst/>
          </a:prstGeom>
          <a:ln w="9525">
            <a:solidFill>
              <a:srgbClr val="3366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86360" marR="84455">
              <a:lnSpc>
                <a:spcPct val="100000"/>
              </a:lnSpc>
            </a:pPr>
            <a:r>
              <a:rPr sz="1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垂直 </a:t>
            </a:r>
            <a:r>
              <a:rPr sz="1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慧</a:t>
            </a:r>
            <a:r>
              <a:rPr lang="zh-CN" altLang="en-US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差</a:t>
            </a:r>
            <a:endParaRPr sz="1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2" name="object 13"/>
          <p:cNvSpPr txBox="1"/>
          <p:nvPr/>
        </p:nvSpPr>
        <p:spPr>
          <a:xfrm>
            <a:off x="2267319" y="5358837"/>
            <a:ext cx="654050" cy="259943"/>
          </a:xfrm>
          <a:prstGeom prst="rect">
            <a:avLst/>
          </a:prstGeom>
          <a:ln w="9525">
            <a:solidFill>
              <a:srgbClr val="3366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86995" marR="92075">
              <a:lnSpc>
                <a:spcPct val="100600"/>
              </a:lnSpc>
            </a:pPr>
            <a:r>
              <a:rPr sz="1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球差</a:t>
            </a:r>
            <a:endParaRPr sz="1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2" name="图片 1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5543" y="3575531"/>
            <a:ext cx="2683826" cy="2613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586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19493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.1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像差的起源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10" name="object 2"/>
          <p:cNvSpPr txBox="1">
            <a:spLocks/>
          </p:cNvSpPr>
          <p:nvPr/>
        </p:nvSpPr>
        <p:spPr>
          <a:xfrm>
            <a:off x="-2555106" y="720859"/>
            <a:ext cx="8387892" cy="907287"/>
          </a:xfrm>
          <a:prstGeom prst="rect">
            <a:avLst/>
          </a:prstGeom>
        </p:spPr>
        <p:txBody>
          <a:bodyPr vert="horz" wrap="square" lIns="0" tIns="272465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074670">
              <a:lnSpc>
                <a:spcPts val="5280"/>
              </a:lnSpc>
            </a:pPr>
            <a:r>
              <a:rPr lang="zh-CN" altLang="en-US" sz="3200" spc="5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随堂测验</a:t>
            </a:r>
            <a:endParaRPr lang="zh-CN" altLang="en-US" sz="3200" spc="5" dirty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7" name="object 3"/>
          <p:cNvSpPr txBox="1"/>
          <p:nvPr/>
        </p:nvSpPr>
        <p:spPr>
          <a:xfrm>
            <a:off x="535940" y="1710473"/>
            <a:ext cx="8492557" cy="33137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</a:t>
            </a:r>
            <a:r>
              <a:rPr 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请问近轴近似何时成立？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00000"/>
              </a:lnSpc>
              <a:spcBef>
                <a:spcPts val="690"/>
              </a:spcBef>
              <a:tabLst>
                <a:tab pos="984885" algn="l"/>
              </a:tabLst>
            </a:pPr>
            <a:r>
              <a:rPr sz="2400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</a:t>
            </a:r>
            <a:r>
              <a:rPr sz="24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r>
              <a:rPr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当入射光角度很大，距离光轴很近时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00000"/>
              </a:lnSpc>
              <a:spcBef>
                <a:spcPts val="670"/>
              </a:spcBef>
              <a:tabLst>
                <a:tab pos="984885" algn="l"/>
              </a:tabLst>
            </a:pPr>
            <a:r>
              <a:rPr sz="2400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r>
              <a:rPr sz="24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r>
              <a:rPr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当入射光角度很小，距离光轴很近时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00000"/>
              </a:lnSpc>
              <a:spcBef>
                <a:spcPts val="670"/>
              </a:spcBef>
              <a:tabLst>
                <a:tab pos="984885" algn="l"/>
              </a:tabLst>
            </a:pPr>
            <a:r>
              <a:rPr sz="2400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3</a:t>
            </a:r>
            <a:r>
              <a:rPr sz="24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r>
              <a:rPr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当入射光角度很大，距离光轴很远时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00000"/>
              </a:lnSpc>
              <a:spcBef>
                <a:spcPts val="670"/>
              </a:spcBef>
              <a:tabLst>
                <a:tab pos="984885" algn="l"/>
              </a:tabLst>
            </a:pPr>
            <a:r>
              <a:rPr sz="2400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4</a:t>
            </a:r>
            <a:r>
              <a:rPr sz="24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r>
              <a:rPr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当入射光角度很小，距离光轴很远时</a:t>
            </a:r>
            <a:endParaRPr sz="24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11"/>
              </a:spcBef>
            </a:pPr>
            <a:endParaRPr sz="40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</a:pP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</a:t>
            </a:r>
            <a:r>
              <a:rPr 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当近轴近似不成立时，</a:t>
            </a:r>
            <a:r>
              <a:rPr sz="24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就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需要</a:t>
            </a:r>
            <a:r>
              <a:rPr sz="24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考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虑所</a:t>
            </a:r>
            <a:r>
              <a:rPr sz="24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造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成</a:t>
            </a:r>
            <a:r>
              <a:rPr sz="24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的几何像差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6031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89708" y="1660796"/>
            <a:ext cx="7600148" cy="4255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几何像差（单色像差）</a:t>
            </a:r>
          </a:p>
          <a:p>
            <a:pPr marL="469900">
              <a:lnSpc>
                <a:spcPct val="100000"/>
              </a:lnSpc>
              <a:spcBef>
                <a:spcPts val="690"/>
              </a:spcBef>
            </a:pPr>
            <a:r>
              <a:rPr lang="en-US" altLang="zh-CN" sz="2400" spc="-1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</a:t>
            </a:r>
            <a:r>
              <a:rPr lang="zh-CN" altLang="en-US"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起源于非近轴光线的聚焦</a:t>
            </a:r>
            <a:endParaRPr lang="zh-CN" altLang="en-US"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927100">
              <a:lnSpc>
                <a:spcPct val="100000"/>
              </a:lnSpc>
              <a:spcBef>
                <a:spcPts val="590"/>
              </a:spcBef>
            </a:pPr>
            <a:r>
              <a:rPr lang="en-US" altLang="zh-CN" sz="20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 </a:t>
            </a:r>
            <a:r>
              <a:rPr lang="zh-CN" altLang="en-US" sz="20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球差</a:t>
            </a:r>
            <a:r>
              <a:rPr lang="zh-CN" altLang="en-US" sz="2000" spc="2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0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en-US" altLang="zh-CN" sz="20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spherical</a:t>
            </a:r>
            <a:r>
              <a:rPr lang="en-US" altLang="zh-CN" sz="2000" spc="-1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0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ab</a:t>
            </a:r>
            <a:r>
              <a:rPr lang="en-US" altLang="zh-CN" sz="2000" spc="-1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</a:t>
            </a:r>
            <a:r>
              <a:rPr lang="en-US" altLang="zh-CN" sz="20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</a:t>
            </a:r>
            <a:r>
              <a:rPr lang="en-US" altLang="zh-CN" sz="2000" spc="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</a:t>
            </a:r>
            <a:r>
              <a:rPr lang="en-US" altLang="zh-CN" sz="20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</a:t>
            </a:r>
            <a:r>
              <a:rPr lang="en-US" altLang="zh-CN" sz="2000" spc="-1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</a:t>
            </a:r>
            <a:r>
              <a:rPr lang="en-US" altLang="zh-CN" sz="20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ion)</a:t>
            </a:r>
            <a:endParaRPr lang="en-US" altLang="zh-CN"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927100">
              <a:lnSpc>
                <a:spcPct val="100000"/>
              </a:lnSpc>
              <a:spcBef>
                <a:spcPts val="575"/>
              </a:spcBef>
            </a:pPr>
            <a:r>
              <a:rPr lang="en-US" altLang="zh-CN" sz="20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 </a:t>
            </a:r>
            <a:r>
              <a:rPr lang="zh-CN" altLang="en-US" sz="20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彗差</a:t>
            </a:r>
            <a:r>
              <a:rPr lang="zh-CN" altLang="en-US" sz="2000" spc="2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0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(coma</a:t>
            </a:r>
            <a:r>
              <a:rPr lang="en-US" altLang="zh-CN" sz="20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)</a:t>
            </a:r>
          </a:p>
          <a:p>
            <a:pPr marL="927100">
              <a:lnSpc>
                <a:spcPct val="100000"/>
              </a:lnSpc>
              <a:spcBef>
                <a:spcPts val="575"/>
              </a:spcBef>
            </a:pPr>
            <a:r>
              <a:rPr lang="en-US" altLang="zh-CN" sz="20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 </a:t>
            </a:r>
            <a:r>
              <a:rPr lang="zh-CN" altLang="en-US" sz="20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像散</a:t>
            </a:r>
            <a:r>
              <a:rPr lang="zh-CN" altLang="en-US" sz="2000" spc="2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0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(astigma</a:t>
            </a:r>
            <a:r>
              <a:rPr lang="en-US" altLang="zh-CN" sz="2000" spc="-1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</a:t>
            </a:r>
            <a:r>
              <a:rPr lang="en-US" altLang="zh-CN" sz="20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ism)</a:t>
            </a:r>
          </a:p>
          <a:p>
            <a:pPr marL="927100">
              <a:lnSpc>
                <a:spcPct val="100000"/>
              </a:lnSpc>
              <a:spcBef>
                <a:spcPts val="575"/>
              </a:spcBef>
            </a:pPr>
            <a:r>
              <a:rPr lang="en-US" altLang="zh-CN" sz="20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 </a:t>
            </a:r>
            <a:r>
              <a:rPr lang="zh-CN" altLang="en-US" sz="20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场曲</a:t>
            </a:r>
            <a:r>
              <a:rPr lang="zh-CN" altLang="en-US" sz="2000" spc="2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0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en-US" altLang="zh-CN" sz="2000" spc="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</a:t>
            </a:r>
            <a:r>
              <a:rPr lang="en-US" altLang="zh-CN" sz="20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ie</a:t>
            </a:r>
            <a:r>
              <a:rPr lang="en-US" altLang="zh-CN" sz="2000" spc="-1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</a:t>
            </a:r>
            <a:r>
              <a:rPr lang="en-US" altLang="zh-CN" sz="20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</a:t>
            </a:r>
            <a:r>
              <a:rPr lang="en-US" altLang="zh-CN" sz="2000" spc="-1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0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curvature)</a:t>
            </a:r>
          </a:p>
          <a:p>
            <a:pPr marL="927100">
              <a:lnSpc>
                <a:spcPct val="100000"/>
              </a:lnSpc>
              <a:spcBef>
                <a:spcPts val="575"/>
              </a:spcBef>
            </a:pPr>
            <a:r>
              <a:rPr lang="en-US" altLang="zh-CN" sz="20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 </a:t>
            </a:r>
            <a:r>
              <a:rPr lang="zh-CN" altLang="en-US" sz="20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畸变 </a:t>
            </a:r>
            <a:r>
              <a:rPr lang="en-US" altLang="zh-CN" sz="20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(distortion)</a:t>
            </a:r>
            <a:endParaRPr lang="en-US" altLang="zh-CN"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735"/>
              </a:spcBef>
            </a:pPr>
            <a:r>
              <a:rPr lang="en-US" altLang="zh-CN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</a:t>
            </a:r>
            <a:r>
              <a:rPr lang="zh-CN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色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像差</a:t>
            </a:r>
            <a:r>
              <a:rPr lang="zh-CN" altLang="en-US" sz="2800" spc="2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</a:t>
            </a:r>
            <a:r>
              <a:rPr lang="en-US" altLang="zh-CN" sz="2800" spc="-1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</a:t>
            </a:r>
            <a:r>
              <a:rPr lang="en-US" altLang="zh-CN" sz="28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romati</a:t>
            </a: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</a:t>
            </a:r>
            <a:r>
              <a:rPr lang="en-US" altLang="zh-CN" sz="2800" spc="2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8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</a:t>
            </a: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b</a:t>
            </a:r>
            <a:r>
              <a:rPr lang="en-US" altLang="zh-CN" sz="2800" spc="-1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</a:t>
            </a:r>
            <a:r>
              <a:rPr lang="en-US" altLang="zh-CN" sz="28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</a:t>
            </a: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ration</a:t>
            </a:r>
          </a:p>
          <a:p>
            <a:pPr marL="756285" marR="5080" indent="-287020">
              <a:lnSpc>
                <a:spcPct val="100000"/>
              </a:lnSpc>
              <a:spcBef>
                <a:spcPts val="690"/>
              </a:spcBef>
            </a:pPr>
            <a:r>
              <a:rPr lang="en-US" altLang="zh-CN" sz="2400" spc="-1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</a:t>
            </a:r>
            <a:r>
              <a:rPr lang="zh-CN" altLang="en-US"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起源于透镜折射率随波长改变，因</a:t>
            </a:r>
            <a:r>
              <a:rPr lang="zh-CN" altLang="en-US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此</a:t>
            </a:r>
            <a:r>
              <a:rPr lang="zh-CN" altLang="en-US"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不同</a:t>
            </a: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颜</a:t>
            </a:r>
            <a:r>
              <a:rPr lang="zh-CN" altLang="en-US"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色聚焦</a:t>
            </a:r>
            <a:r>
              <a:rPr lang="zh-CN" altLang="en-US"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在不同位置</a:t>
            </a:r>
            <a:endParaRPr lang="zh-CN" altLang="en-US"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光学像差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57200" y="857499"/>
            <a:ext cx="8372764" cy="16065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5270">
              <a:lnSpc>
                <a:spcPct val="100000"/>
              </a:lnSpc>
            </a:pPr>
            <a:r>
              <a:rPr lang="zh-CN" altLang="en-US" sz="3600" spc="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教学大纲</a:t>
            </a:r>
            <a:endParaRPr lang="zh-CN" altLang="en-US" sz="36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en-US" altLang="zh-TW" sz="24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endParaRPr lang="zh-TW" altLang="en-US" sz="28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650035" y="2605745"/>
            <a:ext cx="3772865" cy="480355"/>
          </a:xfrm>
          <a:prstGeom prst="rect">
            <a:avLst/>
          </a:prstGeom>
          <a:solidFill>
            <a:srgbClr val="FF0000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7944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19493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.2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球差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6" name="object 3"/>
          <p:cNvSpPr txBox="1">
            <a:spLocks/>
          </p:cNvSpPr>
          <p:nvPr/>
        </p:nvSpPr>
        <p:spPr>
          <a:xfrm>
            <a:off x="548640" y="1124886"/>
            <a:ext cx="2061845" cy="48731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ts val="3840"/>
              </a:lnSpc>
            </a:pPr>
            <a:r>
              <a:rPr lang="en-US" altLang="zh-CN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 </a:t>
            </a:r>
            <a:r>
              <a:rPr lang="zh-CN" altLang="en-US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球差</a:t>
            </a:r>
            <a:endParaRPr lang="zh-CN" altLang="en-US" sz="32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object 4"/>
          <p:cNvSpPr txBox="1"/>
          <p:nvPr/>
        </p:nvSpPr>
        <p:spPr>
          <a:xfrm>
            <a:off x="637844" y="1805099"/>
            <a:ext cx="7134225" cy="956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</a:t>
            </a:r>
            <a:r>
              <a:rPr lang="en-US" sz="28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若没有球差，所有光束皆会汇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聚</a:t>
            </a: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在一点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>
              <a:lnSpc>
                <a:spcPts val="3354"/>
              </a:lnSpc>
              <a:spcBef>
                <a:spcPts val="670"/>
              </a:spcBef>
            </a:pPr>
            <a:r>
              <a:rPr sz="28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</a:t>
            </a:r>
            <a:r>
              <a:rPr lang="en-US" sz="28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那有球差的话呢？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object 5"/>
          <p:cNvSpPr/>
          <p:nvPr/>
        </p:nvSpPr>
        <p:spPr>
          <a:xfrm>
            <a:off x="774701" y="2923574"/>
            <a:ext cx="7424674" cy="379790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object 6"/>
          <p:cNvSpPr txBox="1"/>
          <p:nvPr/>
        </p:nvSpPr>
        <p:spPr>
          <a:xfrm>
            <a:off x="37782" y="6517501"/>
            <a:ext cx="102171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4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w</a:t>
            </a:r>
            <a:r>
              <a:rPr sz="180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ik</a:t>
            </a:r>
            <a:r>
              <a:rPr sz="1800" spc="-1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</a:t>
            </a:r>
            <a:r>
              <a:rPr sz="180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me</a:t>
            </a:r>
            <a:r>
              <a:rPr sz="1800" spc="-1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</a:t>
            </a:r>
            <a:r>
              <a:rPr sz="180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ia</a:t>
            </a:r>
            <a:endParaRPr sz="1800">
              <a:solidFill>
                <a:srgbClr val="0033CC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4716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19493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.2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球差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81" name="object 2"/>
          <p:cNvSpPr txBox="1">
            <a:spLocks/>
          </p:cNvSpPr>
          <p:nvPr/>
        </p:nvSpPr>
        <p:spPr>
          <a:xfrm>
            <a:off x="419493" y="882032"/>
            <a:ext cx="7886700" cy="59881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12420">
              <a:lnSpc>
                <a:spcPts val="5275"/>
              </a:lnSpc>
            </a:pPr>
            <a:r>
              <a:rPr lang="zh-CN" altLang="en-US" sz="320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波前像差</a:t>
            </a:r>
            <a:r>
              <a:rPr lang="en-US" sz="320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W</a:t>
            </a:r>
            <a:r>
              <a:rPr lang="zh-CN" altLang="en-US" sz="320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与像差距离△</a:t>
            </a:r>
            <a:r>
              <a:rPr lang="en-US" sz="320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y’ &amp; </a:t>
            </a:r>
            <a:r>
              <a:rPr lang="zh-CN" altLang="en-US" sz="320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△ </a:t>
            </a:r>
            <a:r>
              <a:rPr lang="en-US" sz="320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s’</a:t>
            </a:r>
            <a:endParaRPr lang="en-US" sz="3200" dirty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2" name="object 3"/>
          <p:cNvSpPr txBox="1"/>
          <p:nvPr/>
        </p:nvSpPr>
        <p:spPr>
          <a:xfrm>
            <a:off x="0" y="1315426"/>
            <a:ext cx="8352155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22909">
              <a:lnSpc>
                <a:spcPct val="100000"/>
              </a:lnSpc>
            </a:pPr>
            <a:r>
              <a:rPr sz="32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</a:t>
            </a:r>
            <a:endParaRPr sz="32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4" name="object 5"/>
          <p:cNvSpPr/>
          <p:nvPr/>
        </p:nvSpPr>
        <p:spPr>
          <a:xfrm>
            <a:off x="729981" y="5362660"/>
            <a:ext cx="7393940" cy="0"/>
          </a:xfrm>
          <a:custGeom>
            <a:avLst/>
            <a:gdLst/>
            <a:ahLst/>
            <a:cxnLst/>
            <a:rect l="l" t="t" r="r" b="b"/>
            <a:pathLst>
              <a:path w="7393940">
                <a:moveTo>
                  <a:pt x="0" y="0"/>
                </a:moveTo>
                <a:lnTo>
                  <a:pt x="0" y="0"/>
                </a:lnTo>
                <a:lnTo>
                  <a:pt x="7393536" y="0"/>
                </a:lnTo>
              </a:path>
            </a:pathLst>
          </a:custGeom>
          <a:ln w="1653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5" name="object 6"/>
          <p:cNvSpPr/>
          <p:nvPr/>
        </p:nvSpPr>
        <p:spPr>
          <a:xfrm>
            <a:off x="8113516" y="5319643"/>
            <a:ext cx="85725" cy="86995"/>
          </a:xfrm>
          <a:custGeom>
            <a:avLst/>
            <a:gdLst/>
            <a:ahLst/>
            <a:cxnLst/>
            <a:rect l="l" t="t" r="r" b="b"/>
            <a:pathLst>
              <a:path w="85725" h="86995">
                <a:moveTo>
                  <a:pt x="0" y="0"/>
                </a:moveTo>
                <a:lnTo>
                  <a:pt x="0" y="86567"/>
                </a:lnTo>
                <a:lnTo>
                  <a:pt x="85127" y="4301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6" name="object 7"/>
          <p:cNvSpPr/>
          <p:nvPr/>
        </p:nvSpPr>
        <p:spPr>
          <a:xfrm>
            <a:off x="931930" y="2145789"/>
            <a:ext cx="0" cy="3836035"/>
          </a:xfrm>
          <a:custGeom>
            <a:avLst/>
            <a:gdLst/>
            <a:ahLst/>
            <a:cxnLst/>
            <a:rect l="l" t="t" r="r" b="b"/>
            <a:pathLst>
              <a:path h="3836035">
                <a:moveTo>
                  <a:pt x="0" y="0"/>
                </a:moveTo>
                <a:lnTo>
                  <a:pt x="0" y="0"/>
                </a:lnTo>
                <a:lnTo>
                  <a:pt x="0" y="3835434"/>
                </a:lnTo>
              </a:path>
            </a:pathLst>
          </a:custGeom>
          <a:ln w="165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7" name="object 8"/>
          <p:cNvSpPr/>
          <p:nvPr/>
        </p:nvSpPr>
        <p:spPr>
          <a:xfrm>
            <a:off x="888877" y="2069171"/>
            <a:ext cx="85090" cy="87630"/>
          </a:xfrm>
          <a:custGeom>
            <a:avLst/>
            <a:gdLst/>
            <a:ahLst/>
            <a:cxnLst/>
            <a:rect l="l" t="t" r="r" b="b"/>
            <a:pathLst>
              <a:path w="85090" h="87630">
                <a:moveTo>
                  <a:pt x="43052" y="0"/>
                </a:moveTo>
                <a:lnTo>
                  <a:pt x="0" y="87055"/>
                </a:lnTo>
                <a:lnTo>
                  <a:pt x="84971" y="87055"/>
                </a:lnTo>
                <a:lnTo>
                  <a:pt x="430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8" name="object 9"/>
          <p:cNvSpPr/>
          <p:nvPr/>
        </p:nvSpPr>
        <p:spPr>
          <a:xfrm>
            <a:off x="528032" y="2480465"/>
            <a:ext cx="6996430" cy="2854325"/>
          </a:xfrm>
          <a:custGeom>
            <a:avLst/>
            <a:gdLst/>
            <a:ahLst/>
            <a:cxnLst/>
            <a:rect l="l" t="t" r="r" b="b"/>
            <a:pathLst>
              <a:path w="6996430" h="2854325">
                <a:moveTo>
                  <a:pt x="0" y="0"/>
                </a:moveTo>
                <a:lnTo>
                  <a:pt x="0" y="0"/>
                </a:lnTo>
                <a:lnTo>
                  <a:pt x="6995818" y="2854078"/>
                </a:lnTo>
              </a:path>
            </a:pathLst>
          </a:custGeom>
          <a:ln w="16541">
            <a:solidFill>
              <a:srgbClr val="8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9" name="object 10"/>
          <p:cNvSpPr/>
          <p:nvPr/>
        </p:nvSpPr>
        <p:spPr>
          <a:xfrm>
            <a:off x="7498956" y="5289328"/>
            <a:ext cx="95250" cy="80010"/>
          </a:xfrm>
          <a:custGeom>
            <a:avLst/>
            <a:gdLst/>
            <a:ahLst/>
            <a:cxnLst/>
            <a:rect l="l" t="t" r="r" b="b"/>
            <a:pathLst>
              <a:path w="95250" h="80010">
                <a:moveTo>
                  <a:pt x="29783" y="0"/>
                </a:moveTo>
                <a:lnTo>
                  <a:pt x="0" y="79949"/>
                </a:lnTo>
                <a:lnTo>
                  <a:pt x="94906" y="73331"/>
                </a:lnTo>
                <a:lnTo>
                  <a:pt x="29783" y="0"/>
                </a:lnTo>
                <a:close/>
              </a:path>
            </a:pathLst>
          </a:custGeom>
          <a:solidFill>
            <a:srgbClr val="800000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0" name="object 11"/>
          <p:cNvSpPr/>
          <p:nvPr/>
        </p:nvSpPr>
        <p:spPr>
          <a:xfrm>
            <a:off x="940198" y="2274818"/>
            <a:ext cx="799465" cy="3726815"/>
          </a:xfrm>
          <a:custGeom>
            <a:avLst/>
            <a:gdLst/>
            <a:ahLst/>
            <a:cxnLst/>
            <a:rect l="l" t="t" r="r" b="b"/>
            <a:pathLst>
              <a:path w="799464" h="3726815">
                <a:moveTo>
                  <a:pt x="46897" y="3726236"/>
                </a:moveTo>
                <a:lnTo>
                  <a:pt x="25382" y="3529428"/>
                </a:lnTo>
                <a:lnTo>
                  <a:pt x="12135" y="3332064"/>
                </a:lnTo>
                <a:lnTo>
                  <a:pt x="2200" y="3136344"/>
                </a:lnTo>
                <a:lnTo>
                  <a:pt x="0" y="2944488"/>
                </a:lnTo>
                <a:lnTo>
                  <a:pt x="3867" y="2750433"/>
                </a:lnTo>
                <a:lnTo>
                  <a:pt x="12135" y="2556378"/>
                </a:lnTo>
                <a:lnTo>
                  <a:pt x="28694" y="2364522"/>
                </a:lnTo>
                <a:lnTo>
                  <a:pt x="51854" y="2175509"/>
                </a:lnTo>
                <a:lnTo>
                  <a:pt x="78903" y="1986962"/>
                </a:lnTo>
                <a:lnTo>
                  <a:pt x="115310" y="1797748"/>
                </a:lnTo>
                <a:lnTo>
                  <a:pt x="155584" y="1612532"/>
                </a:lnTo>
                <a:lnTo>
                  <a:pt x="202504" y="1425096"/>
                </a:lnTo>
                <a:lnTo>
                  <a:pt x="254358" y="1243211"/>
                </a:lnTo>
                <a:lnTo>
                  <a:pt x="314503" y="1059550"/>
                </a:lnTo>
                <a:lnTo>
                  <a:pt x="379604" y="880330"/>
                </a:lnTo>
                <a:lnTo>
                  <a:pt x="451328" y="700222"/>
                </a:lnTo>
                <a:lnTo>
                  <a:pt x="529676" y="523223"/>
                </a:lnTo>
                <a:lnTo>
                  <a:pt x="613559" y="345558"/>
                </a:lnTo>
                <a:lnTo>
                  <a:pt x="701842" y="171890"/>
                </a:lnTo>
                <a:lnTo>
                  <a:pt x="798949" y="0"/>
                </a:lnTo>
              </a:path>
            </a:pathLst>
          </a:custGeom>
          <a:ln w="1655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1" name="object 12"/>
          <p:cNvSpPr/>
          <p:nvPr/>
        </p:nvSpPr>
        <p:spPr>
          <a:xfrm>
            <a:off x="928618" y="2480465"/>
            <a:ext cx="1010919" cy="2882265"/>
          </a:xfrm>
          <a:custGeom>
            <a:avLst/>
            <a:gdLst/>
            <a:ahLst/>
            <a:cxnLst/>
            <a:rect l="l" t="t" r="r" b="b"/>
            <a:pathLst>
              <a:path w="1010919" h="2882265">
                <a:moveTo>
                  <a:pt x="3311" y="2882194"/>
                </a:moveTo>
                <a:lnTo>
                  <a:pt x="0" y="2716788"/>
                </a:lnTo>
                <a:lnTo>
                  <a:pt x="4956" y="2551404"/>
                </a:lnTo>
                <a:lnTo>
                  <a:pt x="15447" y="2387663"/>
                </a:lnTo>
                <a:lnTo>
                  <a:pt x="30339" y="2223922"/>
                </a:lnTo>
                <a:lnTo>
                  <a:pt x="53521" y="2060182"/>
                </a:lnTo>
                <a:lnTo>
                  <a:pt x="83860" y="1898129"/>
                </a:lnTo>
                <a:lnTo>
                  <a:pt x="118622" y="1737786"/>
                </a:lnTo>
                <a:lnTo>
                  <a:pt x="162208" y="1577221"/>
                </a:lnTo>
                <a:lnTo>
                  <a:pt x="210772" y="1420210"/>
                </a:lnTo>
                <a:lnTo>
                  <a:pt x="264293" y="1264753"/>
                </a:lnTo>
                <a:lnTo>
                  <a:pt x="324416" y="1110851"/>
                </a:lnTo>
                <a:lnTo>
                  <a:pt x="391184" y="962500"/>
                </a:lnTo>
                <a:lnTo>
                  <a:pt x="462908" y="813706"/>
                </a:lnTo>
                <a:lnTo>
                  <a:pt x="541256" y="669797"/>
                </a:lnTo>
                <a:lnTo>
                  <a:pt x="625139" y="528109"/>
                </a:lnTo>
                <a:lnTo>
                  <a:pt x="713422" y="390863"/>
                </a:lnTo>
                <a:lnTo>
                  <a:pt x="808862" y="255171"/>
                </a:lnTo>
                <a:lnTo>
                  <a:pt x="907080" y="125031"/>
                </a:lnTo>
                <a:lnTo>
                  <a:pt x="1010811" y="0"/>
                </a:lnTo>
              </a:path>
            </a:pathLst>
          </a:custGeom>
          <a:ln w="16551">
            <a:solidFill>
              <a:srgbClr val="D66B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2" name="object 13"/>
          <p:cNvSpPr/>
          <p:nvPr/>
        </p:nvSpPr>
        <p:spPr>
          <a:xfrm>
            <a:off x="729981" y="2480465"/>
            <a:ext cx="6795770" cy="3465829"/>
          </a:xfrm>
          <a:custGeom>
            <a:avLst/>
            <a:gdLst/>
            <a:ahLst/>
            <a:cxnLst/>
            <a:rect l="l" t="t" r="r" b="b"/>
            <a:pathLst>
              <a:path w="6795770" h="3465829">
                <a:moveTo>
                  <a:pt x="0" y="0"/>
                </a:moveTo>
                <a:lnTo>
                  <a:pt x="0" y="0"/>
                </a:lnTo>
                <a:lnTo>
                  <a:pt x="6795425" y="3465468"/>
                </a:lnTo>
              </a:path>
            </a:pathLst>
          </a:custGeom>
          <a:ln w="16541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3" name="object 14"/>
          <p:cNvSpPr/>
          <p:nvPr/>
        </p:nvSpPr>
        <p:spPr>
          <a:xfrm>
            <a:off x="7498956" y="5902384"/>
            <a:ext cx="95250" cy="79375"/>
          </a:xfrm>
          <a:custGeom>
            <a:avLst/>
            <a:gdLst/>
            <a:ahLst/>
            <a:cxnLst/>
            <a:rect l="l" t="t" r="r" b="b"/>
            <a:pathLst>
              <a:path w="95250" h="79375">
                <a:moveTo>
                  <a:pt x="36451" y="0"/>
                </a:moveTo>
                <a:lnTo>
                  <a:pt x="0" y="78838"/>
                </a:lnTo>
                <a:lnTo>
                  <a:pt x="94906" y="78838"/>
                </a:lnTo>
                <a:lnTo>
                  <a:pt x="36451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4" name="object 15"/>
          <p:cNvSpPr txBox="1"/>
          <p:nvPr/>
        </p:nvSpPr>
        <p:spPr>
          <a:xfrm>
            <a:off x="749490" y="1700623"/>
            <a:ext cx="398780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5095">
              <a:lnSpc>
                <a:spcPct val="100000"/>
              </a:lnSpc>
            </a:pPr>
            <a:r>
              <a:rPr sz="1600" b="1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x</a:t>
            </a:r>
            <a:endParaRPr sz="16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5" name="object 16"/>
          <p:cNvSpPr txBox="1"/>
          <p:nvPr/>
        </p:nvSpPr>
        <p:spPr>
          <a:xfrm>
            <a:off x="8085479" y="5096458"/>
            <a:ext cx="125730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z</a:t>
            </a:r>
            <a:endParaRPr sz="16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6" name="object 17"/>
          <p:cNvSpPr txBox="1"/>
          <p:nvPr/>
        </p:nvSpPr>
        <p:spPr>
          <a:xfrm>
            <a:off x="6888145" y="6198250"/>
            <a:ext cx="661035" cy="3154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50" b="1" spc="-20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s'</a:t>
            </a:r>
            <a:r>
              <a:rPr sz="2050" b="1" spc="-15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050" b="1" spc="-30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&lt;</a:t>
            </a:r>
            <a:r>
              <a:rPr sz="2050" b="1" spc="10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050" b="1" spc="-30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0</a:t>
            </a:r>
            <a:endParaRPr sz="205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7" name="object 18"/>
          <p:cNvSpPr/>
          <p:nvPr/>
        </p:nvSpPr>
        <p:spPr>
          <a:xfrm>
            <a:off x="6661911" y="6245300"/>
            <a:ext cx="150495" cy="175895"/>
          </a:xfrm>
          <a:custGeom>
            <a:avLst/>
            <a:gdLst/>
            <a:ahLst/>
            <a:cxnLst/>
            <a:rect l="l" t="t" r="r" b="b"/>
            <a:pathLst>
              <a:path w="150495" h="175895">
                <a:moveTo>
                  <a:pt x="78459" y="0"/>
                </a:moveTo>
                <a:lnTo>
                  <a:pt x="0" y="175311"/>
                </a:lnTo>
                <a:lnTo>
                  <a:pt x="150028" y="175311"/>
                </a:lnTo>
                <a:lnTo>
                  <a:pt x="145975" y="165384"/>
                </a:lnTo>
                <a:lnTo>
                  <a:pt x="16669" y="165384"/>
                </a:lnTo>
                <a:lnTo>
                  <a:pt x="70013" y="43550"/>
                </a:lnTo>
                <a:lnTo>
                  <a:pt x="96238" y="43550"/>
                </a:lnTo>
                <a:lnTo>
                  <a:pt x="78459" y="0"/>
                </a:lnTo>
                <a:close/>
              </a:path>
              <a:path w="150495" h="175895">
                <a:moveTo>
                  <a:pt x="96238" y="43550"/>
                </a:moveTo>
                <a:lnTo>
                  <a:pt x="70013" y="43550"/>
                </a:lnTo>
                <a:lnTo>
                  <a:pt x="120244" y="165384"/>
                </a:lnTo>
                <a:lnTo>
                  <a:pt x="145975" y="165384"/>
                </a:lnTo>
                <a:lnTo>
                  <a:pt x="96238" y="4355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8" name="object 19"/>
          <p:cNvSpPr/>
          <p:nvPr/>
        </p:nvSpPr>
        <p:spPr>
          <a:xfrm>
            <a:off x="1092471" y="2665681"/>
            <a:ext cx="284480" cy="142240"/>
          </a:xfrm>
          <a:custGeom>
            <a:avLst/>
            <a:gdLst/>
            <a:ahLst/>
            <a:cxnLst/>
            <a:rect l="l" t="t" r="r" b="b"/>
            <a:pathLst>
              <a:path w="284480" h="142239">
                <a:moveTo>
                  <a:pt x="0" y="0"/>
                </a:moveTo>
                <a:lnTo>
                  <a:pt x="0" y="0"/>
                </a:lnTo>
                <a:lnTo>
                  <a:pt x="284164" y="142132"/>
                </a:lnTo>
              </a:path>
            </a:pathLst>
          </a:custGeom>
          <a:ln w="1654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9" name="object 20"/>
          <p:cNvSpPr/>
          <p:nvPr/>
        </p:nvSpPr>
        <p:spPr>
          <a:xfrm>
            <a:off x="1329737" y="2747851"/>
            <a:ext cx="118745" cy="96520"/>
          </a:xfrm>
          <a:custGeom>
            <a:avLst/>
            <a:gdLst/>
            <a:ahLst/>
            <a:cxnLst/>
            <a:rect l="l" t="t" r="r" b="b"/>
            <a:pathLst>
              <a:path w="118744" h="96519">
                <a:moveTo>
                  <a:pt x="46897" y="0"/>
                </a:moveTo>
                <a:lnTo>
                  <a:pt x="43585" y="26427"/>
                </a:lnTo>
                <a:lnTo>
                  <a:pt x="34762" y="53521"/>
                </a:lnTo>
                <a:lnTo>
                  <a:pt x="18203" y="78172"/>
                </a:lnTo>
                <a:lnTo>
                  <a:pt x="0" y="96383"/>
                </a:lnTo>
                <a:lnTo>
                  <a:pt x="118622" y="94828"/>
                </a:lnTo>
                <a:lnTo>
                  <a:pt x="46897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0" name="object 21"/>
          <p:cNvSpPr txBox="1"/>
          <p:nvPr/>
        </p:nvSpPr>
        <p:spPr>
          <a:xfrm>
            <a:off x="1941621" y="2333787"/>
            <a:ext cx="1170305" cy="7927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198120">
              <a:lnSpc>
                <a:spcPct val="161200"/>
              </a:lnSpc>
            </a:pPr>
            <a:r>
              <a:rPr sz="1600" b="1" spc="15" dirty="0">
                <a:solidFill>
                  <a:srgbClr val="D66B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w</a:t>
            </a:r>
            <a:r>
              <a:rPr sz="1600" b="1" spc="-25" dirty="0">
                <a:solidFill>
                  <a:srgbClr val="D66B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avef</a:t>
            </a:r>
            <a:r>
              <a:rPr sz="1600" b="1" dirty="0">
                <a:solidFill>
                  <a:srgbClr val="D66B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</a:t>
            </a:r>
            <a:r>
              <a:rPr sz="1600" b="1" spc="-20" dirty="0">
                <a:solidFill>
                  <a:srgbClr val="D66B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</a:t>
            </a:r>
            <a:r>
              <a:rPr sz="1600" b="1" spc="-35" dirty="0">
                <a:solidFill>
                  <a:srgbClr val="D66B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n</a:t>
            </a:r>
            <a:r>
              <a:rPr sz="1600" b="1" spc="-10" dirty="0">
                <a:solidFill>
                  <a:srgbClr val="D66B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 </a:t>
            </a:r>
            <a:r>
              <a:rPr sz="1600" b="1" spc="-20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W </a:t>
            </a:r>
            <a:r>
              <a:rPr sz="1600" b="1" spc="-15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&gt;</a:t>
            </a:r>
            <a:r>
              <a:rPr sz="1600" b="1" spc="-20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600" b="1" spc="-15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0</a:t>
            </a:r>
            <a:endParaRPr sz="16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1" name="object 22"/>
          <p:cNvSpPr txBox="1"/>
          <p:nvPr/>
        </p:nvSpPr>
        <p:spPr>
          <a:xfrm>
            <a:off x="1378827" y="2003108"/>
            <a:ext cx="1635760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25" dirty="0">
                <a:solidFill>
                  <a:srgbClr val="008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refe</a:t>
            </a:r>
            <a:r>
              <a:rPr sz="1600" b="1" spc="15" dirty="0">
                <a:solidFill>
                  <a:srgbClr val="008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</a:t>
            </a:r>
            <a:r>
              <a:rPr sz="1600" b="1" spc="-25" dirty="0">
                <a:solidFill>
                  <a:srgbClr val="008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enc</a:t>
            </a:r>
            <a:r>
              <a:rPr sz="1600" b="1" spc="-15" dirty="0">
                <a:solidFill>
                  <a:srgbClr val="008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</a:t>
            </a:r>
            <a:r>
              <a:rPr sz="1600" b="1" spc="5" dirty="0">
                <a:solidFill>
                  <a:srgbClr val="008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600" b="1" spc="-25" dirty="0">
                <a:solidFill>
                  <a:srgbClr val="008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sp</a:t>
            </a:r>
            <a:r>
              <a:rPr sz="1600" b="1" spc="-20" dirty="0">
                <a:solidFill>
                  <a:srgbClr val="008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</a:t>
            </a:r>
            <a:r>
              <a:rPr sz="1600" b="1" spc="-25" dirty="0">
                <a:solidFill>
                  <a:srgbClr val="008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</a:t>
            </a:r>
            <a:r>
              <a:rPr sz="1600" b="1" spc="-10" dirty="0">
                <a:solidFill>
                  <a:srgbClr val="008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re</a:t>
            </a:r>
            <a:endParaRPr sz="16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2" name="object 23"/>
          <p:cNvSpPr txBox="1"/>
          <p:nvPr/>
        </p:nvSpPr>
        <p:spPr>
          <a:xfrm>
            <a:off x="3353040" y="3268306"/>
            <a:ext cx="1138555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20" dirty="0">
                <a:solidFill>
                  <a:srgbClr val="8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</a:t>
            </a:r>
            <a:r>
              <a:rPr sz="1600" b="1" spc="-25" dirty="0">
                <a:solidFill>
                  <a:srgbClr val="8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</a:t>
            </a:r>
            <a:r>
              <a:rPr sz="1600" b="1" spc="-5" dirty="0">
                <a:solidFill>
                  <a:srgbClr val="8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</a:t>
            </a:r>
            <a:r>
              <a:rPr sz="1600" b="1" spc="-25" dirty="0">
                <a:solidFill>
                  <a:srgbClr val="8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ax</a:t>
            </a:r>
            <a:r>
              <a:rPr sz="1600" b="1" spc="0" dirty="0">
                <a:solidFill>
                  <a:srgbClr val="8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</a:t>
            </a:r>
            <a:r>
              <a:rPr sz="1600" b="1" spc="-25" dirty="0">
                <a:solidFill>
                  <a:srgbClr val="8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</a:t>
            </a:r>
            <a:r>
              <a:rPr sz="1600" b="1" spc="-10" dirty="0">
                <a:solidFill>
                  <a:srgbClr val="8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</a:t>
            </a:r>
            <a:r>
              <a:rPr sz="1600" b="1" spc="10" dirty="0">
                <a:solidFill>
                  <a:srgbClr val="8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600" b="1" spc="-10" dirty="0">
                <a:solidFill>
                  <a:srgbClr val="8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</a:t>
            </a:r>
            <a:r>
              <a:rPr sz="1600" b="1" spc="-25" dirty="0">
                <a:solidFill>
                  <a:srgbClr val="8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ay</a:t>
            </a:r>
            <a:endParaRPr sz="16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3" name="object 24"/>
          <p:cNvSpPr txBox="1"/>
          <p:nvPr/>
        </p:nvSpPr>
        <p:spPr>
          <a:xfrm>
            <a:off x="2973858" y="4175731"/>
            <a:ext cx="737870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5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</a:t>
            </a:r>
            <a:r>
              <a:rPr sz="1600" b="1" spc="-25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ea</a:t>
            </a:r>
            <a:r>
              <a:rPr sz="1600" b="1" spc="-10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</a:t>
            </a:r>
            <a:r>
              <a:rPr sz="1600" b="1" spc="5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600" b="1" spc="-10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</a:t>
            </a:r>
            <a:r>
              <a:rPr sz="1600" b="1" spc="-25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ay</a:t>
            </a:r>
            <a:endParaRPr sz="16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4" name="object 25"/>
          <p:cNvSpPr/>
          <p:nvPr/>
        </p:nvSpPr>
        <p:spPr>
          <a:xfrm>
            <a:off x="6474988" y="6186848"/>
            <a:ext cx="1118870" cy="0"/>
          </a:xfrm>
          <a:custGeom>
            <a:avLst/>
            <a:gdLst/>
            <a:ahLst/>
            <a:cxnLst/>
            <a:rect l="l" t="t" r="r" b="b"/>
            <a:pathLst>
              <a:path w="1118870">
                <a:moveTo>
                  <a:pt x="1118875" y="0"/>
                </a:moveTo>
                <a:lnTo>
                  <a:pt x="1118875" y="0"/>
                </a:lnTo>
                <a:lnTo>
                  <a:pt x="0" y="0"/>
                </a:lnTo>
              </a:path>
            </a:pathLst>
          </a:custGeom>
          <a:ln w="1653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5" name="object 26"/>
          <p:cNvSpPr/>
          <p:nvPr/>
        </p:nvSpPr>
        <p:spPr>
          <a:xfrm>
            <a:off x="6382748" y="6131728"/>
            <a:ext cx="105410" cy="109220"/>
          </a:xfrm>
          <a:custGeom>
            <a:avLst/>
            <a:gdLst/>
            <a:ahLst/>
            <a:cxnLst/>
            <a:rect l="l" t="t" r="r" b="b"/>
            <a:pathLst>
              <a:path w="105409" h="109220">
                <a:moveTo>
                  <a:pt x="105353" y="0"/>
                </a:moveTo>
                <a:lnTo>
                  <a:pt x="0" y="55120"/>
                </a:lnTo>
                <a:lnTo>
                  <a:pt x="105353" y="108597"/>
                </a:lnTo>
                <a:lnTo>
                  <a:pt x="105353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6" name="object 27"/>
          <p:cNvSpPr/>
          <p:nvPr/>
        </p:nvSpPr>
        <p:spPr>
          <a:xfrm>
            <a:off x="6374472" y="5380293"/>
            <a:ext cx="17145" cy="0"/>
          </a:xfrm>
          <a:custGeom>
            <a:avLst/>
            <a:gdLst/>
            <a:ahLst/>
            <a:cxnLst/>
            <a:rect l="l" t="t" r="r" b="b"/>
            <a:pathLst>
              <a:path w="17145">
                <a:moveTo>
                  <a:pt x="0" y="0"/>
                </a:moveTo>
                <a:lnTo>
                  <a:pt x="16552" y="0"/>
                </a:lnTo>
              </a:path>
            </a:pathLst>
          </a:custGeom>
          <a:ln w="3526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7" name="object 28"/>
          <p:cNvSpPr/>
          <p:nvPr/>
        </p:nvSpPr>
        <p:spPr>
          <a:xfrm>
            <a:off x="6374472" y="5450582"/>
            <a:ext cx="17145" cy="0"/>
          </a:xfrm>
          <a:custGeom>
            <a:avLst/>
            <a:gdLst/>
            <a:ahLst/>
            <a:cxnLst/>
            <a:rect l="l" t="t" r="r" b="b"/>
            <a:pathLst>
              <a:path w="17145">
                <a:moveTo>
                  <a:pt x="0" y="0"/>
                </a:moveTo>
                <a:lnTo>
                  <a:pt x="16552" y="0"/>
                </a:lnTo>
              </a:path>
            </a:pathLst>
          </a:custGeom>
          <a:ln w="34733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8" name="object 29"/>
          <p:cNvSpPr/>
          <p:nvPr/>
        </p:nvSpPr>
        <p:spPr>
          <a:xfrm>
            <a:off x="6374472" y="5520882"/>
            <a:ext cx="17145" cy="0"/>
          </a:xfrm>
          <a:custGeom>
            <a:avLst/>
            <a:gdLst/>
            <a:ahLst/>
            <a:cxnLst/>
            <a:rect l="l" t="t" r="r" b="b"/>
            <a:pathLst>
              <a:path w="17145">
                <a:moveTo>
                  <a:pt x="0" y="0"/>
                </a:moveTo>
                <a:lnTo>
                  <a:pt x="16552" y="0"/>
                </a:lnTo>
              </a:path>
            </a:pathLst>
          </a:custGeom>
          <a:ln w="3528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9" name="object 30"/>
          <p:cNvSpPr/>
          <p:nvPr/>
        </p:nvSpPr>
        <p:spPr>
          <a:xfrm>
            <a:off x="6374472" y="5589238"/>
            <a:ext cx="17145" cy="0"/>
          </a:xfrm>
          <a:custGeom>
            <a:avLst/>
            <a:gdLst/>
            <a:ahLst/>
            <a:cxnLst/>
            <a:rect l="l" t="t" r="r" b="b"/>
            <a:pathLst>
              <a:path w="17145">
                <a:moveTo>
                  <a:pt x="0" y="0"/>
                </a:moveTo>
                <a:lnTo>
                  <a:pt x="16552" y="0"/>
                </a:lnTo>
              </a:path>
            </a:pathLst>
          </a:custGeom>
          <a:ln w="3528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10" name="object 31"/>
          <p:cNvSpPr/>
          <p:nvPr/>
        </p:nvSpPr>
        <p:spPr>
          <a:xfrm>
            <a:off x="6374472" y="5659538"/>
            <a:ext cx="17145" cy="0"/>
          </a:xfrm>
          <a:custGeom>
            <a:avLst/>
            <a:gdLst/>
            <a:ahLst/>
            <a:cxnLst/>
            <a:rect l="l" t="t" r="r" b="b"/>
            <a:pathLst>
              <a:path w="17145">
                <a:moveTo>
                  <a:pt x="0" y="0"/>
                </a:moveTo>
                <a:lnTo>
                  <a:pt x="16552" y="0"/>
                </a:lnTo>
              </a:path>
            </a:pathLst>
          </a:custGeom>
          <a:ln w="34733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11" name="object 32"/>
          <p:cNvSpPr/>
          <p:nvPr/>
        </p:nvSpPr>
        <p:spPr>
          <a:xfrm>
            <a:off x="6374472" y="5729816"/>
            <a:ext cx="17145" cy="0"/>
          </a:xfrm>
          <a:custGeom>
            <a:avLst/>
            <a:gdLst/>
            <a:ahLst/>
            <a:cxnLst/>
            <a:rect l="l" t="t" r="r" b="b"/>
            <a:pathLst>
              <a:path w="17145">
                <a:moveTo>
                  <a:pt x="0" y="0"/>
                </a:moveTo>
                <a:lnTo>
                  <a:pt x="16552" y="0"/>
                </a:lnTo>
              </a:path>
            </a:pathLst>
          </a:custGeom>
          <a:ln w="3528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12" name="object 33"/>
          <p:cNvSpPr/>
          <p:nvPr/>
        </p:nvSpPr>
        <p:spPr>
          <a:xfrm>
            <a:off x="6374472" y="5799838"/>
            <a:ext cx="17145" cy="0"/>
          </a:xfrm>
          <a:custGeom>
            <a:avLst/>
            <a:gdLst/>
            <a:ahLst/>
            <a:cxnLst/>
            <a:rect l="l" t="t" r="r" b="b"/>
            <a:pathLst>
              <a:path w="17145">
                <a:moveTo>
                  <a:pt x="0" y="0"/>
                </a:moveTo>
                <a:lnTo>
                  <a:pt x="16552" y="0"/>
                </a:lnTo>
              </a:path>
            </a:pathLst>
          </a:custGeom>
          <a:ln w="3528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13" name="object 34"/>
          <p:cNvSpPr/>
          <p:nvPr/>
        </p:nvSpPr>
        <p:spPr>
          <a:xfrm>
            <a:off x="6374472" y="5868194"/>
            <a:ext cx="17145" cy="0"/>
          </a:xfrm>
          <a:custGeom>
            <a:avLst/>
            <a:gdLst/>
            <a:ahLst/>
            <a:cxnLst/>
            <a:rect l="l" t="t" r="r" b="b"/>
            <a:pathLst>
              <a:path w="17145">
                <a:moveTo>
                  <a:pt x="0" y="0"/>
                </a:moveTo>
                <a:lnTo>
                  <a:pt x="16552" y="0"/>
                </a:lnTo>
              </a:path>
            </a:pathLst>
          </a:custGeom>
          <a:ln w="3528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14" name="object 35"/>
          <p:cNvSpPr/>
          <p:nvPr/>
        </p:nvSpPr>
        <p:spPr>
          <a:xfrm>
            <a:off x="6374472" y="5938494"/>
            <a:ext cx="17145" cy="0"/>
          </a:xfrm>
          <a:custGeom>
            <a:avLst/>
            <a:gdLst/>
            <a:ahLst/>
            <a:cxnLst/>
            <a:rect l="l" t="t" r="r" b="b"/>
            <a:pathLst>
              <a:path w="17145">
                <a:moveTo>
                  <a:pt x="0" y="0"/>
                </a:moveTo>
                <a:lnTo>
                  <a:pt x="16552" y="0"/>
                </a:lnTo>
              </a:path>
            </a:pathLst>
          </a:custGeom>
          <a:ln w="34733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15" name="object 36"/>
          <p:cNvSpPr/>
          <p:nvPr/>
        </p:nvSpPr>
        <p:spPr>
          <a:xfrm>
            <a:off x="6374472" y="6008783"/>
            <a:ext cx="17145" cy="0"/>
          </a:xfrm>
          <a:custGeom>
            <a:avLst/>
            <a:gdLst/>
            <a:ahLst/>
            <a:cxnLst/>
            <a:rect l="l" t="t" r="r" b="b"/>
            <a:pathLst>
              <a:path w="17145">
                <a:moveTo>
                  <a:pt x="0" y="0"/>
                </a:moveTo>
                <a:lnTo>
                  <a:pt x="16552" y="0"/>
                </a:lnTo>
              </a:path>
            </a:pathLst>
          </a:custGeom>
          <a:ln w="3526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16" name="object 37"/>
          <p:cNvSpPr/>
          <p:nvPr/>
        </p:nvSpPr>
        <p:spPr>
          <a:xfrm>
            <a:off x="6374472" y="6077973"/>
            <a:ext cx="17145" cy="0"/>
          </a:xfrm>
          <a:custGeom>
            <a:avLst/>
            <a:gdLst/>
            <a:ahLst/>
            <a:cxnLst/>
            <a:rect l="l" t="t" r="r" b="b"/>
            <a:pathLst>
              <a:path w="17145">
                <a:moveTo>
                  <a:pt x="0" y="0"/>
                </a:moveTo>
                <a:lnTo>
                  <a:pt x="16552" y="0"/>
                </a:lnTo>
              </a:path>
            </a:pathLst>
          </a:custGeom>
          <a:ln w="33645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17" name="object 38"/>
          <p:cNvSpPr/>
          <p:nvPr/>
        </p:nvSpPr>
        <p:spPr>
          <a:xfrm>
            <a:off x="6374472" y="6147429"/>
            <a:ext cx="17145" cy="0"/>
          </a:xfrm>
          <a:custGeom>
            <a:avLst/>
            <a:gdLst/>
            <a:ahLst/>
            <a:cxnLst/>
            <a:rect l="l" t="t" r="r" b="b"/>
            <a:pathLst>
              <a:path w="17145">
                <a:moveTo>
                  <a:pt x="0" y="0"/>
                </a:moveTo>
                <a:lnTo>
                  <a:pt x="16552" y="0"/>
                </a:lnTo>
              </a:path>
            </a:pathLst>
          </a:custGeom>
          <a:ln w="34733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18" name="object 39"/>
          <p:cNvSpPr/>
          <p:nvPr/>
        </p:nvSpPr>
        <p:spPr>
          <a:xfrm>
            <a:off x="6374472" y="6217729"/>
            <a:ext cx="17145" cy="0"/>
          </a:xfrm>
          <a:custGeom>
            <a:avLst/>
            <a:gdLst/>
            <a:ahLst/>
            <a:cxnLst/>
            <a:rect l="l" t="t" r="r" b="b"/>
            <a:pathLst>
              <a:path w="17145">
                <a:moveTo>
                  <a:pt x="0" y="0"/>
                </a:moveTo>
                <a:lnTo>
                  <a:pt x="16552" y="0"/>
                </a:lnTo>
              </a:path>
            </a:pathLst>
          </a:custGeom>
          <a:ln w="3528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19" name="object 40"/>
          <p:cNvSpPr/>
          <p:nvPr/>
        </p:nvSpPr>
        <p:spPr>
          <a:xfrm>
            <a:off x="6374472" y="6287751"/>
            <a:ext cx="17145" cy="0"/>
          </a:xfrm>
          <a:custGeom>
            <a:avLst/>
            <a:gdLst/>
            <a:ahLst/>
            <a:cxnLst/>
            <a:rect l="l" t="t" r="r" b="b"/>
            <a:pathLst>
              <a:path w="17145">
                <a:moveTo>
                  <a:pt x="0" y="0"/>
                </a:moveTo>
                <a:lnTo>
                  <a:pt x="16552" y="0"/>
                </a:lnTo>
              </a:path>
            </a:pathLst>
          </a:custGeom>
          <a:ln w="3528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20" name="object 41"/>
          <p:cNvSpPr/>
          <p:nvPr/>
        </p:nvSpPr>
        <p:spPr>
          <a:xfrm>
            <a:off x="6374472" y="6356385"/>
            <a:ext cx="17145" cy="0"/>
          </a:xfrm>
          <a:custGeom>
            <a:avLst/>
            <a:gdLst/>
            <a:ahLst/>
            <a:cxnLst/>
            <a:rect l="l" t="t" r="r" b="b"/>
            <a:pathLst>
              <a:path w="17145">
                <a:moveTo>
                  <a:pt x="0" y="0"/>
                </a:moveTo>
                <a:lnTo>
                  <a:pt x="16552" y="0"/>
                </a:lnTo>
              </a:path>
            </a:pathLst>
          </a:custGeom>
          <a:ln w="34733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21" name="object 42"/>
          <p:cNvSpPr/>
          <p:nvPr/>
        </p:nvSpPr>
        <p:spPr>
          <a:xfrm>
            <a:off x="7593863" y="5362660"/>
            <a:ext cx="0" cy="619125"/>
          </a:xfrm>
          <a:custGeom>
            <a:avLst/>
            <a:gdLst/>
            <a:ahLst/>
            <a:cxnLst/>
            <a:rect l="l" t="t" r="r" b="b"/>
            <a:pathLst>
              <a:path h="619125">
                <a:moveTo>
                  <a:pt x="0" y="0"/>
                </a:moveTo>
                <a:lnTo>
                  <a:pt x="0" y="0"/>
                </a:lnTo>
                <a:lnTo>
                  <a:pt x="0" y="618563"/>
                </a:lnTo>
              </a:path>
            </a:pathLst>
          </a:custGeom>
          <a:ln w="165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22" name="object 43"/>
          <p:cNvSpPr/>
          <p:nvPr/>
        </p:nvSpPr>
        <p:spPr>
          <a:xfrm>
            <a:off x="1060487" y="5369278"/>
            <a:ext cx="6525259" cy="531495"/>
          </a:xfrm>
          <a:custGeom>
            <a:avLst/>
            <a:gdLst/>
            <a:ahLst/>
            <a:cxnLst/>
            <a:rect l="l" t="t" r="r" b="b"/>
            <a:pathLst>
              <a:path w="6525259" h="531495">
                <a:moveTo>
                  <a:pt x="0" y="531440"/>
                </a:moveTo>
                <a:lnTo>
                  <a:pt x="0" y="531440"/>
                </a:lnTo>
                <a:lnTo>
                  <a:pt x="6525152" y="0"/>
                </a:lnTo>
              </a:path>
            </a:pathLst>
          </a:custGeom>
          <a:ln w="16539">
            <a:solidFill>
              <a:srgbClr val="00CE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23" name="object 44"/>
          <p:cNvSpPr/>
          <p:nvPr/>
        </p:nvSpPr>
        <p:spPr>
          <a:xfrm>
            <a:off x="978827" y="5843932"/>
            <a:ext cx="112395" cy="107314"/>
          </a:xfrm>
          <a:custGeom>
            <a:avLst/>
            <a:gdLst/>
            <a:ahLst/>
            <a:cxnLst/>
            <a:rect l="l" t="t" r="r" b="b"/>
            <a:pathLst>
              <a:path w="112394" h="107314">
                <a:moveTo>
                  <a:pt x="103730" y="0"/>
                </a:moveTo>
                <a:lnTo>
                  <a:pt x="0" y="61760"/>
                </a:lnTo>
                <a:lnTo>
                  <a:pt x="111998" y="106954"/>
                </a:lnTo>
                <a:lnTo>
                  <a:pt x="100418" y="82147"/>
                </a:lnTo>
                <a:lnTo>
                  <a:pt x="95440" y="55142"/>
                </a:lnTo>
                <a:lnTo>
                  <a:pt x="95440" y="27027"/>
                </a:lnTo>
                <a:lnTo>
                  <a:pt x="103730" y="0"/>
                </a:lnTo>
                <a:close/>
              </a:path>
            </a:pathLst>
          </a:custGeom>
          <a:solidFill>
            <a:srgbClr val="00CE00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24" name="object 45"/>
          <p:cNvSpPr txBox="1"/>
          <p:nvPr/>
        </p:nvSpPr>
        <p:spPr>
          <a:xfrm>
            <a:off x="3774007" y="5719418"/>
            <a:ext cx="170815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15" dirty="0">
                <a:solidFill>
                  <a:srgbClr val="00CE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</a:t>
            </a:r>
            <a:endParaRPr sz="16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25" name="object 46"/>
          <p:cNvSpPr txBox="1"/>
          <p:nvPr/>
        </p:nvSpPr>
        <p:spPr>
          <a:xfrm>
            <a:off x="7671624" y="5114646"/>
            <a:ext cx="170815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</a:t>
            </a:r>
            <a:endParaRPr sz="16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26" name="object 47"/>
          <p:cNvSpPr/>
          <p:nvPr/>
        </p:nvSpPr>
        <p:spPr>
          <a:xfrm>
            <a:off x="7593863" y="2145789"/>
            <a:ext cx="0" cy="4246880"/>
          </a:xfrm>
          <a:custGeom>
            <a:avLst/>
            <a:gdLst/>
            <a:ahLst/>
            <a:cxnLst/>
            <a:rect l="l" t="t" r="r" b="b"/>
            <a:pathLst>
              <a:path h="4246880">
                <a:moveTo>
                  <a:pt x="0" y="4246706"/>
                </a:moveTo>
                <a:lnTo>
                  <a:pt x="0" y="4246706"/>
                </a:lnTo>
                <a:lnTo>
                  <a:pt x="0" y="0"/>
                </a:lnTo>
              </a:path>
            </a:pathLst>
          </a:custGeom>
          <a:ln w="16552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27" name="object 48"/>
          <p:cNvSpPr/>
          <p:nvPr/>
        </p:nvSpPr>
        <p:spPr>
          <a:xfrm>
            <a:off x="7550300" y="2069171"/>
            <a:ext cx="87630" cy="87630"/>
          </a:xfrm>
          <a:custGeom>
            <a:avLst/>
            <a:gdLst/>
            <a:ahLst/>
            <a:cxnLst/>
            <a:rect l="l" t="t" r="r" b="b"/>
            <a:pathLst>
              <a:path w="87629" h="87630">
                <a:moveTo>
                  <a:pt x="43563" y="0"/>
                </a:moveTo>
                <a:lnTo>
                  <a:pt x="0" y="87055"/>
                </a:lnTo>
                <a:lnTo>
                  <a:pt x="87127" y="87055"/>
                </a:lnTo>
                <a:lnTo>
                  <a:pt x="43563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28" name="object 49"/>
          <p:cNvSpPr/>
          <p:nvPr/>
        </p:nvSpPr>
        <p:spPr>
          <a:xfrm>
            <a:off x="7593863" y="5362660"/>
            <a:ext cx="0" cy="536575"/>
          </a:xfrm>
          <a:custGeom>
            <a:avLst/>
            <a:gdLst/>
            <a:ahLst/>
            <a:cxnLst/>
            <a:rect l="l" t="t" r="r" b="b"/>
            <a:pathLst>
              <a:path h="536575">
                <a:moveTo>
                  <a:pt x="0" y="0"/>
                </a:moveTo>
                <a:lnTo>
                  <a:pt x="0" y="0"/>
                </a:lnTo>
                <a:lnTo>
                  <a:pt x="0" y="536415"/>
                </a:lnTo>
              </a:path>
            </a:pathLst>
          </a:custGeom>
          <a:ln w="1655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29" name="object 50"/>
          <p:cNvSpPr/>
          <p:nvPr/>
        </p:nvSpPr>
        <p:spPr>
          <a:xfrm>
            <a:off x="7540298" y="5872603"/>
            <a:ext cx="107314" cy="109220"/>
          </a:xfrm>
          <a:custGeom>
            <a:avLst/>
            <a:gdLst/>
            <a:ahLst/>
            <a:cxnLst/>
            <a:rect l="l" t="t" r="r" b="b"/>
            <a:pathLst>
              <a:path w="107315" h="109220">
                <a:moveTo>
                  <a:pt x="0" y="0"/>
                </a:moveTo>
                <a:lnTo>
                  <a:pt x="53565" y="108620"/>
                </a:lnTo>
                <a:lnTo>
                  <a:pt x="101414" y="11592"/>
                </a:lnTo>
                <a:lnTo>
                  <a:pt x="53565" y="11592"/>
                </a:lnTo>
                <a:lnTo>
                  <a:pt x="27116" y="8283"/>
                </a:lnTo>
                <a:lnTo>
                  <a:pt x="0" y="0"/>
                </a:lnTo>
                <a:close/>
              </a:path>
              <a:path w="107315" h="109220">
                <a:moveTo>
                  <a:pt x="107131" y="0"/>
                </a:moveTo>
                <a:lnTo>
                  <a:pt x="78903" y="8283"/>
                </a:lnTo>
                <a:lnTo>
                  <a:pt x="53565" y="11592"/>
                </a:lnTo>
                <a:lnTo>
                  <a:pt x="101414" y="11592"/>
                </a:lnTo>
                <a:lnTo>
                  <a:pt x="107131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30" name="object 51"/>
          <p:cNvSpPr txBox="1"/>
          <p:nvPr/>
        </p:nvSpPr>
        <p:spPr>
          <a:xfrm>
            <a:off x="7826764" y="5548262"/>
            <a:ext cx="221615" cy="3154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50" b="1" spc="-45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y'</a:t>
            </a:r>
            <a:endParaRPr sz="205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31" name="object 52"/>
          <p:cNvSpPr/>
          <p:nvPr/>
        </p:nvSpPr>
        <p:spPr>
          <a:xfrm>
            <a:off x="7660542" y="5636642"/>
            <a:ext cx="149225" cy="177800"/>
          </a:xfrm>
          <a:custGeom>
            <a:avLst/>
            <a:gdLst/>
            <a:ahLst/>
            <a:cxnLst/>
            <a:rect l="l" t="t" r="r" b="b"/>
            <a:pathLst>
              <a:path w="149225" h="177800">
                <a:moveTo>
                  <a:pt x="78903" y="0"/>
                </a:moveTo>
                <a:lnTo>
                  <a:pt x="0" y="177531"/>
                </a:lnTo>
                <a:lnTo>
                  <a:pt x="149138" y="177531"/>
                </a:lnTo>
                <a:lnTo>
                  <a:pt x="144561" y="165961"/>
                </a:lnTo>
                <a:lnTo>
                  <a:pt x="14891" y="165961"/>
                </a:lnTo>
                <a:lnTo>
                  <a:pt x="70235" y="43572"/>
                </a:lnTo>
                <a:lnTo>
                  <a:pt x="96141" y="43572"/>
                </a:lnTo>
                <a:lnTo>
                  <a:pt x="78903" y="0"/>
                </a:lnTo>
                <a:close/>
              </a:path>
              <a:path w="149225" h="177800">
                <a:moveTo>
                  <a:pt x="96141" y="43572"/>
                </a:moveTo>
                <a:lnTo>
                  <a:pt x="70235" y="43572"/>
                </a:lnTo>
                <a:lnTo>
                  <a:pt x="120244" y="165961"/>
                </a:lnTo>
                <a:lnTo>
                  <a:pt x="144561" y="165961"/>
                </a:lnTo>
                <a:lnTo>
                  <a:pt x="96141" y="4357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32" name="object 53"/>
          <p:cNvSpPr txBox="1"/>
          <p:nvPr/>
        </p:nvSpPr>
        <p:spPr>
          <a:xfrm>
            <a:off x="6477179" y="2036643"/>
            <a:ext cx="922019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20" dirty="0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G</a:t>
            </a:r>
            <a:r>
              <a:rPr sz="1600" b="1" spc="-30" dirty="0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au</a:t>
            </a:r>
            <a:r>
              <a:rPr sz="1600" b="1" spc="-25" dirty="0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ss</a:t>
            </a:r>
            <a:r>
              <a:rPr sz="1600" b="1" spc="-5" dirty="0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</a:t>
            </a:r>
            <a:r>
              <a:rPr sz="1600" b="1" spc="-25" dirty="0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an</a:t>
            </a:r>
            <a:endParaRPr sz="16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33" name="object 54"/>
          <p:cNvSpPr txBox="1"/>
          <p:nvPr/>
        </p:nvSpPr>
        <p:spPr>
          <a:xfrm>
            <a:off x="6477179" y="2280488"/>
            <a:ext cx="922655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1295" marR="5080" indent="-189230">
              <a:lnSpc>
                <a:spcPct val="100000"/>
              </a:lnSpc>
            </a:pPr>
            <a:r>
              <a:rPr sz="1600" b="1" spc="-25" dirty="0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refe</a:t>
            </a:r>
            <a:r>
              <a:rPr sz="1600" b="1" spc="15" dirty="0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</a:t>
            </a:r>
            <a:r>
              <a:rPr sz="1600" b="1" spc="-25" dirty="0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ence</a:t>
            </a:r>
            <a:r>
              <a:rPr sz="1600" b="1" spc="-20" dirty="0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plan</a:t>
            </a:r>
            <a:r>
              <a:rPr sz="1600" b="1" spc="-15" dirty="0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</a:t>
            </a:r>
            <a:endParaRPr sz="16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34" name="object 55"/>
          <p:cNvSpPr/>
          <p:nvPr/>
        </p:nvSpPr>
        <p:spPr>
          <a:xfrm>
            <a:off x="5400565" y="4980035"/>
            <a:ext cx="57150" cy="382905"/>
          </a:xfrm>
          <a:custGeom>
            <a:avLst/>
            <a:gdLst/>
            <a:ahLst/>
            <a:cxnLst/>
            <a:rect l="l" t="t" r="r" b="b"/>
            <a:pathLst>
              <a:path w="57150" h="382904">
                <a:moveTo>
                  <a:pt x="56899" y="0"/>
                </a:moveTo>
                <a:lnTo>
                  <a:pt x="33784" y="93740"/>
                </a:lnTo>
                <a:lnTo>
                  <a:pt x="14891" y="190767"/>
                </a:lnTo>
                <a:lnTo>
                  <a:pt x="3333" y="286129"/>
                </a:lnTo>
                <a:lnTo>
                  <a:pt x="0" y="382624"/>
                </a:lnTo>
              </a:path>
            </a:pathLst>
          </a:custGeom>
          <a:ln w="1655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35" name="object 56"/>
          <p:cNvSpPr/>
          <p:nvPr/>
        </p:nvSpPr>
        <p:spPr>
          <a:xfrm>
            <a:off x="5399009" y="4901752"/>
            <a:ext cx="100965" cy="120650"/>
          </a:xfrm>
          <a:custGeom>
            <a:avLst/>
            <a:gdLst/>
            <a:ahLst/>
            <a:cxnLst/>
            <a:rect l="l" t="t" r="r" b="b"/>
            <a:pathLst>
              <a:path w="100964" h="120650">
                <a:moveTo>
                  <a:pt x="94916" y="84901"/>
                </a:moveTo>
                <a:lnTo>
                  <a:pt x="28005" y="84901"/>
                </a:lnTo>
                <a:lnTo>
                  <a:pt x="53565" y="89876"/>
                </a:lnTo>
                <a:lnTo>
                  <a:pt x="78236" y="103645"/>
                </a:lnTo>
                <a:lnTo>
                  <a:pt x="100463" y="120190"/>
                </a:lnTo>
                <a:lnTo>
                  <a:pt x="94916" y="84901"/>
                </a:lnTo>
                <a:close/>
              </a:path>
              <a:path w="100964" h="120650">
                <a:moveTo>
                  <a:pt x="81570" y="0"/>
                </a:moveTo>
                <a:lnTo>
                  <a:pt x="0" y="86567"/>
                </a:lnTo>
                <a:lnTo>
                  <a:pt x="28005" y="84901"/>
                </a:lnTo>
                <a:lnTo>
                  <a:pt x="94916" y="84901"/>
                </a:lnTo>
                <a:lnTo>
                  <a:pt x="8157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36" name="object 57"/>
          <p:cNvSpPr txBox="1"/>
          <p:nvPr/>
        </p:nvSpPr>
        <p:spPr>
          <a:xfrm>
            <a:off x="5142485" y="4986194"/>
            <a:ext cx="212090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35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U'</a:t>
            </a:r>
            <a:endParaRPr sz="16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37" name="object 58"/>
          <p:cNvSpPr/>
          <p:nvPr/>
        </p:nvSpPr>
        <p:spPr>
          <a:xfrm>
            <a:off x="1679003" y="2965047"/>
            <a:ext cx="283845" cy="143510"/>
          </a:xfrm>
          <a:custGeom>
            <a:avLst/>
            <a:gdLst/>
            <a:ahLst/>
            <a:cxnLst/>
            <a:rect l="l" t="t" r="r" b="b"/>
            <a:pathLst>
              <a:path w="283844" h="143510">
                <a:moveTo>
                  <a:pt x="283608" y="143242"/>
                </a:moveTo>
                <a:lnTo>
                  <a:pt x="283608" y="143242"/>
                </a:lnTo>
                <a:lnTo>
                  <a:pt x="0" y="0"/>
                </a:lnTo>
              </a:path>
            </a:pathLst>
          </a:custGeom>
          <a:ln w="1654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38" name="object 59"/>
          <p:cNvSpPr/>
          <p:nvPr/>
        </p:nvSpPr>
        <p:spPr>
          <a:xfrm>
            <a:off x="1606722" y="2926405"/>
            <a:ext cx="120650" cy="99060"/>
          </a:xfrm>
          <a:custGeom>
            <a:avLst/>
            <a:gdLst/>
            <a:ahLst/>
            <a:cxnLst/>
            <a:rect l="l" t="t" r="r" b="b"/>
            <a:pathLst>
              <a:path w="120650" h="99060">
                <a:moveTo>
                  <a:pt x="120289" y="0"/>
                </a:moveTo>
                <a:lnTo>
                  <a:pt x="0" y="1776"/>
                </a:lnTo>
                <a:lnTo>
                  <a:pt x="72280" y="98604"/>
                </a:lnTo>
                <a:lnTo>
                  <a:pt x="75591" y="69955"/>
                </a:lnTo>
                <a:lnTo>
                  <a:pt x="83860" y="43527"/>
                </a:lnTo>
                <a:lnTo>
                  <a:pt x="98751" y="19765"/>
                </a:lnTo>
                <a:lnTo>
                  <a:pt x="120289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39" name="object 60"/>
          <p:cNvSpPr/>
          <p:nvPr/>
        </p:nvSpPr>
        <p:spPr>
          <a:xfrm>
            <a:off x="749490" y="1700623"/>
            <a:ext cx="398780" cy="369570"/>
          </a:xfrm>
          <a:custGeom>
            <a:avLst/>
            <a:gdLst/>
            <a:ahLst/>
            <a:cxnLst/>
            <a:rect l="l" t="t" r="r" b="b"/>
            <a:pathLst>
              <a:path w="398780" h="369569">
                <a:moveTo>
                  <a:pt x="0" y="369354"/>
                </a:moveTo>
                <a:lnTo>
                  <a:pt x="398513" y="369354"/>
                </a:lnTo>
                <a:lnTo>
                  <a:pt x="398513" y="0"/>
                </a:lnTo>
                <a:lnTo>
                  <a:pt x="0" y="0"/>
                </a:lnTo>
                <a:lnTo>
                  <a:pt x="0" y="36935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40" name="object 61"/>
          <p:cNvSpPr txBox="1"/>
          <p:nvPr/>
        </p:nvSpPr>
        <p:spPr>
          <a:xfrm>
            <a:off x="828408" y="1771201"/>
            <a:ext cx="22161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2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y</a:t>
            </a:r>
            <a:r>
              <a:rPr sz="1800" baseline="-20833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</a:t>
            </a:r>
            <a:endParaRPr sz="1800" baseline="-20833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41" name="object 62"/>
          <p:cNvSpPr txBox="1"/>
          <p:nvPr/>
        </p:nvSpPr>
        <p:spPr>
          <a:xfrm>
            <a:off x="130100" y="6348756"/>
            <a:ext cx="40144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3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H. Gross ed., Handbook of Optical Systems,</a:t>
            </a:r>
            <a:endParaRPr sz="1400" spc="-30">
              <a:solidFill>
                <a:srgbClr val="0033CC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42" name="object 63"/>
          <p:cNvSpPr txBox="1"/>
          <p:nvPr/>
        </p:nvSpPr>
        <p:spPr>
          <a:xfrm>
            <a:off x="130100" y="6592596"/>
            <a:ext cx="241300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3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Ch11.5, Wiley-VCH (2007)</a:t>
            </a:r>
            <a:endParaRPr sz="1400" spc="-30">
              <a:solidFill>
                <a:srgbClr val="0033CC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43" name="object 64"/>
          <p:cNvSpPr/>
          <p:nvPr/>
        </p:nvSpPr>
        <p:spPr>
          <a:xfrm>
            <a:off x="1839607" y="2705397"/>
            <a:ext cx="853440" cy="4475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44" name="object 65"/>
          <p:cNvSpPr/>
          <p:nvPr/>
        </p:nvSpPr>
        <p:spPr>
          <a:xfrm>
            <a:off x="1879141" y="2764765"/>
            <a:ext cx="730250" cy="371475"/>
          </a:xfrm>
          <a:custGeom>
            <a:avLst/>
            <a:gdLst/>
            <a:ahLst/>
            <a:cxnLst/>
            <a:rect l="l" t="t" r="r" b="b"/>
            <a:pathLst>
              <a:path w="730250" h="371475">
                <a:moveTo>
                  <a:pt x="0" y="61975"/>
                </a:moveTo>
                <a:lnTo>
                  <a:pt x="13963" y="22734"/>
                </a:lnTo>
                <a:lnTo>
                  <a:pt x="48925" y="1369"/>
                </a:lnTo>
                <a:lnTo>
                  <a:pt x="668274" y="0"/>
                </a:lnTo>
                <a:lnTo>
                  <a:pt x="682699" y="1679"/>
                </a:lnTo>
                <a:lnTo>
                  <a:pt x="717136" y="23797"/>
                </a:lnTo>
                <a:lnTo>
                  <a:pt x="730250" y="309499"/>
                </a:lnTo>
                <a:lnTo>
                  <a:pt x="728570" y="323924"/>
                </a:lnTo>
                <a:lnTo>
                  <a:pt x="706452" y="358361"/>
                </a:lnTo>
                <a:lnTo>
                  <a:pt x="61975" y="371475"/>
                </a:lnTo>
                <a:lnTo>
                  <a:pt x="47550" y="369795"/>
                </a:lnTo>
                <a:lnTo>
                  <a:pt x="13113" y="347677"/>
                </a:lnTo>
                <a:lnTo>
                  <a:pt x="0" y="61975"/>
                </a:lnTo>
                <a:close/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45" name="object 66"/>
          <p:cNvSpPr/>
          <p:nvPr/>
        </p:nvSpPr>
        <p:spPr>
          <a:xfrm>
            <a:off x="7392480" y="5436875"/>
            <a:ext cx="854963" cy="4937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46" name="object 67"/>
          <p:cNvSpPr/>
          <p:nvPr/>
        </p:nvSpPr>
        <p:spPr>
          <a:xfrm>
            <a:off x="7454964" y="5474848"/>
            <a:ext cx="730250" cy="371475"/>
          </a:xfrm>
          <a:custGeom>
            <a:avLst/>
            <a:gdLst/>
            <a:ahLst/>
            <a:cxnLst/>
            <a:rect l="l" t="t" r="r" b="b"/>
            <a:pathLst>
              <a:path w="730250" h="371475">
                <a:moveTo>
                  <a:pt x="0" y="61912"/>
                </a:moveTo>
                <a:lnTo>
                  <a:pt x="13992" y="22689"/>
                </a:lnTo>
                <a:lnTo>
                  <a:pt x="48970" y="1343"/>
                </a:lnTo>
                <a:lnTo>
                  <a:pt x="668274" y="0"/>
                </a:lnTo>
                <a:lnTo>
                  <a:pt x="682666" y="1683"/>
                </a:lnTo>
                <a:lnTo>
                  <a:pt x="717115" y="23823"/>
                </a:lnTo>
                <a:lnTo>
                  <a:pt x="730250" y="309562"/>
                </a:lnTo>
                <a:lnTo>
                  <a:pt x="728561" y="323959"/>
                </a:lnTo>
                <a:lnTo>
                  <a:pt x="706376" y="358372"/>
                </a:lnTo>
                <a:lnTo>
                  <a:pt x="61849" y="371475"/>
                </a:lnTo>
                <a:lnTo>
                  <a:pt x="47449" y="369788"/>
                </a:lnTo>
                <a:lnTo>
                  <a:pt x="13051" y="347607"/>
                </a:lnTo>
                <a:lnTo>
                  <a:pt x="0" y="61912"/>
                </a:lnTo>
                <a:close/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47" name="object 68"/>
          <p:cNvSpPr/>
          <p:nvPr/>
        </p:nvSpPr>
        <p:spPr>
          <a:xfrm>
            <a:off x="6205284" y="6026663"/>
            <a:ext cx="1517903" cy="60350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48" name="object 69"/>
          <p:cNvSpPr/>
          <p:nvPr/>
        </p:nvSpPr>
        <p:spPr>
          <a:xfrm>
            <a:off x="6267514" y="6065398"/>
            <a:ext cx="1393825" cy="479425"/>
          </a:xfrm>
          <a:custGeom>
            <a:avLst/>
            <a:gdLst/>
            <a:ahLst/>
            <a:cxnLst/>
            <a:rect l="l" t="t" r="r" b="b"/>
            <a:pathLst>
              <a:path w="1393825" h="479425">
                <a:moveTo>
                  <a:pt x="0" y="79908"/>
                </a:moveTo>
                <a:lnTo>
                  <a:pt x="11131" y="39165"/>
                </a:lnTo>
                <a:lnTo>
                  <a:pt x="40356" y="10432"/>
                </a:lnTo>
                <a:lnTo>
                  <a:pt x="1313815" y="0"/>
                </a:lnTo>
                <a:lnTo>
                  <a:pt x="1328349" y="1314"/>
                </a:lnTo>
                <a:lnTo>
                  <a:pt x="1365817" y="19174"/>
                </a:lnTo>
                <a:lnTo>
                  <a:pt x="1389180" y="53012"/>
                </a:lnTo>
                <a:lnTo>
                  <a:pt x="1393825" y="399516"/>
                </a:lnTo>
                <a:lnTo>
                  <a:pt x="1392508" y="414031"/>
                </a:lnTo>
                <a:lnTo>
                  <a:pt x="1374628" y="451449"/>
                </a:lnTo>
                <a:lnTo>
                  <a:pt x="1340747" y="474785"/>
                </a:lnTo>
                <a:lnTo>
                  <a:pt x="79883" y="479425"/>
                </a:lnTo>
                <a:lnTo>
                  <a:pt x="65341" y="478107"/>
                </a:lnTo>
                <a:lnTo>
                  <a:pt x="27901" y="460221"/>
                </a:lnTo>
                <a:lnTo>
                  <a:pt x="4603" y="426338"/>
                </a:lnTo>
                <a:lnTo>
                  <a:pt x="0" y="79908"/>
                </a:lnTo>
                <a:close/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49" name="object 70"/>
          <p:cNvSpPr txBox="1"/>
          <p:nvPr/>
        </p:nvSpPr>
        <p:spPr>
          <a:xfrm>
            <a:off x="3377883" y="1946736"/>
            <a:ext cx="1856105" cy="3718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880"/>
              </a:lnSpc>
            </a:pP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横向像差距离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0" name="object 71"/>
          <p:cNvSpPr txBox="1"/>
          <p:nvPr/>
        </p:nvSpPr>
        <p:spPr>
          <a:xfrm>
            <a:off x="4659091" y="2611026"/>
            <a:ext cx="1856105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纵向像差距离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474988" y="1967061"/>
            <a:ext cx="1453372" cy="8976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1" name="object 73"/>
          <p:cNvSpPr/>
          <p:nvPr/>
        </p:nvSpPr>
        <p:spPr>
          <a:xfrm>
            <a:off x="5216378" y="1718645"/>
            <a:ext cx="3602569" cy="155535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535491" y="2248159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endParaRPr lang="zh-CN" altLang="en-US" i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6060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object 6"/>
          <p:cNvSpPr/>
          <p:nvPr/>
        </p:nvSpPr>
        <p:spPr>
          <a:xfrm>
            <a:off x="731348" y="571500"/>
            <a:ext cx="8266049" cy="43402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19493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.2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球差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74" name="object 3"/>
          <p:cNvSpPr txBox="1"/>
          <p:nvPr/>
        </p:nvSpPr>
        <p:spPr>
          <a:xfrm>
            <a:off x="227931" y="5027972"/>
            <a:ext cx="9743841" cy="9105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marR="3002280" indent="-343535">
              <a:lnSpc>
                <a:spcPts val="3240"/>
              </a:lnSpc>
              <a:tabLst>
                <a:tab pos="450215" algn="l"/>
              </a:tabLst>
            </a:pPr>
            <a:r>
              <a:rPr sz="2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sz="2400" i="1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sz="2400" i="1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</a:t>
            </a:r>
            <a:r>
              <a:rPr lang="en-US" sz="2400" i="1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相关性：离光轴越远，横向像差越大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355600" marR="3318510" indent="-343535">
              <a:lnSpc>
                <a:spcPts val="3279"/>
              </a:lnSpc>
              <a:spcBef>
                <a:spcPts val="640"/>
              </a:spcBef>
            </a:pPr>
            <a:r>
              <a:rPr lang="zh-CN" altLang="en-US" sz="2400" smtClean="0">
                <a:latin typeface="Symbol"/>
                <a:cs typeface="Symbol"/>
              </a:rPr>
              <a:t>     </a:t>
            </a:r>
            <a:r>
              <a:rPr lang="zh-CN" altLang="en-US" sz="2400" i="1" smtClean="0">
                <a:latin typeface="Symbol"/>
                <a:cs typeface="Symbol"/>
              </a:rPr>
              <a:t></a:t>
            </a:r>
            <a:r>
              <a:rPr lang="zh-CN" altLang="en-US" sz="2400" smtClean="0">
                <a:latin typeface="Symbol"/>
                <a:cs typeface="Symbol"/>
              </a:rPr>
              <a:t> 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相关性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：</a:t>
            </a:r>
            <a:r>
              <a:rPr lang="zh-CN" altLang="en-US"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△</a:t>
            </a:r>
            <a:r>
              <a:rPr sz="2400" i="1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x</a:t>
            </a:r>
            <a:r>
              <a:rPr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’</a:t>
            </a:r>
            <a:r>
              <a:rPr sz="2400" spc="10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与</a:t>
            </a:r>
            <a:r>
              <a:rPr lang="zh-CN" altLang="en-US"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△ </a:t>
            </a:r>
            <a:r>
              <a:rPr sz="2400" i="1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y</a:t>
            </a:r>
            <a:r>
              <a:rPr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’</a:t>
            </a:r>
            <a:r>
              <a:rPr sz="2400" spc="9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会构成一个圆形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5" name="object 4"/>
          <p:cNvSpPr txBox="1"/>
          <p:nvPr/>
        </p:nvSpPr>
        <p:spPr>
          <a:xfrm>
            <a:off x="731348" y="1143000"/>
            <a:ext cx="215646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spc="-5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横向像差距离</a:t>
            </a:r>
            <a:endParaRPr sz="2800"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-2873142" y="6550223"/>
            <a:ext cx="112374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89885">
              <a:lnSpc>
                <a:spcPct val="100000"/>
              </a:lnSpc>
              <a:spcBef>
                <a:spcPts val="1300"/>
              </a:spcBef>
            </a:pPr>
            <a:r>
              <a:rPr lang="en-US" altLang="zh-CN" sz="1400" spc="-1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</a:t>
            </a:r>
            <a:r>
              <a:rPr lang="en-US" altLang="zh-CN" sz="140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 Gross</a:t>
            </a:r>
            <a:r>
              <a:rPr lang="en-US" altLang="zh-CN" sz="1400" spc="-25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140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ed.,</a:t>
            </a:r>
            <a:r>
              <a:rPr lang="en-US" altLang="zh-CN" sz="1400" spc="-25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1400" spc="-1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</a:t>
            </a:r>
            <a:r>
              <a:rPr lang="en-US" altLang="zh-CN" sz="140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andbook</a:t>
            </a:r>
            <a:r>
              <a:rPr lang="en-US" altLang="zh-CN" sz="1400" spc="-4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1400" spc="-5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</a:t>
            </a:r>
            <a:r>
              <a:rPr lang="en-US" altLang="zh-CN" sz="140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</a:t>
            </a:r>
            <a:r>
              <a:rPr lang="en-US" altLang="zh-CN" sz="1400" spc="-15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140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Optical</a:t>
            </a:r>
            <a:r>
              <a:rPr lang="en-US" altLang="zh-CN" sz="1400" spc="-3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140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</a:t>
            </a:r>
            <a:r>
              <a:rPr lang="en-US" altLang="zh-CN" sz="1400" spc="-2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y</a:t>
            </a:r>
            <a:r>
              <a:rPr lang="en-US" altLang="zh-CN" sz="140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ste</a:t>
            </a:r>
            <a:r>
              <a:rPr lang="en-US" altLang="zh-CN" sz="1400" spc="-1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</a:t>
            </a:r>
            <a:r>
              <a:rPr lang="en-US" altLang="zh-CN" sz="140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s,</a:t>
            </a:r>
            <a:r>
              <a:rPr lang="en-US" altLang="zh-CN" sz="1400" spc="-5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1400" spc="-1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</a:t>
            </a:r>
            <a:r>
              <a:rPr lang="en-US" altLang="zh-CN" sz="140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h29.2,</a:t>
            </a:r>
            <a:r>
              <a:rPr lang="en-US" altLang="zh-CN" sz="1400" spc="-35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1400" spc="15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W</a:t>
            </a:r>
            <a:r>
              <a:rPr lang="en-US" altLang="zh-CN" sz="140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ile</a:t>
            </a:r>
            <a:r>
              <a:rPr lang="en-US" altLang="zh-CN" sz="1400" spc="-2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y</a:t>
            </a:r>
            <a:r>
              <a:rPr lang="en-US" altLang="zh-CN" sz="140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-V</a:t>
            </a:r>
            <a:r>
              <a:rPr lang="en-US" altLang="zh-CN" sz="1400" spc="-1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</a:t>
            </a:r>
            <a:r>
              <a:rPr lang="en-US" altLang="zh-CN" sz="140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</a:t>
            </a:r>
            <a:r>
              <a:rPr lang="en-US" altLang="zh-CN" sz="1400" spc="-15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140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(2007)</a:t>
            </a:r>
          </a:p>
        </p:txBody>
      </p:sp>
    </p:spTree>
    <p:extLst>
      <p:ext uri="{BB962C8B-B14F-4D97-AF65-F5344CB8AC3E}">
        <p14:creationId xmlns:p14="http://schemas.microsoft.com/office/powerpoint/2010/main" val="142526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19493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.2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球差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75" name="object 4"/>
          <p:cNvSpPr txBox="1"/>
          <p:nvPr/>
        </p:nvSpPr>
        <p:spPr>
          <a:xfrm>
            <a:off x="731347" y="1143000"/>
            <a:ext cx="6956965" cy="861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lang="zh-CN" altLang="en-US" sz="2800" spc="5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纵</a:t>
            </a:r>
            <a:r>
              <a:rPr sz="2800" spc="-5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向像差距离</a:t>
            </a:r>
            <a:r>
              <a:rPr lang="zh-CN" altLang="en-US" sz="2800" spc="-5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：</a:t>
            </a:r>
            <a:r>
              <a:rPr lang="zh-CN" altLang="en-US" sz="2800" spc="5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球面像差与成像纵向像差</a:t>
            </a:r>
            <a:endParaRPr lang="zh-CN" altLang="en-US" sz="2800"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  <a:p>
            <a:pPr marL="12700">
              <a:lnSpc>
                <a:spcPct val="100000"/>
              </a:lnSpc>
            </a:pPr>
            <a:endParaRPr sz="2800"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</p:txBody>
      </p:sp>
      <p:sp>
        <p:nvSpPr>
          <p:cNvPr id="8" name="object 3"/>
          <p:cNvSpPr txBox="1"/>
          <p:nvPr/>
        </p:nvSpPr>
        <p:spPr>
          <a:xfrm>
            <a:off x="731347" y="3368785"/>
            <a:ext cx="6132195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2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•</a:t>
            </a:r>
            <a:r>
              <a:rPr lang="en-US" sz="32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 </a:t>
            </a:r>
            <a:r>
              <a:rPr sz="2800" spc="-5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也是离光轴越远，纵向像差越大</a:t>
            </a:r>
          </a:p>
        </p:txBody>
      </p:sp>
      <p:sp>
        <p:nvSpPr>
          <p:cNvPr id="9" name="object 5"/>
          <p:cNvSpPr/>
          <p:nvPr/>
        </p:nvSpPr>
        <p:spPr>
          <a:xfrm>
            <a:off x="1945246" y="1940933"/>
            <a:ext cx="5345049" cy="112236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31136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19493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.2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球差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6" name="object 3"/>
          <p:cNvSpPr/>
          <p:nvPr/>
        </p:nvSpPr>
        <p:spPr>
          <a:xfrm>
            <a:off x="836054" y="2174259"/>
            <a:ext cx="6767449" cy="32924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object 5"/>
          <p:cNvSpPr/>
          <p:nvPr/>
        </p:nvSpPr>
        <p:spPr>
          <a:xfrm>
            <a:off x="6453263" y="2786272"/>
            <a:ext cx="124968" cy="24399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" name="object 6"/>
          <p:cNvSpPr/>
          <p:nvPr/>
        </p:nvSpPr>
        <p:spPr>
          <a:xfrm>
            <a:off x="6509779" y="2809387"/>
            <a:ext cx="11430" cy="2354580"/>
          </a:xfrm>
          <a:custGeom>
            <a:avLst/>
            <a:gdLst/>
            <a:ahLst/>
            <a:cxnLst/>
            <a:rect l="l" t="t" r="r" b="b"/>
            <a:pathLst>
              <a:path w="11429" h="2354579">
                <a:moveTo>
                  <a:pt x="11175" y="0"/>
                </a:moveTo>
                <a:lnTo>
                  <a:pt x="0" y="2354199"/>
                </a:lnTo>
              </a:path>
            </a:pathLst>
          </a:custGeom>
          <a:ln w="2857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1" name="object 7"/>
          <p:cNvSpPr/>
          <p:nvPr/>
        </p:nvSpPr>
        <p:spPr>
          <a:xfrm>
            <a:off x="5064900" y="3920128"/>
            <a:ext cx="114300" cy="130606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2" name="object 8"/>
          <p:cNvSpPr/>
          <p:nvPr/>
        </p:nvSpPr>
        <p:spPr>
          <a:xfrm>
            <a:off x="5122304" y="3942734"/>
            <a:ext cx="0" cy="1221105"/>
          </a:xfrm>
          <a:custGeom>
            <a:avLst/>
            <a:gdLst/>
            <a:ahLst/>
            <a:cxnLst/>
            <a:rect l="l" t="t" r="r" b="b"/>
            <a:pathLst>
              <a:path h="1221104">
                <a:moveTo>
                  <a:pt x="0" y="0"/>
                </a:moveTo>
                <a:lnTo>
                  <a:pt x="0" y="1220851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3" name="object 9"/>
          <p:cNvSpPr/>
          <p:nvPr/>
        </p:nvSpPr>
        <p:spPr>
          <a:xfrm>
            <a:off x="5327027" y="2786272"/>
            <a:ext cx="114300" cy="149047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4" name="object 10"/>
          <p:cNvSpPr/>
          <p:nvPr/>
        </p:nvSpPr>
        <p:spPr>
          <a:xfrm>
            <a:off x="5384305" y="2809387"/>
            <a:ext cx="0" cy="1405255"/>
          </a:xfrm>
          <a:custGeom>
            <a:avLst/>
            <a:gdLst/>
            <a:ahLst/>
            <a:cxnLst/>
            <a:rect l="l" t="t" r="r" b="b"/>
            <a:pathLst>
              <a:path h="1405254">
                <a:moveTo>
                  <a:pt x="0" y="0"/>
                </a:moveTo>
                <a:lnTo>
                  <a:pt x="0" y="1404874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" name="object 11"/>
          <p:cNvSpPr/>
          <p:nvPr/>
        </p:nvSpPr>
        <p:spPr>
          <a:xfrm>
            <a:off x="6477647" y="3885076"/>
            <a:ext cx="890016" cy="13411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6" name="object 12"/>
          <p:cNvSpPr/>
          <p:nvPr/>
        </p:nvSpPr>
        <p:spPr>
          <a:xfrm>
            <a:off x="6520955" y="3922161"/>
            <a:ext cx="803275" cy="20955"/>
          </a:xfrm>
          <a:custGeom>
            <a:avLst/>
            <a:gdLst/>
            <a:ahLst/>
            <a:cxnLst/>
            <a:rect l="l" t="t" r="r" b="b"/>
            <a:pathLst>
              <a:path w="803275" h="20954">
                <a:moveTo>
                  <a:pt x="803275" y="20574"/>
                </a:moveTo>
                <a:lnTo>
                  <a:pt x="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7" name="object 13"/>
          <p:cNvSpPr/>
          <p:nvPr/>
        </p:nvSpPr>
        <p:spPr>
          <a:xfrm>
            <a:off x="6466980" y="4627264"/>
            <a:ext cx="899159" cy="11277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8" name="object 14"/>
          <p:cNvSpPr/>
          <p:nvPr/>
        </p:nvSpPr>
        <p:spPr>
          <a:xfrm>
            <a:off x="6509779" y="4663587"/>
            <a:ext cx="814705" cy="0"/>
          </a:xfrm>
          <a:custGeom>
            <a:avLst/>
            <a:gdLst/>
            <a:ahLst/>
            <a:cxnLst/>
            <a:rect l="l" t="t" r="r" b="b"/>
            <a:pathLst>
              <a:path w="814704">
                <a:moveTo>
                  <a:pt x="814451" y="0"/>
                </a:moveTo>
                <a:lnTo>
                  <a:pt x="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9" name="object 15"/>
          <p:cNvSpPr/>
          <p:nvPr/>
        </p:nvSpPr>
        <p:spPr>
          <a:xfrm>
            <a:off x="4952124" y="4884820"/>
            <a:ext cx="1728216" cy="33985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object 16"/>
          <p:cNvSpPr/>
          <p:nvPr/>
        </p:nvSpPr>
        <p:spPr>
          <a:xfrm>
            <a:off x="5122176" y="4968640"/>
            <a:ext cx="1388110" cy="132715"/>
          </a:xfrm>
          <a:custGeom>
            <a:avLst/>
            <a:gdLst/>
            <a:ahLst/>
            <a:cxnLst/>
            <a:rect l="l" t="t" r="r" b="b"/>
            <a:pathLst>
              <a:path w="1388109" h="132714">
                <a:moveTo>
                  <a:pt x="113791" y="0"/>
                </a:moveTo>
                <a:lnTo>
                  <a:pt x="106934" y="4064"/>
                </a:lnTo>
                <a:lnTo>
                  <a:pt x="0" y="66294"/>
                </a:lnTo>
                <a:lnTo>
                  <a:pt x="113791" y="132715"/>
                </a:lnTo>
                <a:lnTo>
                  <a:pt x="122554" y="130429"/>
                </a:lnTo>
                <a:lnTo>
                  <a:pt x="130428" y="116713"/>
                </a:lnTo>
                <a:lnTo>
                  <a:pt x="128142" y="107950"/>
                </a:lnTo>
                <a:lnTo>
                  <a:pt x="81250" y="80645"/>
                </a:lnTo>
                <a:lnTo>
                  <a:pt x="28448" y="80645"/>
                </a:lnTo>
                <a:lnTo>
                  <a:pt x="28448" y="52070"/>
                </a:lnTo>
                <a:lnTo>
                  <a:pt x="81250" y="52070"/>
                </a:lnTo>
                <a:lnTo>
                  <a:pt x="128142" y="24765"/>
                </a:lnTo>
                <a:lnTo>
                  <a:pt x="130428" y="16002"/>
                </a:lnTo>
                <a:lnTo>
                  <a:pt x="122554" y="2286"/>
                </a:lnTo>
                <a:lnTo>
                  <a:pt x="113791" y="0"/>
                </a:lnTo>
                <a:close/>
              </a:path>
              <a:path w="1388109" h="132714">
                <a:moveTo>
                  <a:pt x="1330955" y="66357"/>
                </a:moveTo>
                <a:lnTo>
                  <a:pt x="1259585" y="107950"/>
                </a:lnTo>
                <a:lnTo>
                  <a:pt x="1257300" y="116713"/>
                </a:lnTo>
                <a:lnTo>
                  <a:pt x="1265174" y="130429"/>
                </a:lnTo>
                <a:lnTo>
                  <a:pt x="1273936" y="132715"/>
                </a:lnTo>
                <a:lnTo>
                  <a:pt x="1363118" y="80645"/>
                </a:lnTo>
                <a:lnTo>
                  <a:pt x="1359280" y="80645"/>
                </a:lnTo>
                <a:lnTo>
                  <a:pt x="1359280" y="78740"/>
                </a:lnTo>
                <a:lnTo>
                  <a:pt x="1352169" y="78740"/>
                </a:lnTo>
                <a:lnTo>
                  <a:pt x="1330955" y="66357"/>
                </a:lnTo>
                <a:close/>
              </a:path>
              <a:path w="1388109" h="132714">
                <a:moveTo>
                  <a:pt x="81250" y="52070"/>
                </a:moveTo>
                <a:lnTo>
                  <a:pt x="28448" y="52070"/>
                </a:lnTo>
                <a:lnTo>
                  <a:pt x="28448" y="80645"/>
                </a:lnTo>
                <a:lnTo>
                  <a:pt x="81250" y="80645"/>
                </a:lnTo>
                <a:lnTo>
                  <a:pt x="77987" y="78740"/>
                </a:lnTo>
                <a:lnTo>
                  <a:pt x="35560" y="78740"/>
                </a:lnTo>
                <a:lnTo>
                  <a:pt x="35560" y="53975"/>
                </a:lnTo>
                <a:lnTo>
                  <a:pt x="77987" y="53975"/>
                </a:lnTo>
                <a:lnTo>
                  <a:pt x="81250" y="52070"/>
                </a:lnTo>
                <a:close/>
              </a:path>
              <a:path w="1388109" h="132714">
                <a:moveTo>
                  <a:pt x="1306478" y="52070"/>
                </a:moveTo>
                <a:lnTo>
                  <a:pt x="81250" y="52070"/>
                </a:lnTo>
                <a:lnTo>
                  <a:pt x="56773" y="66357"/>
                </a:lnTo>
                <a:lnTo>
                  <a:pt x="81250" y="80645"/>
                </a:lnTo>
                <a:lnTo>
                  <a:pt x="1306478" y="80645"/>
                </a:lnTo>
                <a:lnTo>
                  <a:pt x="1330955" y="66357"/>
                </a:lnTo>
                <a:lnTo>
                  <a:pt x="1306478" y="52070"/>
                </a:lnTo>
                <a:close/>
              </a:path>
              <a:path w="1388109" h="132714">
                <a:moveTo>
                  <a:pt x="1363286" y="52070"/>
                </a:moveTo>
                <a:lnTo>
                  <a:pt x="1359280" y="52070"/>
                </a:lnTo>
                <a:lnTo>
                  <a:pt x="1359280" y="80645"/>
                </a:lnTo>
                <a:lnTo>
                  <a:pt x="1363118" y="80645"/>
                </a:lnTo>
                <a:lnTo>
                  <a:pt x="1387728" y="66294"/>
                </a:lnTo>
                <a:lnTo>
                  <a:pt x="1363286" y="52070"/>
                </a:lnTo>
                <a:close/>
              </a:path>
              <a:path w="1388109" h="132714">
                <a:moveTo>
                  <a:pt x="35560" y="53975"/>
                </a:moveTo>
                <a:lnTo>
                  <a:pt x="35560" y="78740"/>
                </a:lnTo>
                <a:lnTo>
                  <a:pt x="56773" y="66357"/>
                </a:lnTo>
                <a:lnTo>
                  <a:pt x="35560" y="53975"/>
                </a:lnTo>
                <a:close/>
              </a:path>
              <a:path w="1388109" h="132714">
                <a:moveTo>
                  <a:pt x="56773" y="66357"/>
                </a:moveTo>
                <a:lnTo>
                  <a:pt x="35560" y="78740"/>
                </a:lnTo>
                <a:lnTo>
                  <a:pt x="77987" y="78740"/>
                </a:lnTo>
                <a:lnTo>
                  <a:pt x="56773" y="66357"/>
                </a:lnTo>
                <a:close/>
              </a:path>
              <a:path w="1388109" h="132714">
                <a:moveTo>
                  <a:pt x="1352169" y="53975"/>
                </a:moveTo>
                <a:lnTo>
                  <a:pt x="1330955" y="66357"/>
                </a:lnTo>
                <a:lnTo>
                  <a:pt x="1352169" y="78740"/>
                </a:lnTo>
                <a:lnTo>
                  <a:pt x="1352169" y="53975"/>
                </a:lnTo>
                <a:close/>
              </a:path>
              <a:path w="1388109" h="132714">
                <a:moveTo>
                  <a:pt x="1359280" y="53975"/>
                </a:moveTo>
                <a:lnTo>
                  <a:pt x="1352169" y="53975"/>
                </a:lnTo>
                <a:lnTo>
                  <a:pt x="1352169" y="78740"/>
                </a:lnTo>
                <a:lnTo>
                  <a:pt x="1359280" y="78740"/>
                </a:lnTo>
                <a:lnTo>
                  <a:pt x="1359280" y="53975"/>
                </a:lnTo>
                <a:close/>
              </a:path>
              <a:path w="1388109" h="132714">
                <a:moveTo>
                  <a:pt x="77987" y="53975"/>
                </a:moveTo>
                <a:lnTo>
                  <a:pt x="35560" y="53975"/>
                </a:lnTo>
                <a:lnTo>
                  <a:pt x="56773" y="66357"/>
                </a:lnTo>
                <a:lnTo>
                  <a:pt x="77987" y="53975"/>
                </a:lnTo>
                <a:close/>
              </a:path>
              <a:path w="1388109" h="132714">
                <a:moveTo>
                  <a:pt x="1273936" y="0"/>
                </a:moveTo>
                <a:lnTo>
                  <a:pt x="1265174" y="2286"/>
                </a:lnTo>
                <a:lnTo>
                  <a:pt x="1257300" y="16002"/>
                </a:lnTo>
                <a:lnTo>
                  <a:pt x="1259585" y="24765"/>
                </a:lnTo>
                <a:lnTo>
                  <a:pt x="1330955" y="66357"/>
                </a:lnTo>
                <a:lnTo>
                  <a:pt x="1352169" y="53975"/>
                </a:lnTo>
                <a:lnTo>
                  <a:pt x="1359280" y="53975"/>
                </a:lnTo>
                <a:lnTo>
                  <a:pt x="1359280" y="52070"/>
                </a:lnTo>
                <a:lnTo>
                  <a:pt x="1363286" y="52070"/>
                </a:lnTo>
                <a:lnTo>
                  <a:pt x="1280795" y="4064"/>
                </a:lnTo>
                <a:lnTo>
                  <a:pt x="12739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object 17"/>
          <p:cNvSpPr/>
          <p:nvPr/>
        </p:nvSpPr>
        <p:spPr>
          <a:xfrm>
            <a:off x="7154304" y="3750964"/>
            <a:ext cx="339851" cy="110185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2" name="object 18"/>
          <p:cNvSpPr/>
          <p:nvPr/>
        </p:nvSpPr>
        <p:spPr>
          <a:xfrm>
            <a:off x="7257809" y="3901459"/>
            <a:ext cx="132715" cy="762635"/>
          </a:xfrm>
          <a:custGeom>
            <a:avLst/>
            <a:gdLst/>
            <a:ahLst/>
            <a:cxnLst/>
            <a:rect l="l" t="t" r="r" b="b"/>
            <a:pathLst>
              <a:path w="132715" h="762635">
                <a:moveTo>
                  <a:pt x="16001" y="631698"/>
                </a:moveTo>
                <a:lnTo>
                  <a:pt x="9144" y="635762"/>
                </a:lnTo>
                <a:lnTo>
                  <a:pt x="2286" y="639699"/>
                </a:lnTo>
                <a:lnTo>
                  <a:pt x="0" y="648462"/>
                </a:lnTo>
                <a:lnTo>
                  <a:pt x="4064" y="655193"/>
                </a:lnTo>
                <a:lnTo>
                  <a:pt x="66294" y="762126"/>
                </a:lnTo>
                <a:lnTo>
                  <a:pt x="82808" y="733806"/>
                </a:lnTo>
                <a:lnTo>
                  <a:pt x="52070" y="733806"/>
                </a:lnTo>
                <a:lnTo>
                  <a:pt x="52070" y="680876"/>
                </a:lnTo>
                <a:lnTo>
                  <a:pt x="28701" y="640842"/>
                </a:lnTo>
                <a:lnTo>
                  <a:pt x="24765" y="633983"/>
                </a:lnTo>
                <a:lnTo>
                  <a:pt x="16001" y="631698"/>
                </a:lnTo>
                <a:close/>
              </a:path>
              <a:path w="132715" h="762635">
                <a:moveTo>
                  <a:pt x="52070" y="680876"/>
                </a:moveTo>
                <a:lnTo>
                  <a:pt x="52070" y="733806"/>
                </a:lnTo>
                <a:lnTo>
                  <a:pt x="80645" y="733806"/>
                </a:lnTo>
                <a:lnTo>
                  <a:pt x="80645" y="726567"/>
                </a:lnTo>
                <a:lnTo>
                  <a:pt x="53975" y="726567"/>
                </a:lnTo>
                <a:lnTo>
                  <a:pt x="66357" y="705353"/>
                </a:lnTo>
                <a:lnTo>
                  <a:pt x="52070" y="680876"/>
                </a:lnTo>
                <a:close/>
              </a:path>
              <a:path w="132715" h="762635">
                <a:moveTo>
                  <a:pt x="116713" y="631698"/>
                </a:moveTo>
                <a:lnTo>
                  <a:pt x="107950" y="633983"/>
                </a:lnTo>
                <a:lnTo>
                  <a:pt x="104013" y="640842"/>
                </a:lnTo>
                <a:lnTo>
                  <a:pt x="80645" y="680876"/>
                </a:lnTo>
                <a:lnTo>
                  <a:pt x="80645" y="733806"/>
                </a:lnTo>
                <a:lnTo>
                  <a:pt x="82808" y="733806"/>
                </a:lnTo>
                <a:lnTo>
                  <a:pt x="128650" y="655193"/>
                </a:lnTo>
                <a:lnTo>
                  <a:pt x="132715" y="648462"/>
                </a:lnTo>
                <a:lnTo>
                  <a:pt x="130428" y="639699"/>
                </a:lnTo>
                <a:lnTo>
                  <a:pt x="123571" y="635762"/>
                </a:lnTo>
                <a:lnTo>
                  <a:pt x="116713" y="631698"/>
                </a:lnTo>
                <a:close/>
              </a:path>
              <a:path w="132715" h="762635">
                <a:moveTo>
                  <a:pt x="66357" y="705353"/>
                </a:moveTo>
                <a:lnTo>
                  <a:pt x="53975" y="726567"/>
                </a:lnTo>
                <a:lnTo>
                  <a:pt x="78740" y="726567"/>
                </a:lnTo>
                <a:lnTo>
                  <a:pt x="66357" y="705353"/>
                </a:lnTo>
                <a:close/>
              </a:path>
              <a:path w="132715" h="762635">
                <a:moveTo>
                  <a:pt x="80645" y="680876"/>
                </a:moveTo>
                <a:lnTo>
                  <a:pt x="66357" y="705353"/>
                </a:lnTo>
                <a:lnTo>
                  <a:pt x="78740" y="726567"/>
                </a:lnTo>
                <a:lnTo>
                  <a:pt x="80645" y="726567"/>
                </a:lnTo>
                <a:lnTo>
                  <a:pt x="80645" y="680876"/>
                </a:lnTo>
                <a:close/>
              </a:path>
              <a:path w="132715" h="762635">
                <a:moveTo>
                  <a:pt x="66357" y="56773"/>
                </a:moveTo>
                <a:lnTo>
                  <a:pt x="52070" y="81250"/>
                </a:lnTo>
                <a:lnTo>
                  <a:pt x="52070" y="680876"/>
                </a:lnTo>
                <a:lnTo>
                  <a:pt x="66357" y="705353"/>
                </a:lnTo>
                <a:lnTo>
                  <a:pt x="80645" y="680876"/>
                </a:lnTo>
                <a:lnTo>
                  <a:pt x="80645" y="81250"/>
                </a:lnTo>
                <a:lnTo>
                  <a:pt x="66357" y="56773"/>
                </a:lnTo>
                <a:close/>
              </a:path>
              <a:path w="132715" h="762635">
                <a:moveTo>
                  <a:pt x="66294" y="0"/>
                </a:moveTo>
                <a:lnTo>
                  <a:pt x="4064" y="106934"/>
                </a:lnTo>
                <a:lnTo>
                  <a:pt x="0" y="113664"/>
                </a:lnTo>
                <a:lnTo>
                  <a:pt x="2286" y="122427"/>
                </a:lnTo>
                <a:lnTo>
                  <a:pt x="9144" y="126364"/>
                </a:lnTo>
                <a:lnTo>
                  <a:pt x="16001" y="130428"/>
                </a:lnTo>
                <a:lnTo>
                  <a:pt x="24765" y="128143"/>
                </a:lnTo>
                <a:lnTo>
                  <a:pt x="28701" y="121284"/>
                </a:lnTo>
                <a:lnTo>
                  <a:pt x="52070" y="81250"/>
                </a:lnTo>
                <a:lnTo>
                  <a:pt x="52070" y="28321"/>
                </a:lnTo>
                <a:lnTo>
                  <a:pt x="82808" y="28321"/>
                </a:lnTo>
                <a:lnTo>
                  <a:pt x="66294" y="0"/>
                </a:lnTo>
                <a:close/>
              </a:path>
              <a:path w="132715" h="762635">
                <a:moveTo>
                  <a:pt x="82808" y="28321"/>
                </a:moveTo>
                <a:lnTo>
                  <a:pt x="80645" y="28321"/>
                </a:lnTo>
                <a:lnTo>
                  <a:pt x="80645" y="81250"/>
                </a:lnTo>
                <a:lnTo>
                  <a:pt x="104013" y="121284"/>
                </a:lnTo>
                <a:lnTo>
                  <a:pt x="107950" y="128143"/>
                </a:lnTo>
                <a:lnTo>
                  <a:pt x="116713" y="130428"/>
                </a:lnTo>
                <a:lnTo>
                  <a:pt x="123571" y="126364"/>
                </a:lnTo>
                <a:lnTo>
                  <a:pt x="130428" y="122427"/>
                </a:lnTo>
                <a:lnTo>
                  <a:pt x="132715" y="113664"/>
                </a:lnTo>
                <a:lnTo>
                  <a:pt x="128650" y="106934"/>
                </a:lnTo>
                <a:lnTo>
                  <a:pt x="82808" y="28321"/>
                </a:lnTo>
                <a:close/>
              </a:path>
              <a:path w="132715" h="762635">
                <a:moveTo>
                  <a:pt x="80645" y="28321"/>
                </a:moveTo>
                <a:lnTo>
                  <a:pt x="52070" y="28321"/>
                </a:lnTo>
                <a:lnTo>
                  <a:pt x="52070" y="81250"/>
                </a:lnTo>
                <a:lnTo>
                  <a:pt x="66357" y="56773"/>
                </a:lnTo>
                <a:lnTo>
                  <a:pt x="53975" y="35560"/>
                </a:lnTo>
                <a:lnTo>
                  <a:pt x="80645" y="35560"/>
                </a:lnTo>
                <a:lnTo>
                  <a:pt x="80645" y="28321"/>
                </a:lnTo>
                <a:close/>
              </a:path>
              <a:path w="132715" h="762635">
                <a:moveTo>
                  <a:pt x="80645" y="35560"/>
                </a:moveTo>
                <a:lnTo>
                  <a:pt x="78740" y="35560"/>
                </a:lnTo>
                <a:lnTo>
                  <a:pt x="66357" y="56773"/>
                </a:lnTo>
                <a:lnTo>
                  <a:pt x="80645" y="81250"/>
                </a:lnTo>
                <a:lnTo>
                  <a:pt x="80645" y="35560"/>
                </a:lnTo>
                <a:close/>
              </a:path>
              <a:path w="132715" h="762635">
                <a:moveTo>
                  <a:pt x="78740" y="35560"/>
                </a:moveTo>
                <a:lnTo>
                  <a:pt x="53975" y="35560"/>
                </a:lnTo>
                <a:lnTo>
                  <a:pt x="66357" y="56773"/>
                </a:lnTo>
                <a:lnTo>
                  <a:pt x="78740" y="3556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3" name="object 19"/>
          <p:cNvSpPr txBox="1"/>
          <p:nvPr/>
        </p:nvSpPr>
        <p:spPr>
          <a:xfrm>
            <a:off x="5184533" y="4193448"/>
            <a:ext cx="3464560" cy="14080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indent="2219325">
              <a:lnSpc>
                <a:spcPct val="100000"/>
              </a:lnSpc>
            </a:pP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横向像差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29"/>
              </a:spcBef>
            </a:pPr>
            <a:endParaRPr sz="195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</a:pP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纵向像差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" name="object 20"/>
          <p:cNvSpPr txBox="1"/>
          <p:nvPr/>
        </p:nvSpPr>
        <p:spPr>
          <a:xfrm>
            <a:off x="6264414" y="2406939"/>
            <a:ext cx="1244600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近轴焦点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" name="object 21"/>
          <p:cNvSpPr txBox="1"/>
          <p:nvPr/>
        </p:nvSpPr>
        <p:spPr>
          <a:xfrm>
            <a:off x="4300232" y="2406939"/>
            <a:ext cx="1549400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最小模糊圈</a:t>
            </a:r>
            <a:endParaRPr sz="24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6" name="object 22"/>
          <p:cNvSpPr/>
          <p:nvPr/>
        </p:nvSpPr>
        <p:spPr>
          <a:xfrm>
            <a:off x="5160404" y="1515447"/>
            <a:ext cx="2698750" cy="80803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7" name="object 21"/>
          <p:cNvSpPr txBox="1"/>
          <p:nvPr/>
        </p:nvSpPr>
        <p:spPr>
          <a:xfrm>
            <a:off x="2209893" y="6062094"/>
            <a:ext cx="6234267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4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球差存在时最清楚面不在近轴焦点处！</a:t>
            </a:r>
            <a:endParaRPr sz="24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7419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19493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.2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球差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30" name="object 3"/>
          <p:cNvSpPr txBox="1">
            <a:spLocks/>
          </p:cNvSpPr>
          <p:nvPr/>
        </p:nvSpPr>
        <p:spPr>
          <a:xfrm>
            <a:off x="319370" y="1158296"/>
            <a:ext cx="8986520" cy="2781008"/>
          </a:xfrm>
          <a:prstGeom prst="rect">
            <a:avLst/>
          </a:prstGeom>
        </p:spPr>
        <p:txBody>
          <a:bodyPr vert="horz" wrap="square" lIns="0" tIns="650992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9900">
              <a:lnSpc>
                <a:spcPct val="100000"/>
              </a:lnSpc>
            </a:pPr>
            <a:r>
              <a:rPr lang="en-US" altLang="zh-CN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缩小等效孔径</a:t>
            </a:r>
          </a:p>
          <a:p>
            <a:pPr marL="698500" indent="0">
              <a:lnSpc>
                <a:spcPct val="100000"/>
              </a:lnSpc>
              <a:spcBef>
                <a:spcPts val="690"/>
              </a:spcBef>
              <a:buNone/>
            </a:pPr>
            <a:r>
              <a:rPr lang="en-US" altLang="zh-CN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 </a:t>
            </a:r>
            <a:r>
              <a:rPr lang="zh-CN" altLang="en-US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会使景深变长，且需要更长的曝光</a:t>
            </a: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时</a:t>
            </a:r>
            <a:r>
              <a:rPr lang="zh-CN" altLang="en-US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间</a:t>
            </a:r>
            <a:endParaRPr lang="zh-CN" altLang="en-US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698500" indent="0">
              <a:lnSpc>
                <a:spcPct val="100000"/>
              </a:lnSpc>
              <a:spcBef>
                <a:spcPts val="670"/>
              </a:spcBef>
              <a:buNone/>
            </a:pPr>
            <a:r>
              <a:rPr lang="en-US" altLang="zh-CN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 </a:t>
            </a:r>
            <a:r>
              <a:rPr lang="zh-CN" altLang="en-US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衍射极限分辨率变差</a:t>
            </a:r>
            <a:endParaRPr lang="zh-CN" altLang="en-US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ts val="3840"/>
              </a:lnSpc>
              <a:spcBef>
                <a:spcPts val="750"/>
              </a:spcBef>
            </a:pPr>
            <a:r>
              <a:rPr lang="en-US" altLang="zh-CN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使用适当的透镜并摆放</a:t>
            </a:r>
            <a:r>
              <a:rPr lang="zh-CN" altLang="en-US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正</a:t>
            </a: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确</a:t>
            </a:r>
            <a:endParaRPr lang="zh-CN" altLang="en-US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" name="object 2"/>
          <p:cNvSpPr txBox="1">
            <a:spLocks/>
          </p:cNvSpPr>
          <p:nvPr/>
        </p:nvSpPr>
        <p:spPr>
          <a:xfrm>
            <a:off x="-805515" y="639115"/>
            <a:ext cx="7886700" cy="845475"/>
          </a:xfrm>
          <a:prstGeom prst="rect">
            <a:avLst/>
          </a:prstGeom>
        </p:spPr>
        <p:txBody>
          <a:bodyPr vert="horz" wrap="square" lIns="0" tIns="272465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396365">
              <a:lnSpc>
                <a:spcPts val="5280"/>
              </a:lnSpc>
            </a:pPr>
            <a:r>
              <a:rPr lang="zh-CN" altLang="en-US" sz="2800" spc="-5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要如何降低球面像差？</a:t>
            </a:r>
            <a:endParaRPr lang="zh-CN" altLang="en-US" sz="2800" spc="-5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</p:txBody>
      </p:sp>
    </p:spTree>
    <p:extLst>
      <p:ext uri="{BB962C8B-B14F-4D97-AF65-F5344CB8AC3E}">
        <p14:creationId xmlns:p14="http://schemas.microsoft.com/office/powerpoint/2010/main" val="1717450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19493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.2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球差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6" name="object 4"/>
          <p:cNvSpPr txBox="1"/>
          <p:nvPr/>
        </p:nvSpPr>
        <p:spPr>
          <a:xfrm>
            <a:off x="619261" y="1710473"/>
            <a:ext cx="8149354" cy="23006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对于</a:t>
            </a:r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一面平凸透镜而言</a:t>
            </a:r>
            <a:r>
              <a:rPr lang="zh-CN" altLang="en-US" sz="2400" spc="-15"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用一</a:t>
            </a:r>
            <a:r>
              <a:rPr lang="zh-CN" altLang="en-US" sz="2400" spc="-15">
                <a:latin typeface="黑体" panose="02010609060101010101" pitchFamily="49" charset="-122"/>
                <a:ea typeface="黑体" panose="02010609060101010101" pitchFamily="49" charset="-122"/>
              </a:rPr>
              <a:t>道</a:t>
            </a:r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平行</a:t>
            </a:r>
            <a:r>
              <a:rPr lang="zh-CN" altLang="en-US" sz="2400" spc="-15">
                <a:latin typeface="黑体" panose="02010609060101010101" pitchFamily="49" charset="-122"/>
                <a:ea typeface="黑体" panose="02010609060101010101" pitchFamily="49" charset="-122"/>
              </a:rPr>
              <a:t>光</a:t>
            </a: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入</a:t>
            </a:r>
            <a:r>
              <a:rPr sz="2400" spc="5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射，若要达到最好的聚</a:t>
            </a:r>
            <a:r>
              <a:rPr sz="2400" spc="-1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焦</a:t>
            </a:r>
            <a:r>
              <a:rPr sz="2400" spc="5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效果</a:t>
            </a:r>
            <a:r>
              <a:rPr sz="2400" spc="-1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，</a:t>
            </a:r>
            <a:r>
              <a:rPr sz="2400" spc="5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应该</a:t>
            </a:r>
            <a:r>
              <a:rPr sz="2400" spc="-1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用</a:t>
            </a:r>
            <a:r>
              <a:rPr sz="2400" spc="5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哪</a:t>
            </a:r>
            <a:r>
              <a:rPr sz="24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一面对着平行光源？</a:t>
            </a:r>
            <a:endParaRPr sz="2400"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  <a:p>
            <a:pPr marL="127000">
              <a:lnSpc>
                <a:spcPct val="100000"/>
              </a:lnSpc>
              <a:spcBef>
                <a:spcPts val="685"/>
              </a:spcBef>
              <a:tabLst>
                <a:tab pos="641985" algn="l"/>
              </a:tabLst>
            </a:pPr>
            <a:r>
              <a:rPr sz="2800" spc="-15" dirty="0">
                <a:latin typeface="黑体" panose="02010609060101010101" pitchFamily="49" charset="-122"/>
                <a:ea typeface="黑体" panose="02010609060101010101" pitchFamily="49" charset="-122"/>
                <a:cs typeface="PMingLiU-ExtB"/>
              </a:rPr>
              <a:t>1</a:t>
            </a:r>
            <a:r>
              <a:rPr sz="2800" spc="-5" dirty="0">
                <a:latin typeface="黑体" panose="02010609060101010101" pitchFamily="49" charset="-122"/>
                <a:ea typeface="黑体" panose="02010609060101010101" pitchFamily="49" charset="-122"/>
                <a:cs typeface="PMingLiU-ExtB"/>
              </a:rPr>
              <a:t>.</a:t>
            </a:r>
            <a:r>
              <a:rPr sz="2800" dirty="0">
                <a:latin typeface="黑体" panose="02010609060101010101" pitchFamily="49" charset="-122"/>
                <a:ea typeface="黑体" panose="02010609060101010101" pitchFamily="49" charset="-122"/>
                <a:cs typeface="PMingLiU-ExtB"/>
              </a:rPr>
              <a:t>	</a:t>
            </a:r>
            <a:r>
              <a:rPr sz="2800" spc="-5" dirty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平面</a:t>
            </a:r>
            <a:endParaRPr sz="2800"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  <a:p>
            <a:pPr marL="127000">
              <a:lnSpc>
                <a:spcPct val="100000"/>
              </a:lnSpc>
              <a:spcBef>
                <a:spcPts val="670"/>
              </a:spcBef>
              <a:tabLst>
                <a:tab pos="641985" algn="l"/>
              </a:tabLst>
            </a:pPr>
            <a:r>
              <a:rPr sz="2800" spc="-15" dirty="0">
                <a:latin typeface="黑体" panose="02010609060101010101" pitchFamily="49" charset="-122"/>
                <a:ea typeface="黑体" panose="02010609060101010101" pitchFamily="49" charset="-122"/>
                <a:cs typeface="PMingLiU-ExtB"/>
              </a:rPr>
              <a:t>2</a:t>
            </a:r>
            <a:r>
              <a:rPr sz="2800" spc="-5" dirty="0">
                <a:latin typeface="黑体" panose="02010609060101010101" pitchFamily="49" charset="-122"/>
                <a:ea typeface="黑体" panose="02010609060101010101" pitchFamily="49" charset="-122"/>
                <a:cs typeface="PMingLiU-ExtB"/>
              </a:rPr>
              <a:t>.</a:t>
            </a:r>
            <a:r>
              <a:rPr sz="2800" dirty="0">
                <a:latin typeface="黑体" panose="02010609060101010101" pitchFamily="49" charset="-122"/>
                <a:ea typeface="黑体" panose="02010609060101010101" pitchFamily="49" charset="-122"/>
                <a:cs typeface="PMingLiU-ExtB"/>
              </a:rPr>
              <a:t>	</a:t>
            </a:r>
            <a:r>
              <a:rPr sz="2800" spc="-5" dirty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凸面</a:t>
            </a:r>
            <a:endParaRPr sz="2800"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  <a:p>
            <a:pPr marL="127000">
              <a:lnSpc>
                <a:spcPct val="100000"/>
              </a:lnSpc>
              <a:spcBef>
                <a:spcPts val="670"/>
              </a:spcBef>
              <a:tabLst>
                <a:tab pos="641985" algn="l"/>
              </a:tabLst>
            </a:pPr>
            <a:r>
              <a:rPr sz="2800" spc="-15" dirty="0">
                <a:latin typeface="黑体" panose="02010609060101010101" pitchFamily="49" charset="-122"/>
                <a:ea typeface="黑体" panose="02010609060101010101" pitchFamily="49" charset="-122"/>
                <a:cs typeface="PMingLiU-ExtB"/>
              </a:rPr>
              <a:t>3</a:t>
            </a:r>
            <a:r>
              <a:rPr sz="2800" spc="-5" dirty="0">
                <a:latin typeface="黑体" panose="02010609060101010101" pitchFamily="49" charset="-122"/>
                <a:ea typeface="黑体" panose="02010609060101010101" pitchFamily="49" charset="-122"/>
                <a:cs typeface="PMingLiU-ExtB"/>
              </a:rPr>
              <a:t>.</a:t>
            </a:r>
            <a:r>
              <a:rPr sz="2800">
                <a:latin typeface="黑体" panose="02010609060101010101" pitchFamily="49" charset="-122"/>
                <a:ea typeface="黑体" panose="02010609060101010101" pitchFamily="49" charset="-122"/>
                <a:cs typeface="PMingLiU-ExtB"/>
              </a:rPr>
              <a:t>	</a:t>
            </a:r>
            <a:r>
              <a:rPr sz="2800" spc="-5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两者皆可</a:t>
            </a:r>
            <a:endParaRPr sz="2800"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19493" y="3272439"/>
            <a:ext cx="8686800" cy="3064491"/>
            <a:chOff x="419493" y="3272439"/>
            <a:chExt cx="8686800" cy="3064491"/>
          </a:xfrm>
        </p:grpSpPr>
        <p:sp>
          <p:nvSpPr>
            <p:cNvPr id="10" name="object 3"/>
            <p:cNvSpPr txBox="1"/>
            <p:nvPr/>
          </p:nvSpPr>
          <p:spPr>
            <a:xfrm>
              <a:off x="5379578" y="3272439"/>
              <a:ext cx="3269515" cy="738664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ct val="100000"/>
                </a:lnSpc>
              </a:pPr>
              <a:r>
                <a:rPr sz="2400" smtClean="0">
                  <a:solidFill>
                    <a:srgbClr val="C0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華康行"/>
                </a:rPr>
                <a:t>用凸面对着平行光效果</a:t>
              </a:r>
              <a:r>
                <a:rPr sz="2400" spc="-15" smtClean="0">
                  <a:solidFill>
                    <a:srgbClr val="C0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華康行"/>
                </a:rPr>
                <a:t>好</a:t>
              </a:r>
              <a:r>
                <a:rPr sz="2400" smtClean="0">
                  <a:solidFill>
                    <a:srgbClr val="C0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華康行"/>
                </a:rPr>
                <a:t>很多</a:t>
              </a:r>
              <a:r>
                <a:rPr lang="zh-CN" altLang="en-US" sz="2400" smtClean="0">
                  <a:solidFill>
                    <a:srgbClr val="C0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華康行"/>
                </a:rPr>
                <a:t>，</a:t>
              </a:r>
              <a:r>
                <a:rPr sz="2400" spc="5" smtClean="0">
                  <a:solidFill>
                    <a:srgbClr val="C0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華康行"/>
                </a:rPr>
                <a:t>为什么呢？</a:t>
              </a:r>
              <a:endParaRPr sz="240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endParaRPr>
            </a:p>
          </p:txBody>
        </p:sp>
        <p:sp>
          <p:nvSpPr>
            <p:cNvPr id="11" name="object 5"/>
            <p:cNvSpPr/>
            <p:nvPr/>
          </p:nvSpPr>
          <p:spPr>
            <a:xfrm>
              <a:off x="419493" y="4236986"/>
              <a:ext cx="8686800" cy="209994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8" name="object 2"/>
          <p:cNvSpPr txBox="1">
            <a:spLocks/>
          </p:cNvSpPr>
          <p:nvPr/>
        </p:nvSpPr>
        <p:spPr>
          <a:xfrm>
            <a:off x="-805515" y="639115"/>
            <a:ext cx="7886700" cy="845475"/>
          </a:xfrm>
          <a:prstGeom prst="rect">
            <a:avLst/>
          </a:prstGeom>
        </p:spPr>
        <p:txBody>
          <a:bodyPr vert="horz" wrap="square" lIns="0" tIns="272465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396365">
              <a:lnSpc>
                <a:spcPts val="5280"/>
              </a:lnSpc>
            </a:pPr>
            <a:r>
              <a:rPr lang="zh-CN" altLang="en-US" sz="2800" spc="-5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要如何降低球面像差？</a:t>
            </a:r>
            <a:endParaRPr lang="zh-CN" altLang="en-US" sz="2800" spc="-5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</p:txBody>
      </p:sp>
    </p:spTree>
    <p:extLst>
      <p:ext uri="{BB962C8B-B14F-4D97-AF65-F5344CB8AC3E}">
        <p14:creationId xmlns:p14="http://schemas.microsoft.com/office/powerpoint/2010/main" val="3319673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19493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.2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球差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29" name="object 2"/>
          <p:cNvSpPr txBox="1">
            <a:spLocks/>
          </p:cNvSpPr>
          <p:nvPr/>
        </p:nvSpPr>
        <p:spPr>
          <a:xfrm>
            <a:off x="-805515" y="639115"/>
            <a:ext cx="7886700" cy="845475"/>
          </a:xfrm>
          <a:prstGeom prst="rect">
            <a:avLst/>
          </a:prstGeom>
        </p:spPr>
        <p:txBody>
          <a:bodyPr vert="horz" wrap="square" lIns="0" tIns="272465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396365">
              <a:lnSpc>
                <a:spcPts val="5280"/>
              </a:lnSpc>
            </a:pPr>
            <a:r>
              <a:rPr lang="zh-CN" altLang="en-US" sz="2800" spc="-5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要如何降低球面像差？</a:t>
            </a:r>
            <a:endParaRPr lang="zh-CN" altLang="en-US" sz="2800" spc="-5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</p:txBody>
      </p:sp>
      <p:sp>
        <p:nvSpPr>
          <p:cNvPr id="9" name="object 3"/>
          <p:cNvSpPr txBox="1">
            <a:spLocks/>
          </p:cNvSpPr>
          <p:nvPr/>
        </p:nvSpPr>
        <p:spPr>
          <a:xfrm>
            <a:off x="157480" y="1566308"/>
            <a:ext cx="8986520" cy="1625824"/>
          </a:xfrm>
          <a:prstGeom prst="rect">
            <a:avLst/>
          </a:prstGeom>
        </p:spPr>
        <p:txBody>
          <a:bodyPr vert="horz" wrap="square" lIns="0" tIns="70860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9900">
              <a:lnSpc>
                <a:spcPct val="100000"/>
              </a:lnSpc>
            </a:pPr>
            <a:r>
              <a:rPr lang="zh-CN" altLang="en-US" sz="25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球面像差来自于</a:t>
            </a:r>
            <a:r>
              <a:rPr lang="zh-CN" altLang="en-US" sz="2500" spc="-1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离轴光偏折过大</a:t>
            </a:r>
            <a:endParaRPr lang="zh-CN" altLang="en-US" sz="2500" smtClean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00000"/>
              </a:lnSpc>
              <a:spcBef>
                <a:spcPts val="600"/>
              </a:spcBef>
            </a:pPr>
            <a:r>
              <a:rPr lang="zh-CN" altLang="en-US" sz="25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一个平凸透镜可看成两个三棱镜组成</a:t>
            </a:r>
            <a:endParaRPr lang="en-US" altLang="zh-CN" sz="25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041400" lvl="1" indent="-3429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CN" altLang="en-US" sz="18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若要使光线通过棱镜的偏折最小，</a:t>
            </a:r>
            <a:r>
              <a:rPr lang="zh-CN" altLang="en-US" sz="18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棱</a:t>
            </a:r>
            <a:r>
              <a:rPr lang="zh-CN" altLang="en-US" sz="18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镜中</a:t>
            </a:r>
            <a:r>
              <a:rPr lang="zh-CN" altLang="en-US" sz="18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</a:t>
            </a:r>
            <a:r>
              <a:rPr lang="zh-CN" altLang="en-US" sz="18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光线</a:t>
            </a:r>
            <a:r>
              <a:rPr lang="zh-CN" altLang="en-US" sz="18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应</a:t>
            </a:r>
            <a:r>
              <a:rPr lang="zh-CN" altLang="en-US" sz="18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该要</a:t>
            </a:r>
            <a:r>
              <a:rPr lang="zh-CN" altLang="en-US" sz="18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和</a:t>
            </a:r>
            <a:r>
              <a:rPr lang="zh-CN" altLang="en-US" sz="18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底边平行</a:t>
            </a:r>
            <a:endParaRPr lang="en-US" altLang="zh-CN" sz="1800" spc="-5" smtClean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041400" lvl="1" indent="-3429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CN" altLang="en-US" sz="1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所以凸面向着平行光可达到较佳聚</a:t>
            </a:r>
            <a:r>
              <a:rPr lang="zh-CN" altLang="en-US" sz="1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焦</a:t>
            </a:r>
            <a:r>
              <a:rPr lang="zh-CN" altLang="en-US" sz="1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效果</a:t>
            </a:r>
            <a:endParaRPr lang="zh-CN" altLang="en-US" sz="1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2" name="object 5"/>
          <p:cNvSpPr/>
          <p:nvPr/>
        </p:nvSpPr>
        <p:spPr>
          <a:xfrm>
            <a:off x="221615" y="3451650"/>
            <a:ext cx="8858249" cy="29146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矩形 2"/>
          <p:cNvSpPr/>
          <p:nvPr/>
        </p:nvSpPr>
        <p:spPr>
          <a:xfrm>
            <a:off x="2438206" y="814128"/>
            <a:ext cx="4192173" cy="6577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677035">
              <a:lnSpc>
                <a:spcPts val="5280"/>
              </a:lnSpc>
            </a:pPr>
            <a:r>
              <a:rPr lang="zh-CN" altLang="en-US" sz="2000" spc="5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把平凸透镜看成棱镜</a:t>
            </a:r>
            <a:endParaRPr lang="zh-CN" altLang="en-US" sz="2000" spc="5" dirty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5810250" y="4438650"/>
            <a:ext cx="314325" cy="57150"/>
          </a:xfrm>
          <a:prstGeom prst="line">
            <a:avLst/>
          </a:prstGeom>
          <a:ln w="38100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5781675" y="4676775"/>
            <a:ext cx="342899" cy="78543"/>
          </a:xfrm>
          <a:prstGeom prst="line">
            <a:avLst/>
          </a:prstGeom>
          <a:ln w="38100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5608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19493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.2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球差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29" name="object 2"/>
          <p:cNvSpPr txBox="1">
            <a:spLocks/>
          </p:cNvSpPr>
          <p:nvPr/>
        </p:nvSpPr>
        <p:spPr>
          <a:xfrm>
            <a:off x="-805515" y="639115"/>
            <a:ext cx="7886700" cy="845475"/>
          </a:xfrm>
          <a:prstGeom prst="rect">
            <a:avLst/>
          </a:prstGeom>
        </p:spPr>
        <p:txBody>
          <a:bodyPr vert="horz" wrap="square" lIns="0" tIns="272465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396365">
              <a:lnSpc>
                <a:spcPts val="5280"/>
              </a:lnSpc>
            </a:pPr>
            <a:r>
              <a:rPr lang="zh-CN" altLang="en-US" sz="2800" spc="-5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要如何降低球面像差？</a:t>
            </a:r>
            <a:endParaRPr lang="zh-CN" altLang="en-US" sz="2800" spc="-5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438206" y="814128"/>
            <a:ext cx="4192173" cy="6577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677035">
              <a:lnSpc>
                <a:spcPts val="5280"/>
              </a:lnSpc>
            </a:pPr>
            <a:r>
              <a:rPr lang="zh-CN" altLang="en-US" sz="2000" spc="5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把平凸透镜看成棱镜</a:t>
            </a:r>
            <a:endParaRPr lang="zh-CN" altLang="en-US" sz="2000" spc="5" dirty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" name="object 4"/>
          <p:cNvSpPr/>
          <p:nvPr/>
        </p:nvSpPr>
        <p:spPr>
          <a:xfrm>
            <a:off x="4624912" y="3784028"/>
            <a:ext cx="332740" cy="657225"/>
          </a:xfrm>
          <a:custGeom>
            <a:avLst/>
            <a:gdLst/>
            <a:ahLst/>
            <a:cxnLst/>
            <a:rect l="l" t="t" r="r" b="b"/>
            <a:pathLst>
              <a:path w="332739" h="657225">
                <a:moveTo>
                  <a:pt x="0" y="0"/>
                </a:moveTo>
                <a:lnTo>
                  <a:pt x="53896" y="8598"/>
                </a:lnTo>
                <a:lnTo>
                  <a:pt x="105021" y="33493"/>
                </a:lnTo>
                <a:lnTo>
                  <a:pt x="152692" y="73332"/>
                </a:lnTo>
                <a:lnTo>
                  <a:pt x="196224" y="126764"/>
                </a:lnTo>
                <a:lnTo>
                  <a:pt x="234934" y="192436"/>
                </a:lnTo>
                <a:lnTo>
                  <a:pt x="252267" y="229440"/>
                </a:lnTo>
                <a:lnTo>
                  <a:pt x="268138" y="268998"/>
                </a:lnTo>
                <a:lnTo>
                  <a:pt x="282462" y="310939"/>
                </a:lnTo>
                <a:lnTo>
                  <a:pt x="295154" y="355096"/>
                </a:lnTo>
                <a:lnTo>
                  <a:pt x="306127" y="401300"/>
                </a:lnTo>
                <a:lnTo>
                  <a:pt x="315297" y="449380"/>
                </a:lnTo>
                <a:lnTo>
                  <a:pt x="322578" y="499169"/>
                </a:lnTo>
                <a:lnTo>
                  <a:pt x="327884" y="550498"/>
                </a:lnTo>
                <a:lnTo>
                  <a:pt x="331130" y="603197"/>
                </a:lnTo>
                <a:lnTo>
                  <a:pt x="332232" y="657097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5"/>
          <p:cNvSpPr/>
          <p:nvPr/>
        </p:nvSpPr>
        <p:spPr>
          <a:xfrm>
            <a:off x="4624912" y="4435158"/>
            <a:ext cx="332740" cy="657225"/>
          </a:xfrm>
          <a:custGeom>
            <a:avLst/>
            <a:gdLst/>
            <a:ahLst/>
            <a:cxnLst/>
            <a:rect l="l" t="t" r="r" b="b"/>
            <a:pathLst>
              <a:path w="332739" h="657225">
                <a:moveTo>
                  <a:pt x="0" y="657098"/>
                </a:moveTo>
                <a:lnTo>
                  <a:pt x="53896" y="648495"/>
                </a:lnTo>
                <a:lnTo>
                  <a:pt x="105021" y="623592"/>
                </a:lnTo>
                <a:lnTo>
                  <a:pt x="152692" y="583741"/>
                </a:lnTo>
                <a:lnTo>
                  <a:pt x="196224" y="530297"/>
                </a:lnTo>
                <a:lnTo>
                  <a:pt x="234934" y="464613"/>
                </a:lnTo>
                <a:lnTo>
                  <a:pt x="252267" y="427605"/>
                </a:lnTo>
                <a:lnTo>
                  <a:pt x="268138" y="388044"/>
                </a:lnTo>
                <a:lnTo>
                  <a:pt x="282462" y="346101"/>
                </a:lnTo>
                <a:lnTo>
                  <a:pt x="295154" y="301945"/>
                </a:lnTo>
                <a:lnTo>
                  <a:pt x="306127" y="255744"/>
                </a:lnTo>
                <a:lnTo>
                  <a:pt x="315297" y="207668"/>
                </a:lnTo>
                <a:lnTo>
                  <a:pt x="322578" y="157886"/>
                </a:lnTo>
                <a:lnTo>
                  <a:pt x="327884" y="106568"/>
                </a:lnTo>
                <a:lnTo>
                  <a:pt x="331130" y="53883"/>
                </a:lnTo>
                <a:lnTo>
                  <a:pt x="332232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6"/>
          <p:cNvSpPr/>
          <p:nvPr/>
        </p:nvSpPr>
        <p:spPr>
          <a:xfrm>
            <a:off x="4624912" y="3784028"/>
            <a:ext cx="0" cy="1308735"/>
          </a:xfrm>
          <a:custGeom>
            <a:avLst/>
            <a:gdLst/>
            <a:ahLst/>
            <a:cxnLst/>
            <a:rect l="l" t="t" r="r" b="b"/>
            <a:pathLst>
              <a:path h="1308735">
                <a:moveTo>
                  <a:pt x="0" y="0"/>
                </a:moveTo>
                <a:lnTo>
                  <a:pt x="0" y="1308227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7"/>
          <p:cNvSpPr/>
          <p:nvPr/>
        </p:nvSpPr>
        <p:spPr>
          <a:xfrm>
            <a:off x="3996771" y="4432109"/>
            <a:ext cx="332740" cy="657225"/>
          </a:xfrm>
          <a:custGeom>
            <a:avLst/>
            <a:gdLst/>
            <a:ahLst/>
            <a:cxnLst/>
            <a:rect l="l" t="t" r="r" b="b"/>
            <a:pathLst>
              <a:path w="332739" h="657225">
                <a:moveTo>
                  <a:pt x="332232" y="657123"/>
                </a:moveTo>
                <a:lnTo>
                  <a:pt x="278335" y="648524"/>
                </a:lnTo>
                <a:lnTo>
                  <a:pt x="227210" y="623627"/>
                </a:lnTo>
                <a:lnTo>
                  <a:pt x="179539" y="583785"/>
                </a:lnTo>
                <a:lnTo>
                  <a:pt x="136007" y="530350"/>
                </a:lnTo>
                <a:lnTo>
                  <a:pt x="97297" y="464673"/>
                </a:lnTo>
                <a:lnTo>
                  <a:pt x="79964" y="427667"/>
                </a:lnTo>
                <a:lnTo>
                  <a:pt x="64093" y="388108"/>
                </a:lnTo>
                <a:lnTo>
                  <a:pt x="49769" y="346165"/>
                </a:lnTo>
                <a:lnTo>
                  <a:pt x="37077" y="302006"/>
                </a:lnTo>
                <a:lnTo>
                  <a:pt x="26104" y="255801"/>
                </a:lnTo>
                <a:lnTo>
                  <a:pt x="16934" y="207719"/>
                </a:lnTo>
                <a:lnTo>
                  <a:pt x="9653" y="157929"/>
                </a:lnTo>
                <a:lnTo>
                  <a:pt x="4347" y="106600"/>
                </a:lnTo>
                <a:lnTo>
                  <a:pt x="1101" y="53900"/>
                </a:ln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8"/>
          <p:cNvSpPr/>
          <p:nvPr/>
        </p:nvSpPr>
        <p:spPr>
          <a:xfrm>
            <a:off x="3996771" y="3780981"/>
            <a:ext cx="332740" cy="657225"/>
          </a:xfrm>
          <a:custGeom>
            <a:avLst/>
            <a:gdLst/>
            <a:ahLst/>
            <a:cxnLst/>
            <a:rect l="l" t="t" r="r" b="b"/>
            <a:pathLst>
              <a:path w="332739" h="657225">
                <a:moveTo>
                  <a:pt x="332232" y="0"/>
                </a:moveTo>
                <a:lnTo>
                  <a:pt x="278335" y="8602"/>
                </a:lnTo>
                <a:lnTo>
                  <a:pt x="227210" y="33505"/>
                </a:lnTo>
                <a:lnTo>
                  <a:pt x="179539" y="73356"/>
                </a:lnTo>
                <a:lnTo>
                  <a:pt x="136007" y="126800"/>
                </a:lnTo>
                <a:lnTo>
                  <a:pt x="97297" y="192484"/>
                </a:lnTo>
                <a:lnTo>
                  <a:pt x="79964" y="229492"/>
                </a:lnTo>
                <a:lnTo>
                  <a:pt x="64093" y="269053"/>
                </a:lnTo>
                <a:lnTo>
                  <a:pt x="49769" y="310996"/>
                </a:lnTo>
                <a:lnTo>
                  <a:pt x="37077" y="355152"/>
                </a:lnTo>
                <a:lnTo>
                  <a:pt x="26104" y="401353"/>
                </a:lnTo>
                <a:lnTo>
                  <a:pt x="16934" y="449429"/>
                </a:lnTo>
                <a:lnTo>
                  <a:pt x="9653" y="499211"/>
                </a:lnTo>
                <a:lnTo>
                  <a:pt x="4347" y="550529"/>
                </a:lnTo>
                <a:lnTo>
                  <a:pt x="1101" y="603214"/>
                </a:lnTo>
                <a:lnTo>
                  <a:pt x="0" y="657098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9"/>
          <p:cNvSpPr/>
          <p:nvPr/>
        </p:nvSpPr>
        <p:spPr>
          <a:xfrm>
            <a:off x="4329003" y="3780981"/>
            <a:ext cx="0" cy="1308735"/>
          </a:xfrm>
          <a:custGeom>
            <a:avLst/>
            <a:gdLst/>
            <a:ahLst/>
            <a:cxnLst/>
            <a:rect l="l" t="t" r="r" b="b"/>
            <a:pathLst>
              <a:path h="1308735">
                <a:moveTo>
                  <a:pt x="0" y="1308252"/>
                </a:move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0"/>
          <p:cNvSpPr/>
          <p:nvPr/>
        </p:nvSpPr>
        <p:spPr>
          <a:xfrm>
            <a:off x="3964893" y="2472881"/>
            <a:ext cx="332105" cy="657225"/>
          </a:xfrm>
          <a:custGeom>
            <a:avLst/>
            <a:gdLst/>
            <a:ahLst/>
            <a:cxnLst/>
            <a:rect l="l" t="t" r="r" b="b"/>
            <a:pathLst>
              <a:path w="332104" h="657225">
                <a:moveTo>
                  <a:pt x="0" y="0"/>
                </a:moveTo>
                <a:lnTo>
                  <a:pt x="53824" y="8602"/>
                </a:lnTo>
                <a:lnTo>
                  <a:pt x="104884" y="33506"/>
                </a:lnTo>
                <a:lnTo>
                  <a:pt x="152497" y="73360"/>
                </a:lnTo>
                <a:lnTo>
                  <a:pt x="195980" y="126808"/>
                </a:lnTo>
                <a:lnTo>
                  <a:pt x="234648" y="192500"/>
                </a:lnTo>
                <a:lnTo>
                  <a:pt x="251963" y="229513"/>
                </a:lnTo>
                <a:lnTo>
                  <a:pt x="267818" y="269080"/>
                </a:lnTo>
                <a:lnTo>
                  <a:pt x="282128" y="311031"/>
                </a:lnTo>
                <a:lnTo>
                  <a:pt x="294807" y="355196"/>
                </a:lnTo>
                <a:lnTo>
                  <a:pt x="305770" y="401407"/>
                </a:lnTo>
                <a:lnTo>
                  <a:pt x="314931" y="449494"/>
                </a:lnTo>
                <a:lnTo>
                  <a:pt x="322205" y="499289"/>
                </a:lnTo>
                <a:lnTo>
                  <a:pt x="327507" y="550621"/>
                </a:lnTo>
                <a:lnTo>
                  <a:pt x="330750" y="603323"/>
                </a:lnTo>
                <a:lnTo>
                  <a:pt x="331850" y="657225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1"/>
          <p:cNvSpPr/>
          <p:nvPr/>
        </p:nvSpPr>
        <p:spPr>
          <a:xfrm>
            <a:off x="3964893" y="3123756"/>
            <a:ext cx="332105" cy="657225"/>
          </a:xfrm>
          <a:custGeom>
            <a:avLst/>
            <a:gdLst/>
            <a:ahLst/>
            <a:cxnLst/>
            <a:rect l="l" t="t" r="r" b="b"/>
            <a:pathLst>
              <a:path w="332104" h="657225">
                <a:moveTo>
                  <a:pt x="0" y="657225"/>
                </a:moveTo>
                <a:lnTo>
                  <a:pt x="53824" y="648622"/>
                </a:lnTo>
                <a:lnTo>
                  <a:pt x="104884" y="623718"/>
                </a:lnTo>
                <a:lnTo>
                  <a:pt x="152497" y="583864"/>
                </a:lnTo>
                <a:lnTo>
                  <a:pt x="195980" y="530416"/>
                </a:lnTo>
                <a:lnTo>
                  <a:pt x="234648" y="464724"/>
                </a:lnTo>
                <a:lnTo>
                  <a:pt x="251963" y="427711"/>
                </a:lnTo>
                <a:lnTo>
                  <a:pt x="267818" y="388144"/>
                </a:lnTo>
                <a:lnTo>
                  <a:pt x="282128" y="346193"/>
                </a:lnTo>
                <a:lnTo>
                  <a:pt x="294807" y="302028"/>
                </a:lnTo>
                <a:lnTo>
                  <a:pt x="305770" y="255817"/>
                </a:lnTo>
                <a:lnTo>
                  <a:pt x="314931" y="207730"/>
                </a:lnTo>
                <a:lnTo>
                  <a:pt x="322205" y="157935"/>
                </a:lnTo>
                <a:lnTo>
                  <a:pt x="327507" y="106603"/>
                </a:lnTo>
                <a:lnTo>
                  <a:pt x="330750" y="53901"/>
                </a:lnTo>
                <a:lnTo>
                  <a:pt x="33185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2"/>
          <p:cNvSpPr/>
          <p:nvPr/>
        </p:nvSpPr>
        <p:spPr>
          <a:xfrm>
            <a:off x="3965021" y="2472881"/>
            <a:ext cx="0" cy="1308100"/>
          </a:xfrm>
          <a:custGeom>
            <a:avLst/>
            <a:gdLst/>
            <a:ahLst/>
            <a:cxnLst/>
            <a:rect l="l" t="t" r="r" b="b"/>
            <a:pathLst>
              <a:path h="1308100">
                <a:moveTo>
                  <a:pt x="0" y="0"/>
                </a:moveTo>
                <a:lnTo>
                  <a:pt x="0" y="130810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3"/>
          <p:cNvSpPr/>
          <p:nvPr/>
        </p:nvSpPr>
        <p:spPr>
          <a:xfrm>
            <a:off x="4625421" y="3117406"/>
            <a:ext cx="332105" cy="657225"/>
          </a:xfrm>
          <a:custGeom>
            <a:avLst/>
            <a:gdLst/>
            <a:ahLst/>
            <a:cxnLst/>
            <a:rect l="l" t="t" r="r" b="b"/>
            <a:pathLst>
              <a:path w="332104" h="657225">
                <a:moveTo>
                  <a:pt x="331724" y="657225"/>
                </a:moveTo>
                <a:lnTo>
                  <a:pt x="277903" y="648622"/>
                </a:lnTo>
                <a:lnTo>
                  <a:pt x="226852" y="623718"/>
                </a:lnTo>
                <a:lnTo>
                  <a:pt x="179253" y="583864"/>
                </a:lnTo>
                <a:lnTo>
                  <a:pt x="135788" y="530416"/>
                </a:lnTo>
                <a:lnTo>
                  <a:pt x="97139" y="464724"/>
                </a:lnTo>
                <a:lnTo>
                  <a:pt x="79833" y="427711"/>
                </a:lnTo>
                <a:lnTo>
                  <a:pt x="63987" y="388144"/>
                </a:lnTo>
                <a:lnTo>
                  <a:pt x="49686" y="346193"/>
                </a:lnTo>
                <a:lnTo>
                  <a:pt x="37016" y="302028"/>
                </a:lnTo>
                <a:lnTo>
                  <a:pt x="26060" y="255817"/>
                </a:lnTo>
                <a:lnTo>
                  <a:pt x="16906" y="207730"/>
                </a:lnTo>
                <a:lnTo>
                  <a:pt x="9637" y="157935"/>
                </a:lnTo>
                <a:lnTo>
                  <a:pt x="4340" y="106603"/>
                </a:lnTo>
                <a:lnTo>
                  <a:pt x="1099" y="53901"/>
                </a:ln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4"/>
          <p:cNvSpPr/>
          <p:nvPr/>
        </p:nvSpPr>
        <p:spPr>
          <a:xfrm>
            <a:off x="4625421" y="2466531"/>
            <a:ext cx="332105" cy="657225"/>
          </a:xfrm>
          <a:custGeom>
            <a:avLst/>
            <a:gdLst/>
            <a:ahLst/>
            <a:cxnLst/>
            <a:rect l="l" t="t" r="r" b="b"/>
            <a:pathLst>
              <a:path w="332104" h="657225">
                <a:moveTo>
                  <a:pt x="331724" y="0"/>
                </a:moveTo>
                <a:lnTo>
                  <a:pt x="277903" y="8602"/>
                </a:lnTo>
                <a:lnTo>
                  <a:pt x="226852" y="33506"/>
                </a:lnTo>
                <a:lnTo>
                  <a:pt x="179253" y="73360"/>
                </a:lnTo>
                <a:lnTo>
                  <a:pt x="135788" y="126808"/>
                </a:lnTo>
                <a:lnTo>
                  <a:pt x="97139" y="192500"/>
                </a:lnTo>
                <a:lnTo>
                  <a:pt x="79833" y="229513"/>
                </a:lnTo>
                <a:lnTo>
                  <a:pt x="63987" y="269080"/>
                </a:lnTo>
                <a:lnTo>
                  <a:pt x="49686" y="311031"/>
                </a:lnTo>
                <a:lnTo>
                  <a:pt x="37016" y="355196"/>
                </a:lnTo>
                <a:lnTo>
                  <a:pt x="26060" y="401407"/>
                </a:lnTo>
                <a:lnTo>
                  <a:pt x="16906" y="449494"/>
                </a:lnTo>
                <a:lnTo>
                  <a:pt x="9637" y="499289"/>
                </a:lnTo>
                <a:lnTo>
                  <a:pt x="4340" y="550621"/>
                </a:lnTo>
                <a:lnTo>
                  <a:pt x="1099" y="603323"/>
                </a:lnTo>
                <a:lnTo>
                  <a:pt x="0" y="657225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5"/>
          <p:cNvSpPr/>
          <p:nvPr/>
        </p:nvSpPr>
        <p:spPr>
          <a:xfrm>
            <a:off x="4957145" y="2466531"/>
            <a:ext cx="0" cy="1308100"/>
          </a:xfrm>
          <a:custGeom>
            <a:avLst/>
            <a:gdLst/>
            <a:ahLst/>
            <a:cxnLst/>
            <a:rect l="l" t="t" r="r" b="b"/>
            <a:pathLst>
              <a:path h="1308100">
                <a:moveTo>
                  <a:pt x="0" y="1308100"/>
                </a:move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6"/>
          <p:cNvSpPr/>
          <p:nvPr/>
        </p:nvSpPr>
        <p:spPr>
          <a:xfrm>
            <a:off x="955057" y="3111056"/>
            <a:ext cx="1371600" cy="1320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7"/>
          <p:cNvSpPr/>
          <p:nvPr/>
        </p:nvSpPr>
        <p:spPr>
          <a:xfrm>
            <a:off x="6525595" y="3130106"/>
            <a:ext cx="1371600" cy="13208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8"/>
          <p:cNvSpPr/>
          <p:nvPr/>
        </p:nvSpPr>
        <p:spPr>
          <a:xfrm>
            <a:off x="2156033" y="3640265"/>
            <a:ext cx="2439924" cy="33985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9"/>
          <p:cNvSpPr/>
          <p:nvPr/>
        </p:nvSpPr>
        <p:spPr>
          <a:xfrm>
            <a:off x="2326593" y="3724211"/>
            <a:ext cx="2099310" cy="132715"/>
          </a:xfrm>
          <a:custGeom>
            <a:avLst/>
            <a:gdLst/>
            <a:ahLst/>
            <a:cxnLst/>
            <a:rect l="l" t="t" r="r" b="b"/>
            <a:pathLst>
              <a:path w="2099310" h="132714">
                <a:moveTo>
                  <a:pt x="113664" y="0"/>
                </a:moveTo>
                <a:lnTo>
                  <a:pt x="0" y="66294"/>
                </a:lnTo>
                <a:lnTo>
                  <a:pt x="113664" y="132588"/>
                </a:lnTo>
                <a:lnTo>
                  <a:pt x="122427" y="130302"/>
                </a:lnTo>
                <a:lnTo>
                  <a:pt x="126364" y="123444"/>
                </a:lnTo>
                <a:lnTo>
                  <a:pt x="130428" y="116713"/>
                </a:lnTo>
                <a:lnTo>
                  <a:pt x="128143" y="107950"/>
                </a:lnTo>
                <a:lnTo>
                  <a:pt x="81033" y="80518"/>
                </a:lnTo>
                <a:lnTo>
                  <a:pt x="28320" y="80518"/>
                </a:lnTo>
                <a:lnTo>
                  <a:pt x="28320" y="51943"/>
                </a:lnTo>
                <a:lnTo>
                  <a:pt x="81250" y="51943"/>
                </a:lnTo>
                <a:lnTo>
                  <a:pt x="128143" y="24638"/>
                </a:lnTo>
                <a:lnTo>
                  <a:pt x="130428" y="15875"/>
                </a:lnTo>
                <a:lnTo>
                  <a:pt x="126364" y="9144"/>
                </a:lnTo>
                <a:lnTo>
                  <a:pt x="122427" y="2286"/>
                </a:lnTo>
                <a:lnTo>
                  <a:pt x="113664" y="0"/>
                </a:lnTo>
                <a:close/>
              </a:path>
              <a:path w="2099310" h="132714">
                <a:moveTo>
                  <a:pt x="2042137" y="66294"/>
                </a:moveTo>
                <a:lnTo>
                  <a:pt x="1970659" y="107950"/>
                </a:lnTo>
                <a:lnTo>
                  <a:pt x="1968373" y="116713"/>
                </a:lnTo>
                <a:lnTo>
                  <a:pt x="1972437" y="123444"/>
                </a:lnTo>
                <a:lnTo>
                  <a:pt x="1976374" y="130302"/>
                </a:lnTo>
                <a:lnTo>
                  <a:pt x="1985137" y="132588"/>
                </a:lnTo>
                <a:lnTo>
                  <a:pt x="2074409" y="80518"/>
                </a:lnTo>
                <a:lnTo>
                  <a:pt x="2070480" y="80518"/>
                </a:lnTo>
                <a:lnTo>
                  <a:pt x="2070480" y="78613"/>
                </a:lnTo>
                <a:lnTo>
                  <a:pt x="2063241" y="78613"/>
                </a:lnTo>
                <a:lnTo>
                  <a:pt x="2042137" y="66294"/>
                </a:lnTo>
                <a:close/>
              </a:path>
              <a:path w="2099310" h="132714">
                <a:moveTo>
                  <a:pt x="81250" y="51943"/>
                </a:moveTo>
                <a:lnTo>
                  <a:pt x="28320" y="51943"/>
                </a:lnTo>
                <a:lnTo>
                  <a:pt x="28320" y="80518"/>
                </a:lnTo>
                <a:lnTo>
                  <a:pt x="81033" y="80518"/>
                </a:lnTo>
                <a:lnTo>
                  <a:pt x="77769" y="78613"/>
                </a:lnTo>
                <a:lnTo>
                  <a:pt x="35559" y="78613"/>
                </a:lnTo>
                <a:lnTo>
                  <a:pt x="35559" y="53975"/>
                </a:lnTo>
                <a:lnTo>
                  <a:pt x="77769" y="53975"/>
                </a:lnTo>
                <a:lnTo>
                  <a:pt x="81250" y="51943"/>
                </a:lnTo>
                <a:close/>
              </a:path>
              <a:path w="2099310" h="132714">
                <a:moveTo>
                  <a:pt x="2017551" y="51943"/>
                </a:moveTo>
                <a:lnTo>
                  <a:pt x="81250" y="51943"/>
                </a:lnTo>
                <a:lnTo>
                  <a:pt x="56664" y="66294"/>
                </a:lnTo>
                <a:lnTo>
                  <a:pt x="81033" y="80518"/>
                </a:lnTo>
                <a:lnTo>
                  <a:pt x="2017768" y="80518"/>
                </a:lnTo>
                <a:lnTo>
                  <a:pt x="2042137" y="66294"/>
                </a:lnTo>
                <a:lnTo>
                  <a:pt x="2017551" y="51943"/>
                </a:lnTo>
                <a:close/>
              </a:path>
              <a:path w="2099310" h="132714">
                <a:moveTo>
                  <a:pt x="2074196" y="51943"/>
                </a:moveTo>
                <a:lnTo>
                  <a:pt x="2070480" y="51943"/>
                </a:lnTo>
                <a:lnTo>
                  <a:pt x="2070480" y="80518"/>
                </a:lnTo>
                <a:lnTo>
                  <a:pt x="2074409" y="80518"/>
                </a:lnTo>
                <a:lnTo>
                  <a:pt x="2098802" y="66294"/>
                </a:lnTo>
                <a:lnTo>
                  <a:pt x="2074196" y="51943"/>
                </a:lnTo>
                <a:close/>
              </a:path>
              <a:path w="2099310" h="132714">
                <a:moveTo>
                  <a:pt x="35559" y="53975"/>
                </a:moveTo>
                <a:lnTo>
                  <a:pt x="35559" y="78613"/>
                </a:lnTo>
                <a:lnTo>
                  <a:pt x="56664" y="66294"/>
                </a:lnTo>
                <a:lnTo>
                  <a:pt x="35559" y="53975"/>
                </a:lnTo>
                <a:close/>
              </a:path>
              <a:path w="2099310" h="132714">
                <a:moveTo>
                  <a:pt x="56664" y="66294"/>
                </a:moveTo>
                <a:lnTo>
                  <a:pt x="35559" y="78613"/>
                </a:lnTo>
                <a:lnTo>
                  <a:pt x="77769" y="78613"/>
                </a:lnTo>
                <a:lnTo>
                  <a:pt x="56664" y="66294"/>
                </a:lnTo>
                <a:close/>
              </a:path>
              <a:path w="2099310" h="132714">
                <a:moveTo>
                  <a:pt x="2063241" y="53975"/>
                </a:moveTo>
                <a:lnTo>
                  <a:pt x="2042137" y="66294"/>
                </a:lnTo>
                <a:lnTo>
                  <a:pt x="2063241" y="78613"/>
                </a:lnTo>
                <a:lnTo>
                  <a:pt x="2063241" y="53975"/>
                </a:lnTo>
                <a:close/>
              </a:path>
              <a:path w="2099310" h="132714">
                <a:moveTo>
                  <a:pt x="2070480" y="53975"/>
                </a:moveTo>
                <a:lnTo>
                  <a:pt x="2063241" y="53975"/>
                </a:lnTo>
                <a:lnTo>
                  <a:pt x="2063241" y="78613"/>
                </a:lnTo>
                <a:lnTo>
                  <a:pt x="2070480" y="78613"/>
                </a:lnTo>
                <a:lnTo>
                  <a:pt x="2070480" y="53975"/>
                </a:lnTo>
                <a:close/>
              </a:path>
              <a:path w="2099310" h="132714">
                <a:moveTo>
                  <a:pt x="77769" y="53975"/>
                </a:moveTo>
                <a:lnTo>
                  <a:pt x="35559" y="53975"/>
                </a:lnTo>
                <a:lnTo>
                  <a:pt x="56664" y="66294"/>
                </a:lnTo>
                <a:lnTo>
                  <a:pt x="77769" y="53975"/>
                </a:lnTo>
                <a:close/>
              </a:path>
              <a:path w="2099310" h="132714">
                <a:moveTo>
                  <a:pt x="1985137" y="0"/>
                </a:moveTo>
                <a:lnTo>
                  <a:pt x="1976374" y="2286"/>
                </a:lnTo>
                <a:lnTo>
                  <a:pt x="1972437" y="9144"/>
                </a:lnTo>
                <a:lnTo>
                  <a:pt x="1968373" y="15875"/>
                </a:lnTo>
                <a:lnTo>
                  <a:pt x="1970659" y="24638"/>
                </a:lnTo>
                <a:lnTo>
                  <a:pt x="2042137" y="66294"/>
                </a:lnTo>
                <a:lnTo>
                  <a:pt x="2063241" y="53975"/>
                </a:lnTo>
                <a:lnTo>
                  <a:pt x="2070480" y="53975"/>
                </a:lnTo>
                <a:lnTo>
                  <a:pt x="2070480" y="51943"/>
                </a:lnTo>
                <a:lnTo>
                  <a:pt x="2074196" y="51943"/>
                </a:lnTo>
                <a:lnTo>
                  <a:pt x="198513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0"/>
          <p:cNvSpPr/>
          <p:nvPr/>
        </p:nvSpPr>
        <p:spPr>
          <a:xfrm>
            <a:off x="4256104" y="3640265"/>
            <a:ext cx="2439924" cy="33985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1"/>
          <p:cNvSpPr/>
          <p:nvPr/>
        </p:nvSpPr>
        <p:spPr>
          <a:xfrm>
            <a:off x="4425268" y="3724211"/>
            <a:ext cx="2100580" cy="132715"/>
          </a:xfrm>
          <a:custGeom>
            <a:avLst/>
            <a:gdLst/>
            <a:ahLst/>
            <a:cxnLst/>
            <a:rect l="l" t="t" r="r" b="b"/>
            <a:pathLst>
              <a:path w="2100579" h="132714">
                <a:moveTo>
                  <a:pt x="113664" y="0"/>
                </a:moveTo>
                <a:lnTo>
                  <a:pt x="0" y="66294"/>
                </a:lnTo>
                <a:lnTo>
                  <a:pt x="113664" y="132588"/>
                </a:lnTo>
                <a:lnTo>
                  <a:pt x="122427" y="130302"/>
                </a:lnTo>
                <a:lnTo>
                  <a:pt x="126364" y="123444"/>
                </a:lnTo>
                <a:lnTo>
                  <a:pt x="130428" y="116713"/>
                </a:lnTo>
                <a:lnTo>
                  <a:pt x="128142" y="107950"/>
                </a:lnTo>
                <a:lnTo>
                  <a:pt x="81033" y="80518"/>
                </a:lnTo>
                <a:lnTo>
                  <a:pt x="28321" y="80518"/>
                </a:lnTo>
                <a:lnTo>
                  <a:pt x="28321" y="51943"/>
                </a:lnTo>
                <a:lnTo>
                  <a:pt x="81250" y="51943"/>
                </a:lnTo>
                <a:lnTo>
                  <a:pt x="128142" y="24638"/>
                </a:lnTo>
                <a:lnTo>
                  <a:pt x="130428" y="15875"/>
                </a:lnTo>
                <a:lnTo>
                  <a:pt x="126364" y="9144"/>
                </a:lnTo>
                <a:lnTo>
                  <a:pt x="122427" y="2286"/>
                </a:lnTo>
                <a:lnTo>
                  <a:pt x="113664" y="0"/>
                </a:lnTo>
                <a:close/>
              </a:path>
              <a:path w="2100579" h="132714">
                <a:moveTo>
                  <a:pt x="2043788" y="66294"/>
                </a:moveTo>
                <a:lnTo>
                  <a:pt x="1972310" y="107950"/>
                </a:lnTo>
                <a:lnTo>
                  <a:pt x="1970024" y="116713"/>
                </a:lnTo>
                <a:lnTo>
                  <a:pt x="1973961" y="123444"/>
                </a:lnTo>
                <a:lnTo>
                  <a:pt x="1977898" y="130302"/>
                </a:lnTo>
                <a:lnTo>
                  <a:pt x="1986661" y="132588"/>
                </a:lnTo>
                <a:lnTo>
                  <a:pt x="2076060" y="80518"/>
                </a:lnTo>
                <a:lnTo>
                  <a:pt x="2072004" y="80518"/>
                </a:lnTo>
                <a:lnTo>
                  <a:pt x="2072004" y="78613"/>
                </a:lnTo>
                <a:lnTo>
                  <a:pt x="2064892" y="78613"/>
                </a:lnTo>
                <a:lnTo>
                  <a:pt x="2043788" y="66294"/>
                </a:lnTo>
                <a:close/>
              </a:path>
              <a:path w="2100579" h="132714">
                <a:moveTo>
                  <a:pt x="81250" y="51943"/>
                </a:moveTo>
                <a:lnTo>
                  <a:pt x="28321" y="51943"/>
                </a:lnTo>
                <a:lnTo>
                  <a:pt x="28321" y="80518"/>
                </a:lnTo>
                <a:lnTo>
                  <a:pt x="81033" y="80518"/>
                </a:lnTo>
                <a:lnTo>
                  <a:pt x="77769" y="78613"/>
                </a:lnTo>
                <a:lnTo>
                  <a:pt x="35560" y="78613"/>
                </a:lnTo>
                <a:lnTo>
                  <a:pt x="35560" y="53975"/>
                </a:lnTo>
                <a:lnTo>
                  <a:pt x="77769" y="53975"/>
                </a:lnTo>
                <a:lnTo>
                  <a:pt x="81250" y="51943"/>
                </a:lnTo>
                <a:close/>
              </a:path>
              <a:path w="2100579" h="132714">
                <a:moveTo>
                  <a:pt x="2019202" y="51943"/>
                </a:moveTo>
                <a:lnTo>
                  <a:pt x="81250" y="51943"/>
                </a:lnTo>
                <a:lnTo>
                  <a:pt x="56664" y="66294"/>
                </a:lnTo>
                <a:lnTo>
                  <a:pt x="81033" y="80518"/>
                </a:lnTo>
                <a:lnTo>
                  <a:pt x="2019419" y="80518"/>
                </a:lnTo>
                <a:lnTo>
                  <a:pt x="2043788" y="66294"/>
                </a:lnTo>
                <a:lnTo>
                  <a:pt x="2019202" y="51943"/>
                </a:lnTo>
                <a:close/>
              </a:path>
              <a:path w="2100579" h="132714">
                <a:moveTo>
                  <a:pt x="2075842" y="51943"/>
                </a:moveTo>
                <a:lnTo>
                  <a:pt x="2072004" y="51943"/>
                </a:lnTo>
                <a:lnTo>
                  <a:pt x="2072004" y="80518"/>
                </a:lnTo>
                <a:lnTo>
                  <a:pt x="2076060" y="80518"/>
                </a:lnTo>
                <a:lnTo>
                  <a:pt x="2100453" y="66294"/>
                </a:lnTo>
                <a:lnTo>
                  <a:pt x="2075842" y="51943"/>
                </a:lnTo>
                <a:close/>
              </a:path>
              <a:path w="2100579" h="132714">
                <a:moveTo>
                  <a:pt x="35560" y="53975"/>
                </a:moveTo>
                <a:lnTo>
                  <a:pt x="35560" y="78613"/>
                </a:lnTo>
                <a:lnTo>
                  <a:pt x="56664" y="66294"/>
                </a:lnTo>
                <a:lnTo>
                  <a:pt x="35560" y="53975"/>
                </a:lnTo>
                <a:close/>
              </a:path>
              <a:path w="2100579" h="132714">
                <a:moveTo>
                  <a:pt x="56664" y="66294"/>
                </a:moveTo>
                <a:lnTo>
                  <a:pt x="35560" y="78613"/>
                </a:lnTo>
                <a:lnTo>
                  <a:pt x="77769" y="78613"/>
                </a:lnTo>
                <a:lnTo>
                  <a:pt x="56664" y="66294"/>
                </a:lnTo>
                <a:close/>
              </a:path>
              <a:path w="2100579" h="132714">
                <a:moveTo>
                  <a:pt x="2064892" y="53975"/>
                </a:moveTo>
                <a:lnTo>
                  <a:pt x="2043788" y="66294"/>
                </a:lnTo>
                <a:lnTo>
                  <a:pt x="2064892" y="78613"/>
                </a:lnTo>
                <a:lnTo>
                  <a:pt x="2064892" y="53975"/>
                </a:lnTo>
                <a:close/>
              </a:path>
              <a:path w="2100579" h="132714">
                <a:moveTo>
                  <a:pt x="2072004" y="53975"/>
                </a:moveTo>
                <a:lnTo>
                  <a:pt x="2064892" y="53975"/>
                </a:lnTo>
                <a:lnTo>
                  <a:pt x="2064892" y="78613"/>
                </a:lnTo>
                <a:lnTo>
                  <a:pt x="2072004" y="78613"/>
                </a:lnTo>
                <a:lnTo>
                  <a:pt x="2072004" y="53975"/>
                </a:lnTo>
                <a:close/>
              </a:path>
              <a:path w="2100579" h="132714">
                <a:moveTo>
                  <a:pt x="77769" y="53975"/>
                </a:moveTo>
                <a:lnTo>
                  <a:pt x="35560" y="53975"/>
                </a:lnTo>
                <a:lnTo>
                  <a:pt x="56664" y="66294"/>
                </a:lnTo>
                <a:lnTo>
                  <a:pt x="77769" y="53975"/>
                </a:lnTo>
                <a:close/>
              </a:path>
              <a:path w="2100579" h="132714">
                <a:moveTo>
                  <a:pt x="1986661" y="0"/>
                </a:moveTo>
                <a:lnTo>
                  <a:pt x="1977898" y="2286"/>
                </a:lnTo>
                <a:lnTo>
                  <a:pt x="1973961" y="9144"/>
                </a:lnTo>
                <a:lnTo>
                  <a:pt x="1970024" y="15875"/>
                </a:lnTo>
                <a:lnTo>
                  <a:pt x="1972310" y="24638"/>
                </a:lnTo>
                <a:lnTo>
                  <a:pt x="2043788" y="66294"/>
                </a:lnTo>
                <a:lnTo>
                  <a:pt x="2064892" y="53975"/>
                </a:lnTo>
                <a:lnTo>
                  <a:pt x="2072004" y="53975"/>
                </a:lnTo>
                <a:lnTo>
                  <a:pt x="2072004" y="51943"/>
                </a:lnTo>
                <a:lnTo>
                  <a:pt x="2075842" y="51943"/>
                </a:lnTo>
                <a:lnTo>
                  <a:pt x="19866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2"/>
          <p:cNvSpPr txBox="1"/>
          <p:nvPr/>
        </p:nvSpPr>
        <p:spPr>
          <a:xfrm>
            <a:off x="3191845" y="3326495"/>
            <a:ext cx="342900" cy="433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200" spc="-10" dirty="0">
                <a:latin typeface="PMingLiU-ExtB"/>
                <a:cs typeface="PMingLiU-ExtB"/>
              </a:rPr>
              <a:t>2f</a:t>
            </a:r>
            <a:endParaRPr sz="3200">
              <a:latin typeface="PMingLiU-ExtB"/>
              <a:cs typeface="PMingLiU-ExtB"/>
            </a:endParaRPr>
          </a:p>
        </p:txBody>
      </p:sp>
      <p:sp>
        <p:nvSpPr>
          <p:cNvPr id="31" name="object 23"/>
          <p:cNvSpPr txBox="1"/>
          <p:nvPr/>
        </p:nvSpPr>
        <p:spPr>
          <a:xfrm>
            <a:off x="5537027" y="3321786"/>
            <a:ext cx="342900" cy="4324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200" spc="-5" dirty="0">
                <a:latin typeface="PMingLiU-ExtB"/>
                <a:cs typeface="PMingLiU-ExtB"/>
              </a:rPr>
              <a:t>2f</a:t>
            </a:r>
            <a:endParaRPr sz="3200">
              <a:latin typeface="PMingLiU-ExtB"/>
              <a:cs typeface="PMingLiU-ExtB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74655" y="1541360"/>
            <a:ext cx="832524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5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如果对于一个点光源要成像，可用所谓的</a:t>
            </a:r>
            <a:r>
              <a:rPr lang="en-US" altLang="zh-CN" sz="25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4f</a:t>
            </a:r>
            <a:r>
              <a:rPr lang="zh-CN" altLang="en-US" sz="25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系统</a:t>
            </a:r>
            <a:r>
              <a:rPr lang="zh-CN" altLang="en-US" sz="25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。应该要用一个双凸透镜或是两个凸面相对的平凸透镜呢？</a:t>
            </a:r>
          </a:p>
        </p:txBody>
      </p:sp>
    </p:spTree>
    <p:extLst>
      <p:ext uri="{BB962C8B-B14F-4D97-AF65-F5344CB8AC3E}">
        <p14:creationId xmlns:p14="http://schemas.microsoft.com/office/powerpoint/2010/main" val="682407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19493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.2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球差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29" name="object 2"/>
          <p:cNvSpPr txBox="1">
            <a:spLocks/>
          </p:cNvSpPr>
          <p:nvPr/>
        </p:nvSpPr>
        <p:spPr>
          <a:xfrm>
            <a:off x="-805515" y="639115"/>
            <a:ext cx="7886700" cy="845475"/>
          </a:xfrm>
          <a:prstGeom prst="rect">
            <a:avLst/>
          </a:prstGeom>
        </p:spPr>
        <p:txBody>
          <a:bodyPr vert="horz" wrap="square" lIns="0" tIns="272465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396365">
              <a:lnSpc>
                <a:spcPts val="5280"/>
              </a:lnSpc>
            </a:pPr>
            <a:r>
              <a:rPr lang="zh-CN" altLang="en-US" sz="2800" spc="-5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要如何降低球面像差？</a:t>
            </a:r>
            <a:endParaRPr lang="zh-CN" altLang="en-US" sz="2800" spc="-5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</p:txBody>
      </p:sp>
      <p:sp>
        <p:nvSpPr>
          <p:cNvPr id="12" name="object 5"/>
          <p:cNvSpPr/>
          <p:nvPr/>
        </p:nvSpPr>
        <p:spPr>
          <a:xfrm>
            <a:off x="221615" y="3451650"/>
            <a:ext cx="8858249" cy="29146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矩形 2"/>
          <p:cNvSpPr/>
          <p:nvPr/>
        </p:nvSpPr>
        <p:spPr>
          <a:xfrm>
            <a:off x="3496985" y="1064925"/>
            <a:ext cx="42421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69900">
              <a:lnSpc>
                <a:spcPct val="100000"/>
              </a:lnSpc>
            </a:pPr>
            <a:r>
              <a:rPr lang="zh-CN" altLang="en-US" sz="2000" spc="5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把点光源成像也应该用平凸透镜</a:t>
            </a:r>
            <a:endParaRPr lang="en-US" altLang="zh-CN" sz="2000" spc="5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19492" y="1540400"/>
            <a:ext cx="838762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由</a:t>
            </a:r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光的可逆性，用平凸透镜的</a:t>
            </a:r>
            <a:r>
              <a:rPr lang="zh-CN" altLang="en-US" sz="240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平面对着</a:t>
            </a:r>
            <a:r>
              <a:rPr lang="zh-CN" altLang="en-US" sz="24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点光源</a:t>
            </a:r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时，可得到较好的平行光。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所以</a:t>
            </a:r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对点光源成像时，两个平凸透镜会</a:t>
            </a: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比一</a:t>
            </a:r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个双凸透镜来的好很多</a:t>
            </a:r>
          </a:p>
        </p:txBody>
      </p:sp>
    </p:spTree>
    <p:extLst>
      <p:ext uri="{BB962C8B-B14F-4D97-AF65-F5344CB8AC3E}">
        <p14:creationId xmlns:p14="http://schemas.microsoft.com/office/powerpoint/2010/main" val="144776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Image result for aspheric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685" y="3603963"/>
            <a:ext cx="5224371" cy="3254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Related 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0782" y="1328415"/>
            <a:ext cx="4848275" cy="2077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19493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.2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球差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29" name="object 2"/>
          <p:cNvSpPr txBox="1">
            <a:spLocks/>
          </p:cNvSpPr>
          <p:nvPr/>
        </p:nvSpPr>
        <p:spPr>
          <a:xfrm>
            <a:off x="-805515" y="639115"/>
            <a:ext cx="7886700" cy="845475"/>
          </a:xfrm>
          <a:prstGeom prst="rect">
            <a:avLst/>
          </a:prstGeom>
        </p:spPr>
        <p:txBody>
          <a:bodyPr vert="horz" wrap="square" lIns="0" tIns="272465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396365">
              <a:lnSpc>
                <a:spcPts val="5280"/>
              </a:lnSpc>
            </a:pPr>
            <a:r>
              <a:rPr lang="zh-CN" altLang="en-US" sz="2800" spc="-5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要如何降低球面像差？</a:t>
            </a:r>
            <a:endParaRPr lang="zh-CN" altLang="en-US" sz="2800" spc="-5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</p:txBody>
      </p:sp>
      <p:sp>
        <p:nvSpPr>
          <p:cNvPr id="8" name="object 3"/>
          <p:cNvSpPr txBox="1"/>
          <p:nvPr/>
        </p:nvSpPr>
        <p:spPr>
          <a:xfrm>
            <a:off x="535940" y="1594991"/>
            <a:ext cx="4392295" cy="2049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</a:t>
            </a:r>
            <a:r>
              <a:rPr 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用两个</a:t>
            </a:r>
            <a:r>
              <a:rPr sz="28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透镜组合</a:t>
            </a:r>
            <a:endParaRPr sz="28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00000"/>
              </a:lnSpc>
              <a:spcBef>
                <a:spcPts val="690"/>
              </a:spcBef>
            </a:pPr>
            <a:r>
              <a:rPr sz="24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凸透镜的球面像差为负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00000"/>
              </a:lnSpc>
              <a:spcBef>
                <a:spcPts val="670"/>
              </a:spcBef>
            </a:pPr>
            <a:r>
              <a:rPr sz="24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凹透镜的球面像差为正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2140"/>
              </a:spcBef>
            </a:pPr>
            <a:r>
              <a:rPr sz="28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</a:t>
            </a:r>
            <a:r>
              <a:rPr lang="en-US" sz="28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zh-CN" altLang="en-US" sz="28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采用</a:t>
            </a:r>
            <a:r>
              <a:rPr sz="2800" spc="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非球面</a:t>
            </a:r>
            <a:r>
              <a:rPr sz="28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透镜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1" name="object 7"/>
          <p:cNvSpPr txBox="1"/>
          <p:nvPr/>
        </p:nvSpPr>
        <p:spPr>
          <a:xfrm>
            <a:off x="7081186" y="3737184"/>
            <a:ext cx="929340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85"/>
              </a:lnSpc>
            </a:pPr>
            <a:r>
              <a:rPr sz="16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非球面镜</a:t>
            </a:r>
            <a:endParaRPr sz="16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3" name="object 8"/>
          <p:cNvSpPr txBox="1"/>
          <p:nvPr/>
        </p:nvSpPr>
        <p:spPr>
          <a:xfrm>
            <a:off x="4572635" y="3718875"/>
            <a:ext cx="711200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球面镜</a:t>
            </a:r>
            <a:endParaRPr sz="16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6560483"/>
            <a:ext cx="1763816" cy="2975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5080" algn="r">
              <a:lnSpc>
                <a:spcPts val="1605"/>
              </a:lnSpc>
            </a:pPr>
            <a:r>
              <a:rPr lang="en-US" altLang="zh-CN"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5"/>
              </a:rPr>
              <a:t>w</a:t>
            </a:r>
            <a:r>
              <a:rPr lang="en-US" altLang="zh-CN" sz="1600" spc="-1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5"/>
              </a:rPr>
              <a:t>w</a:t>
            </a:r>
            <a:r>
              <a:rPr lang="en-US" altLang="zh-CN"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5"/>
              </a:rPr>
              <a:t>w.</a:t>
            </a:r>
            <a:r>
              <a:rPr lang="en-US" altLang="zh-CN" sz="1600" spc="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5"/>
              </a:rPr>
              <a:t>t</a:t>
            </a:r>
            <a:r>
              <a:rPr lang="en-US" altLang="zh-CN"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5"/>
              </a:rPr>
              <a:t>a</a:t>
            </a:r>
            <a:r>
              <a:rPr lang="en-US" altLang="zh-CN" sz="1600" spc="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5"/>
              </a:rPr>
              <a:t>m</a:t>
            </a:r>
            <a:r>
              <a:rPr lang="en-US" altLang="zh-CN"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5"/>
              </a:rPr>
              <a:t>ron.com</a:t>
            </a:r>
            <a:endParaRPr lang="en-US" altLang="zh-CN" sz="16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4" name="object 7"/>
          <p:cNvSpPr txBox="1"/>
          <p:nvPr/>
        </p:nvSpPr>
        <p:spPr>
          <a:xfrm>
            <a:off x="6151845" y="1204086"/>
            <a:ext cx="929340" cy="2486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85"/>
              </a:lnSpc>
            </a:pPr>
            <a:r>
              <a:rPr lang="en-US" sz="16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</a:t>
            </a:r>
            <a:r>
              <a:rPr lang="en-US" altLang="zh-CN" sz="16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oublet</a:t>
            </a:r>
            <a:endParaRPr sz="16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7512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19493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.2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球差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29" name="object 2"/>
          <p:cNvSpPr txBox="1">
            <a:spLocks/>
          </p:cNvSpPr>
          <p:nvPr/>
        </p:nvSpPr>
        <p:spPr>
          <a:xfrm>
            <a:off x="-805515" y="630459"/>
            <a:ext cx="7886700" cy="862787"/>
          </a:xfrm>
          <a:prstGeom prst="rect">
            <a:avLst/>
          </a:prstGeom>
        </p:spPr>
        <p:txBody>
          <a:bodyPr vert="horz" wrap="square" lIns="0" tIns="272465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396365">
              <a:lnSpc>
                <a:spcPts val="5280"/>
              </a:lnSpc>
            </a:pP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球面透镜的</a:t>
            </a:r>
            <a:r>
              <a:rPr lang="zh-CN" altLang="en-US" sz="280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等光程点</a:t>
            </a:r>
            <a:r>
              <a:rPr lang="zh-CN" altLang="en-US" sz="2800" spc="4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800" spc="-1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(Aplana</a:t>
            </a:r>
            <a:r>
              <a:rPr lang="en-US" altLang="zh-CN" sz="2800" spc="-5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tic poin</a:t>
            </a:r>
            <a:r>
              <a:rPr lang="en-US" altLang="zh-CN" sz="2800" spc="-15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</a:t>
            </a:r>
            <a:r>
              <a:rPr lang="en-US" altLang="zh-CN" sz="280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)</a:t>
            </a:r>
            <a:endParaRPr lang="zh-CN" altLang="en-US" sz="2800" spc="-5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</p:txBody>
      </p:sp>
      <p:sp>
        <p:nvSpPr>
          <p:cNvPr id="8" name="object 3"/>
          <p:cNvSpPr txBox="1"/>
          <p:nvPr/>
        </p:nvSpPr>
        <p:spPr>
          <a:xfrm>
            <a:off x="535940" y="1594991"/>
            <a:ext cx="7828414" cy="12926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zh-CN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对于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球面或特定透镜来说，会有一组等光程点。</a:t>
            </a:r>
          </a:p>
          <a:p>
            <a:pPr marL="4699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zh-CN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由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其中一点出发的光，可以等效完美汇聚到另 一等光程点，因此没有球面像差。</a:t>
            </a:r>
          </a:p>
        </p:txBody>
      </p:sp>
      <p:sp>
        <p:nvSpPr>
          <p:cNvPr id="4" name="矩形 3"/>
          <p:cNvSpPr/>
          <p:nvPr/>
        </p:nvSpPr>
        <p:spPr>
          <a:xfrm>
            <a:off x="0" y="6560483"/>
            <a:ext cx="1763816" cy="2975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5080" algn="r">
              <a:lnSpc>
                <a:spcPts val="1605"/>
              </a:lnSpc>
            </a:pPr>
            <a:r>
              <a:rPr lang="en-US" altLang="zh-CN"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3"/>
              </a:rPr>
              <a:t>w</a:t>
            </a:r>
            <a:r>
              <a:rPr lang="en-US" altLang="zh-CN" sz="1600" spc="-1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3"/>
              </a:rPr>
              <a:t>w</a:t>
            </a:r>
            <a:r>
              <a:rPr lang="en-US" altLang="zh-CN"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3"/>
              </a:rPr>
              <a:t>w.</a:t>
            </a:r>
            <a:r>
              <a:rPr lang="en-US" altLang="zh-CN" sz="1600" spc="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3"/>
              </a:rPr>
              <a:t>t</a:t>
            </a:r>
            <a:r>
              <a:rPr lang="en-US" altLang="zh-CN"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3"/>
              </a:rPr>
              <a:t>a</a:t>
            </a:r>
            <a:r>
              <a:rPr lang="en-US" altLang="zh-CN" sz="1600" spc="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3"/>
              </a:rPr>
              <a:t>m</a:t>
            </a:r>
            <a:r>
              <a:rPr lang="en-US" altLang="zh-CN"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3"/>
              </a:rPr>
              <a:t>ron.com</a:t>
            </a:r>
            <a:endParaRPr lang="en-US" altLang="zh-CN" sz="16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2" name="object 5"/>
          <p:cNvSpPr/>
          <p:nvPr/>
        </p:nvSpPr>
        <p:spPr>
          <a:xfrm>
            <a:off x="747871" y="3105223"/>
            <a:ext cx="7616483" cy="31993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8884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19493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.2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球差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29" name="object 2"/>
          <p:cNvSpPr txBox="1">
            <a:spLocks/>
          </p:cNvSpPr>
          <p:nvPr/>
        </p:nvSpPr>
        <p:spPr>
          <a:xfrm>
            <a:off x="-805515" y="630459"/>
            <a:ext cx="7886700" cy="862787"/>
          </a:xfrm>
          <a:prstGeom prst="rect">
            <a:avLst/>
          </a:prstGeom>
        </p:spPr>
        <p:txBody>
          <a:bodyPr vert="horz" wrap="square" lIns="0" tIns="272465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396365">
              <a:lnSpc>
                <a:spcPts val="5280"/>
              </a:lnSpc>
            </a:pP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球面透镜的</a:t>
            </a:r>
            <a:r>
              <a:rPr lang="zh-CN" altLang="en-US" sz="280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等光程点</a:t>
            </a:r>
            <a:r>
              <a:rPr lang="zh-CN" altLang="en-US" sz="2800" spc="4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800" spc="-1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(Aplana</a:t>
            </a:r>
            <a:r>
              <a:rPr lang="en-US" altLang="zh-CN" sz="2800" spc="-5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tic poin</a:t>
            </a:r>
            <a:r>
              <a:rPr lang="en-US" altLang="zh-CN" sz="2800" spc="-15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</a:t>
            </a:r>
            <a:r>
              <a:rPr lang="en-US" altLang="zh-CN" sz="280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)</a:t>
            </a:r>
            <a:endParaRPr lang="zh-CN" altLang="en-US" sz="2800" spc="-5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</p:txBody>
      </p:sp>
      <p:sp>
        <p:nvSpPr>
          <p:cNvPr id="8" name="object 3"/>
          <p:cNvSpPr txBox="1"/>
          <p:nvPr/>
        </p:nvSpPr>
        <p:spPr>
          <a:xfrm>
            <a:off x="535940" y="1594991"/>
            <a:ext cx="7828414" cy="14825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20000"/>
              </a:lnSpc>
            </a:pPr>
            <a:r>
              <a:rPr lang="zh-CN" altLang="en-US" sz="2800" spc="5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高倍率显微物镜的</a:t>
            </a:r>
            <a:r>
              <a:rPr lang="zh-CN" altLang="en-US" sz="2800" spc="5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设计</a:t>
            </a:r>
            <a:r>
              <a:rPr lang="en-US" altLang="zh-CN" sz="28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:</a:t>
            </a:r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需要在很大</a:t>
            </a: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的</a:t>
            </a:r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入射角范围内消</a:t>
            </a:r>
            <a:r>
              <a:rPr lang="zh-CN" altLang="en-US" sz="2800" spc="-15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除</a:t>
            </a:r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球差</a:t>
            </a:r>
            <a:endParaRPr lang="zh-CN" altLang="en-US" sz="2800"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  <a:p>
            <a:pPr marL="12700">
              <a:lnSpc>
                <a:spcPct val="120000"/>
              </a:lnSpc>
            </a:pPr>
            <a:endParaRPr lang="zh-CN" altLang="en-US" sz="2800"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</p:txBody>
      </p:sp>
      <p:sp>
        <p:nvSpPr>
          <p:cNvPr id="3" name="AutoShape 2" descr="Image result for microscope objectiv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5940" y="2450552"/>
            <a:ext cx="4114286" cy="2409524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720" y="4539211"/>
            <a:ext cx="4462433" cy="1895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976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19493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.2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球差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29" name="object 2"/>
          <p:cNvSpPr txBox="1">
            <a:spLocks/>
          </p:cNvSpPr>
          <p:nvPr/>
        </p:nvSpPr>
        <p:spPr>
          <a:xfrm>
            <a:off x="-805515" y="639115"/>
            <a:ext cx="7886700" cy="845475"/>
          </a:xfrm>
          <a:prstGeom prst="rect">
            <a:avLst/>
          </a:prstGeom>
        </p:spPr>
        <p:txBody>
          <a:bodyPr vert="horz" wrap="square" lIns="0" tIns="272465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396365">
              <a:lnSpc>
                <a:spcPts val="5280"/>
              </a:lnSpc>
            </a:pPr>
            <a:r>
              <a:rPr lang="zh-CN" altLang="en-US" sz="2800" spc="5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曲面镜的</a:t>
            </a:r>
            <a:r>
              <a:rPr lang="zh-CN" altLang="en-US" sz="2800" spc="5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球差</a:t>
            </a:r>
            <a:endParaRPr lang="zh-CN" altLang="en-US" sz="2800" spc="-5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</p:txBody>
      </p:sp>
      <p:sp>
        <p:nvSpPr>
          <p:cNvPr id="6" name="object 3"/>
          <p:cNvSpPr txBox="1"/>
          <p:nvPr/>
        </p:nvSpPr>
        <p:spPr>
          <a:xfrm>
            <a:off x="637309" y="1590550"/>
            <a:ext cx="5000625" cy="9082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spc="-1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–</a:t>
            </a:r>
            <a:r>
              <a:rPr sz="2800" spc="-5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常见的卫星收讯碟盘</a:t>
            </a:r>
            <a:endParaRPr sz="2800"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  <a:p>
            <a:pPr marL="12700">
              <a:lnSpc>
                <a:spcPts val="3354"/>
              </a:lnSpc>
              <a:spcBef>
                <a:spcPts val="670"/>
              </a:spcBef>
            </a:pPr>
            <a:r>
              <a:rPr sz="2800" spc="-1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–</a:t>
            </a:r>
            <a:r>
              <a:rPr sz="2800" spc="-5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请问何者是最佳的几何形状？</a:t>
            </a:r>
            <a:endParaRPr sz="2800"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</p:txBody>
      </p:sp>
      <p:sp>
        <p:nvSpPr>
          <p:cNvPr id="7" name="object 4"/>
          <p:cNvSpPr/>
          <p:nvPr/>
        </p:nvSpPr>
        <p:spPr>
          <a:xfrm>
            <a:off x="419493" y="2801664"/>
            <a:ext cx="4624145" cy="3243372"/>
          </a:xfrm>
          <a:prstGeom prst="rect">
            <a:avLst/>
          </a:prstGeom>
          <a:blipFill>
            <a:blip r:embed="rId3" cstate="print"/>
            <a:srcRect/>
            <a:stretch>
              <a:fillRect l="1" r="-605" b="-539"/>
            </a:stretch>
          </a:blipFill>
        </p:spPr>
        <p:txBody>
          <a:bodyPr wrap="square" lIns="0" tIns="0" rIns="0" bIns="0" rtlCol="0"/>
          <a:lstStyle/>
          <a:p>
            <a:endParaRPr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object 6"/>
          <p:cNvSpPr/>
          <p:nvPr/>
        </p:nvSpPr>
        <p:spPr>
          <a:xfrm>
            <a:off x="5400840" y="3015556"/>
            <a:ext cx="3360689" cy="30294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object 7"/>
          <p:cNvSpPr txBox="1"/>
          <p:nvPr/>
        </p:nvSpPr>
        <p:spPr>
          <a:xfrm>
            <a:off x="102947" y="6345039"/>
            <a:ext cx="5896093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400" u="sng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From: </a:t>
            </a:r>
            <a:r>
              <a:rPr sz="1400" u="sng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Bogdangiusca </a:t>
            </a:r>
            <a:endParaRPr lang="en-US" sz="1400" u="sng" smtClean="0">
              <a:solidFill>
                <a:srgbClr val="0033CC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 marR="5080">
              <a:lnSpc>
                <a:spcPct val="100000"/>
              </a:lnSpc>
            </a:pPr>
            <a:r>
              <a:rPr sz="1400" u="sng" smtClean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http</a:t>
            </a:r>
            <a:r>
              <a:rPr sz="1400" u="sng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://en.wikipedia.org/wiki/File:Satellite_dish_1_C-Band.jpg</a:t>
            </a:r>
            <a:endParaRPr sz="1400" u="sng">
              <a:solidFill>
                <a:srgbClr val="0033CC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881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19493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.2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球差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8" name="object 2"/>
          <p:cNvSpPr txBox="1">
            <a:spLocks/>
          </p:cNvSpPr>
          <p:nvPr/>
        </p:nvSpPr>
        <p:spPr>
          <a:xfrm>
            <a:off x="-613350" y="1143000"/>
            <a:ext cx="8387892" cy="43088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148080">
              <a:lnSpc>
                <a:spcPct val="100000"/>
              </a:lnSpc>
            </a:pPr>
            <a:r>
              <a:rPr lang="zh-CN" altLang="en-US" sz="28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抛物面镜：最完美的聚焦</a:t>
            </a:r>
            <a:endParaRPr lang="zh-CN" altLang="en-US" sz="28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088062" y="1358443"/>
            <a:ext cx="7919263" cy="5284972"/>
            <a:chOff x="7228980" y="1183177"/>
            <a:chExt cx="7919263" cy="5284972"/>
          </a:xfrm>
        </p:grpSpPr>
        <p:sp>
          <p:nvSpPr>
            <p:cNvPr id="11" name="object 3"/>
            <p:cNvSpPr/>
            <p:nvPr/>
          </p:nvSpPr>
          <p:spPr>
            <a:xfrm>
              <a:off x="7499350" y="1797604"/>
              <a:ext cx="3289300" cy="426250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4"/>
            <p:cNvSpPr/>
            <p:nvPr/>
          </p:nvSpPr>
          <p:spPr>
            <a:xfrm>
              <a:off x="7499350" y="1627804"/>
              <a:ext cx="1708150" cy="885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5"/>
            <p:cNvSpPr/>
            <p:nvPr/>
          </p:nvSpPr>
          <p:spPr>
            <a:xfrm>
              <a:off x="11044238" y="1183177"/>
              <a:ext cx="3691001" cy="402437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"/>
            <p:cNvSpPr/>
            <p:nvPr/>
          </p:nvSpPr>
          <p:spPr>
            <a:xfrm>
              <a:off x="13895388" y="4550329"/>
              <a:ext cx="1252855" cy="457200"/>
            </a:xfrm>
            <a:custGeom>
              <a:avLst/>
              <a:gdLst/>
              <a:ahLst/>
              <a:cxnLst/>
              <a:rect l="l" t="t" r="r" b="b"/>
              <a:pathLst>
                <a:path w="1252854" h="457200">
                  <a:moveTo>
                    <a:pt x="0" y="457200"/>
                  </a:moveTo>
                  <a:lnTo>
                    <a:pt x="1252537" y="457200"/>
                  </a:lnTo>
                  <a:lnTo>
                    <a:pt x="1252537" y="0"/>
                  </a:lnTo>
                  <a:lnTo>
                    <a:pt x="0" y="0"/>
                  </a:lnTo>
                  <a:lnTo>
                    <a:pt x="0" y="4572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7"/>
            <p:cNvSpPr/>
            <p:nvPr/>
          </p:nvSpPr>
          <p:spPr>
            <a:xfrm>
              <a:off x="13828713" y="1899204"/>
              <a:ext cx="0" cy="2863850"/>
            </a:xfrm>
            <a:custGeom>
              <a:avLst/>
              <a:gdLst/>
              <a:ahLst/>
              <a:cxnLst/>
              <a:rect l="l" t="t" r="r" b="b"/>
              <a:pathLst>
                <a:path h="2863850">
                  <a:moveTo>
                    <a:pt x="0" y="0"/>
                  </a:moveTo>
                  <a:lnTo>
                    <a:pt x="0" y="2863850"/>
                  </a:lnTo>
                </a:path>
              </a:pathLst>
            </a:custGeom>
            <a:ln w="38100">
              <a:solidFill>
                <a:srgbClr val="0099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8"/>
            <p:cNvSpPr/>
            <p:nvPr/>
          </p:nvSpPr>
          <p:spPr>
            <a:xfrm>
              <a:off x="11675170" y="5188425"/>
              <a:ext cx="432434" cy="0"/>
            </a:xfrm>
            <a:custGeom>
              <a:avLst/>
              <a:gdLst/>
              <a:ahLst/>
              <a:cxnLst/>
              <a:rect l="l" t="t" r="r" b="b"/>
              <a:pathLst>
                <a:path w="432435">
                  <a:moveTo>
                    <a:pt x="0" y="0"/>
                  </a:moveTo>
                  <a:lnTo>
                    <a:pt x="432029" y="0"/>
                  </a:lnTo>
                </a:path>
              </a:pathLst>
            </a:custGeom>
            <a:ln w="130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9"/>
            <p:cNvSpPr/>
            <p:nvPr/>
          </p:nvSpPr>
          <p:spPr>
            <a:xfrm>
              <a:off x="12440402" y="5188425"/>
              <a:ext cx="422275" cy="0"/>
            </a:xfrm>
            <a:custGeom>
              <a:avLst/>
              <a:gdLst/>
              <a:ahLst/>
              <a:cxnLst/>
              <a:rect l="l" t="t" r="r" b="b"/>
              <a:pathLst>
                <a:path w="422275">
                  <a:moveTo>
                    <a:pt x="0" y="0"/>
                  </a:moveTo>
                  <a:lnTo>
                    <a:pt x="421876" y="0"/>
                  </a:lnTo>
                </a:path>
              </a:pathLst>
            </a:custGeom>
            <a:ln w="130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0"/>
            <p:cNvSpPr/>
            <p:nvPr/>
          </p:nvSpPr>
          <p:spPr>
            <a:xfrm>
              <a:off x="12665920" y="5718399"/>
              <a:ext cx="628015" cy="0"/>
            </a:xfrm>
            <a:custGeom>
              <a:avLst/>
              <a:gdLst/>
              <a:ahLst/>
              <a:cxnLst/>
              <a:rect l="l" t="t" r="r" b="b"/>
              <a:pathLst>
                <a:path w="628015">
                  <a:moveTo>
                    <a:pt x="0" y="0"/>
                  </a:moveTo>
                  <a:lnTo>
                    <a:pt x="627764" y="0"/>
                  </a:lnTo>
                </a:path>
              </a:pathLst>
            </a:custGeom>
            <a:ln w="130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1"/>
            <p:cNvSpPr txBox="1"/>
            <p:nvPr/>
          </p:nvSpPr>
          <p:spPr>
            <a:xfrm>
              <a:off x="7228980" y="4634314"/>
              <a:ext cx="7839075" cy="1833835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R="5080" algn="r">
                <a:lnSpc>
                  <a:spcPct val="100000"/>
                </a:lnSpc>
              </a:pPr>
              <a:r>
                <a:rPr sz="2400" dirty="0">
                  <a:solidFill>
                    <a:srgbClr val="009999"/>
                  </a:solidFill>
                  <a:latin typeface="Arial"/>
                  <a:cs typeface="Arial"/>
                </a:rPr>
                <a:t>d</a:t>
              </a:r>
              <a:r>
                <a:rPr sz="2400" spc="-10" dirty="0">
                  <a:solidFill>
                    <a:srgbClr val="009999"/>
                  </a:solidFill>
                  <a:latin typeface="Arial"/>
                  <a:cs typeface="Arial"/>
                </a:rPr>
                <a:t>i</a:t>
              </a:r>
              <a:r>
                <a:rPr sz="2400" dirty="0">
                  <a:solidFill>
                    <a:srgbClr val="009999"/>
                  </a:solidFill>
                  <a:latin typeface="Arial"/>
                  <a:cs typeface="Arial"/>
                </a:rPr>
                <a:t>rectrix</a:t>
              </a:r>
              <a:endParaRPr sz="2400">
                <a:latin typeface="Arial"/>
                <a:cs typeface="Arial"/>
              </a:endParaRPr>
            </a:p>
            <a:p>
              <a:pPr marL="3852545">
                <a:lnSpc>
                  <a:spcPct val="100000"/>
                </a:lnSpc>
                <a:spcBef>
                  <a:spcPts val="1689"/>
                </a:spcBef>
              </a:pPr>
              <a:r>
                <a:rPr sz="2450" spc="-10" dirty="0">
                  <a:latin typeface="Symbol"/>
                  <a:cs typeface="Symbol"/>
                </a:rPr>
                <a:t></a:t>
              </a:r>
              <a:r>
                <a:rPr sz="2450" i="1" spc="45" dirty="0">
                  <a:latin typeface="Times New Roman"/>
                  <a:cs typeface="Times New Roman"/>
                </a:rPr>
                <a:t>A</a:t>
              </a:r>
              <a:r>
                <a:rPr sz="2450" i="1" spc="-340" dirty="0">
                  <a:latin typeface="Times New Roman"/>
                  <a:cs typeface="Times New Roman"/>
                </a:rPr>
                <a:t> </a:t>
              </a:r>
              <a:r>
                <a:rPr sz="2450" spc="20" dirty="0">
                  <a:latin typeface="Times New Roman"/>
                  <a:cs typeface="Times New Roman"/>
                </a:rPr>
                <a:t>:</a:t>
              </a:r>
              <a:r>
                <a:rPr sz="2450" spc="-45" dirty="0">
                  <a:latin typeface="Times New Roman"/>
                  <a:cs typeface="Times New Roman"/>
                </a:rPr>
                <a:t> </a:t>
              </a:r>
              <a:r>
                <a:rPr sz="2450" i="1" spc="-60" dirty="0">
                  <a:latin typeface="Times New Roman"/>
                  <a:cs typeface="Times New Roman"/>
                </a:rPr>
                <a:t>A</a:t>
              </a:r>
              <a:r>
                <a:rPr sz="2450" i="1" spc="50" dirty="0">
                  <a:latin typeface="Times New Roman"/>
                  <a:cs typeface="Times New Roman"/>
                </a:rPr>
                <a:t>D</a:t>
              </a:r>
              <a:r>
                <a:rPr sz="2450" i="1" spc="20" dirty="0">
                  <a:latin typeface="Times New Roman"/>
                  <a:cs typeface="Times New Roman"/>
                </a:rPr>
                <a:t> </a:t>
              </a:r>
              <a:r>
                <a:rPr sz="2450" spc="40" dirty="0">
                  <a:latin typeface="Symbol"/>
                  <a:cs typeface="Symbol"/>
                </a:rPr>
                <a:t></a:t>
              </a:r>
              <a:r>
                <a:rPr sz="2450" spc="125" dirty="0">
                  <a:latin typeface="Times New Roman"/>
                  <a:cs typeface="Times New Roman"/>
                </a:rPr>
                <a:t> </a:t>
              </a:r>
              <a:r>
                <a:rPr sz="2450" i="1" spc="-60" dirty="0">
                  <a:latin typeface="Times New Roman"/>
                  <a:cs typeface="Times New Roman"/>
                </a:rPr>
                <a:t>AF</a:t>
              </a:r>
              <a:endParaRPr sz="2450">
                <a:latin typeface="Times New Roman"/>
                <a:cs typeface="Times New Roman"/>
              </a:endParaRPr>
            </a:p>
            <a:p>
              <a:pPr marL="12700" indent="3839845">
                <a:lnSpc>
                  <a:spcPct val="100000"/>
                </a:lnSpc>
                <a:spcBef>
                  <a:spcPts val="1230"/>
                </a:spcBef>
              </a:pPr>
              <a:r>
                <a:rPr sz="2450" spc="70" dirty="0">
                  <a:latin typeface="Symbol"/>
                  <a:cs typeface="Symbol"/>
                </a:rPr>
                <a:t></a:t>
              </a:r>
              <a:r>
                <a:rPr sz="2450" spc="-170" dirty="0">
                  <a:latin typeface="Times New Roman"/>
                  <a:cs typeface="Times New Roman"/>
                </a:rPr>
                <a:t> </a:t>
              </a:r>
              <a:r>
                <a:rPr sz="2450" spc="-15" dirty="0">
                  <a:latin typeface="Symbol"/>
                  <a:cs typeface="Symbol"/>
                </a:rPr>
                <a:t></a:t>
              </a:r>
              <a:r>
                <a:rPr sz="2450" i="1" spc="45" dirty="0">
                  <a:latin typeface="Times New Roman"/>
                  <a:cs typeface="Times New Roman"/>
                </a:rPr>
                <a:t>A</a:t>
              </a:r>
              <a:r>
                <a:rPr sz="2450" i="1" spc="-340" dirty="0">
                  <a:latin typeface="Times New Roman"/>
                  <a:cs typeface="Times New Roman"/>
                </a:rPr>
                <a:t> </a:t>
              </a:r>
              <a:r>
                <a:rPr sz="2450" spc="175" dirty="0">
                  <a:latin typeface="Times New Roman"/>
                  <a:cs typeface="Times New Roman"/>
                </a:rPr>
                <a:t>&amp;</a:t>
              </a:r>
              <a:r>
                <a:rPr sz="2450" i="1" spc="60" dirty="0">
                  <a:latin typeface="Times New Roman"/>
                  <a:cs typeface="Times New Roman"/>
                </a:rPr>
                <a:t>W</a:t>
              </a:r>
              <a:r>
                <a:rPr sz="2450" i="1" spc="65" dirty="0">
                  <a:latin typeface="Times New Roman"/>
                  <a:cs typeface="Times New Roman"/>
                </a:rPr>
                <a:t> </a:t>
              </a:r>
              <a:r>
                <a:rPr sz="2450" spc="160" dirty="0">
                  <a:latin typeface="Times New Roman"/>
                  <a:cs typeface="Times New Roman"/>
                </a:rPr>
                <a:t>:</a:t>
              </a:r>
              <a:r>
                <a:rPr sz="2450" i="1" spc="15" dirty="0">
                  <a:latin typeface="Times New Roman"/>
                  <a:cs typeface="Times New Roman"/>
                </a:rPr>
                <a:t>W</a:t>
              </a:r>
              <a:r>
                <a:rPr sz="2450" i="1" spc="-60" dirty="0">
                  <a:latin typeface="Times New Roman"/>
                  <a:cs typeface="Times New Roman"/>
                </a:rPr>
                <a:t>A</a:t>
              </a:r>
              <a:r>
                <a:rPr sz="2450" i="1" spc="45" dirty="0">
                  <a:latin typeface="Times New Roman"/>
                  <a:cs typeface="Times New Roman"/>
                </a:rPr>
                <a:t>F</a:t>
              </a:r>
              <a:r>
                <a:rPr sz="2450" i="1" spc="215" dirty="0">
                  <a:latin typeface="Times New Roman"/>
                  <a:cs typeface="Times New Roman"/>
                </a:rPr>
                <a:t> </a:t>
              </a:r>
              <a:r>
                <a:rPr sz="2450" spc="40" dirty="0">
                  <a:latin typeface="Symbol"/>
                  <a:cs typeface="Symbol"/>
                </a:rPr>
                <a:t></a:t>
              </a:r>
              <a:r>
                <a:rPr sz="2450" spc="-145" dirty="0">
                  <a:latin typeface="Times New Roman"/>
                  <a:cs typeface="Times New Roman"/>
                </a:rPr>
                <a:t> </a:t>
              </a:r>
              <a:r>
                <a:rPr sz="2450" spc="5" dirty="0">
                  <a:latin typeface="Arial"/>
                  <a:cs typeface="Arial"/>
                </a:rPr>
                <a:t>c</a:t>
              </a:r>
              <a:r>
                <a:rPr sz="2450" spc="75" dirty="0">
                  <a:latin typeface="Arial"/>
                  <a:cs typeface="Arial"/>
                </a:rPr>
                <a:t>on</a:t>
              </a:r>
              <a:r>
                <a:rPr sz="2450" spc="210" dirty="0">
                  <a:latin typeface="Arial"/>
                  <a:cs typeface="Arial"/>
                </a:rPr>
                <a:t>s</a:t>
              </a:r>
              <a:r>
                <a:rPr sz="2450" spc="-65" dirty="0">
                  <a:latin typeface="Arial"/>
                  <a:cs typeface="Arial"/>
                </a:rPr>
                <a:t>t</a:t>
              </a:r>
              <a:r>
                <a:rPr sz="2450" spc="75" dirty="0">
                  <a:latin typeface="Arial"/>
                  <a:cs typeface="Arial"/>
                </a:rPr>
                <a:t>an</a:t>
              </a:r>
              <a:r>
                <a:rPr sz="2450" spc="20" dirty="0">
                  <a:latin typeface="Arial"/>
                  <a:cs typeface="Arial"/>
                </a:rPr>
                <a:t>t</a:t>
              </a:r>
              <a:endParaRPr sz="2450">
                <a:latin typeface="Arial"/>
                <a:cs typeface="Arial"/>
              </a:endParaRPr>
            </a:p>
            <a:p>
              <a:pPr>
                <a:lnSpc>
                  <a:spcPct val="100000"/>
                </a:lnSpc>
                <a:spcBef>
                  <a:spcPts val="27"/>
                </a:spcBef>
              </a:pPr>
              <a:endParaRPr sz="2200">
                <a:latin typeface="Times New Roman"/>
                <a:cs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39454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object 3"/>
          <p:cNvSpPr/>
          <p:nvPr/>
        </p:nvSpPr>
        <p:spPr>
          <a:xfrm>
            <a:off x="1868915" y="1383531"/>
            <a:ext cx="3605149" cy="4978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"/>
          <p:cNvSpPr/>
          <p:nvPr/>
        </p:nvSpPr>
        <p:spPr>
          <a:xfrm>
            <a:off x="2694479" y="3528307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5"/>
          <p:cNvSpPr/>
          <p:nvPr/>
        </p:nvSpPr>
        <p:spPr>
          <a:xfrm>
            <a:off x="3181842" y="2824981"/>
            <a:ext cx="211454" cy="0"/>
          </a:xfrm>
          <a:custGeom>
            <a:avLst/>
            <a:gdLst/>
            <a:ahLst/>
            <a:cxnLst/>
            <a:rect l="l" t="t" r="r" b="b"/>
            <a:pathLst>
              <a:path w="211454">
                <a:moveTo>
                  <a:pt x="0" y="0"/>
                </a:moveTo>
                <a:lnTo>
                  <a:pt x="211200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6"/>
          <p:cNvSpPr/>
          <p:nvPr/>
        </p:nvSpPr>
        <p:spPr>
          <a:xfrm>
            <a:off x="2672254" y="4853806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7"/>
          <p:cNvSpPr/>
          <p:nvPr/>
        </p:nvSpPr>
        <p:spPr>
          <a:xfrm>
            <a:off x="3237468" y="5682481"/>
            <a:ext cx="233679" cy="0"/>
          </a:xfrm>
          <a:custGeom>
            <a:avLst/>
            <a:gdLst/>
            <a:ahLst/>
            <a:cxnLst/>
            <a:rect l="l" t="t" r="r" b="b"/>
            <a:pathLst>
              <a:path w="233679">
                <a:moveTo>
                  <a:pt x="0" y="0"/>
                </a:moveTo>
                <a:lnTo>
                  <a:pt x="233299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8"/>
          <p:cNvSpPr/>
          <p:nvPr/>
        </p:nvSpPr>
        <p:spPr>
          <a:xfrm>
            <a:off x="2648315" y="3701281"/>
            <a:ext cx="1290955" cy="1186180"/>
          </a:xfrm>
          <a:custGeom>
            <a:avLst/>
            <a:gdLst/>
            <a:ahLst/>
            <a:cxnLst/>
            <a:rect l="l" t="t" r="r" b="b"/>
            <a:pathLst>
              <a:path w="1290954" h="1186179">
                <a:moveTo>
                  <a:pt x="1193619" y="63149"/>
                </a:moveTo>
                <a:lnTo>
                  <a:pt x="0" y="1157477"/>
                </a:lnTo>
                <a:lnTo>
                  <a:pt x="25653" y="1185672"/>
                </a:lnTo>
                <a:lnTo>
                  <a:pt x="1219356" y="91256"/>
                </a:lnTo>
                <a:lnTo>
                  <a:pt x="1193619" y="63149"/>
                </a:lnTo>
                <a:close/>
              </a:path>
              <a:path w="1290954" h="1186179">
                <a:moveTo>
                  <a:pt x="1271493" y="50291"/>
                </a:moveTo>
                <a:lnTo>
                  <a:pt x="1207642" y="50291"/>
                </a:lnTo>
                <a:lnTo>
                  <a:pt x="1233424" y="78359"/>
                </a:lnTo>
                <a:lnTo>
                  <a:pt x="1219356" y="91256"/>
                </a:lnTo>
                <a:lnTo>
                  <a:pt x="1245107" y="119379"/>
                </a:lnTo>
                <a:lnTo>
                  <a:pt x="1271493" y="50291"/>
                </a:lnTo>
                <a:close/>
              </a:path>
              <a:path w="1290954" h="1186179">
                <a:moveTo>
                  <a:pt x="1207642" y="50291"/>
                </a:moveTo>
                <a:lnTo>
                  <a:pt x="1193619" y="63149"/>
                </a:lnTo>
                <a:lnTo>
                  <a:pt x="1219356" y="91256"/>
                </a:lnTo>
                <a:lnTo>
                  <a:pt x="1233424" y="78359"/>
                </a:lnTo>
                <a:lnTo>
                  <a:pt x="1207642" y="50291"/>
                </a:lnTo>
                <a:close/>
              </a:path>
              <a:path w="1290954" h="1186179">
                <a:moveTo>
                  <a:pt x="1290701" y="0"/>
                </a:moveTo>
                <a:lnTo>
                  <a:pt x="1167891" y="35051"/>
                </a:lnTo>
                <a:lnTo>
                  <a:pt x="1193619" y="63149"/>
                </a:lnTo>
                <a:lnTo>
                  <a:pt x="1207642" y="50291"/>
                </a:lnTo>
                <a:lnTo>
                  <a:pt x="1271493" y="50291"/>
                </a:lnTo>
                <a:lnTo>
                  <a:pt x="1290701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9"/>
          <p:cNvSpPr/>
          <p:nvPr/>
        </p:nvSpPr>
        <p:spPr>
          <a:xfrm>
            <a:off x="2669396" y="3534276"/>
            <a:ext cx="1071245" cy="1148080"/>
          </a:xfrm>
          <a:custGeom>
            <a:avLst/>
            <a:gdLst/>
            <a:ahLst/>
            <a:cxnLst/>
            <a:rect l="l" t="t" r="r" b="b"/>
            <a:pathLst>
              <a:path w="1071245" h="1148079">
                <a:moveTo>
                  <a:pt x="979414" y="1077395"/>
                </a:moveTo>
                <a:lnTo>
                  <a:pt x="951483" y="1103375"/>
                </a:lnTo>
                <a:lnTo>
                  <a:pt x="1071245" y="1148079"/>
                </a:lnTo>
                <a:lnTo>
                  <a:pt x="1054537" y="1091310"/>
                </a:lnTo>
                <a:lnTo>
                  <a:pt x="992378" y="1091310"/>
                </a:lnTo>
                <a:lnTo>
                  <a:pt x="979414" y="1077395"/>
                </a:lnTo>
                <a:close/>
              </a:path>
              <a:path w="1071245" h="1148079">
                <a:moveTo>
                  <a:pt x="1007314" y="1051442"/>
                </a:moveTo>
                <a:lnTo>
                  <a:pt x="979414" y="1077395"/>
                </a:lnTo>
                <a:lnTo>
                  <a:pt x="992378" y="1091310"/>
                </a:lnTo>
                <a:lnTo>
                  <a:pt x="1020318" y="1065402"/>
                </a:lnTo>
                <a:lnTo>
                  <a:pt x="1007314" y="1051442"/>
                </a:lnTo>
                <a:close/>
              </a:path>
              <a:path w="1071245" h="1148079">
                <a:moveTo>
                  <a:pt x="1035177" y="1025524"/>
                </a:moveTo>
                <a:lnTo>
                  <a:pt x="1007314" y="1051442"/>
                </a:lnTo>
                <a:lnTo>
                  <a:pt x="1020318" y="1065402"/>
                </a:lnTo>
                <a:lnTo>
                  <a:pt x="992378" y="1091310"/>
                </a:lnTo>
                <a:lnTo>
                  <a:pt x="1054537" y="1091310"/>
                </a:lnTo>
                <a:lnTo>
                  <a:pt x="1035177" y="1025524"/>
                </a:lnTo>
                <a:close/>
              </a:path>
              <a:path w="1071245" h="1148079">
                <a:moveTo>
                  <a:pt x="27939" y="0"/>
                </a:moveTo>
                <a:lnTo>
                  <a:pt x="0" y="26034"/>
                </a:lnTo>
                <a:lnTo>
                  <a:pt x="979414" y="1077395"/>
                </a:lnTo>
                <a:lnTo>
                  <a:pt x="1007314" y="1051442"/>
                </a:lnTo>
                <a:lnTo>
                  <a:pt x="2793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10"/>
          <p:cNvSpPr/>
          <p:nvPr/>
        </p:nvSpPr>
        <p:spPr>
          <a:xfrm>
            <a:off x="3162919" y="2818250"/>
            <a:ext cx="268605" cy="1929130"/>
          </a:xfrm>
          <a:custGeom>
            <a:avLst/>
            <a:gdLst/>
            <a:ahLst/>
            <a:cxnLst/>
            <a:rect l="l" t="t" r="r" b="b"/>
            <a:pathLst>
              <a:path w="268604" h="1929129">
                <a:moveTo>
                  <a:pt x="192672" y="1817542"/>
                </a:moveTo>
                <a:lnTo>
                  <a:pt x="154812" y="1821560"/>
                </a:lnTo>
                <a:lnTo>
                  <a:pt x="223647" y="1929129"/>
                </a:lnTo>
                <a:lnTo>
                  <a:pt x="258341" y="1836546"/>
                </a:lnTo>
                <a:lnTo>
                  <a:pt x="194690" y="1836546"/>
                </a:lnTo>
                <a:lnTo>
                  <a:pt x="192672" y="1817542"/>
                </a:lnTo>
                <a:close/>
              </a:path>
              <a:path w="268604" h="1929129">
                <a:moveTo>
                  <a:pt x="230522" y="1813524"/>
                </a:moveTo>
                <a:lnTo>
                  <a:pt x="192672" y="1817542"/>
                </a:lnTo>
                <a:lnTo>
                  <a:pt x="194690" y="1836546"/>
                </a:lnTo>
                <a:lnTo>
                  <a:pt x="232537" y="1832482"/>
                </a:lnTo>
                <a:lnTo>
                  <a:pt x="230522" y="1813524"/>
                </a:lnTo>
                <a:close/>
              </a:path>
              <a:path w="268604" h="1929129">
                <a:moveTo>
                  <a:pt x="268477" y="1809495"/>
                </a:moveTo>
                <a:lnTo>
                  <a:pt x="230522" y="1813524"/>
                </a:lnTo>
                <a:lnTo>
                  <a:pt x="232537" y="1832482"/>
                </a:lnTo>
                <a:lnTo>
                  <a:pt x="194690" y="1836546"/>
                </a:lnTo>
                <a:lnTo>
                  <a:pt x="258341" y="1836546"/>
                </a:lnTo>
                <a:lnTo>
                  <a:pt x="268477" y="1809495"/>
                </a:lnTo>
                <a:close/>
              </a:path>
              <a:path w="268604" h="1929129">
                <a:moveTo>
                  <a:pt x="37846" y="0"/>
                </a:moveTo>
                <a:lnTo>
                  <a:pt x="0" y="3936"/>
                </a:lnTo>
                <a:lnTo>
                  <a:pt x="192672" y="1817542"/>
                </a:lnTo>
                <a:lnTo>
                  <a:pt x="230522" y="1813524"/>
                </a:lnTo>
                <a:lnTo>
                  <a:pt x="3784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11"/>
          <p:cNvSpPr/>
          <p:nvPr/>
        </p:nvSpPr>
        <p:spPr>
          <a:xfrm>
            <a:off x="3212068" y="3898131"/>
            <a:ext cx="189230" cy="1788795"/>
          </a:xfrm>
          <a:custGeom>
            <a:avLst/>
            <a:gdLst/>
            <a:ahLst/>
            <a:cxnLst/>
            <a:rect l="l" t="t" r="r" b="b"/>
            <a:pathLst>
              <a:path w="189229" h="1788795">
                <a:moveTo>
                  <a:pt x="112888" y="112772"/>
                </a:moveTo>
                <a:lnTo>
                  <a:pt x="0" y="1786255"/>
                </a:lnTo>
                <a:lnTo>
                  <a:pt x="37973" y="1788795"/>
                </a:lnTo>
                <a:lnTo>
                  <a:pt x="150986" y="115317"/>
                </a:lnTo>
                <a:lnTo>
                  <a:pt x="112888" y="112772"/>
                </a:lnTo>
                <a:close/>
              </a:path>
              <a:path w="189229" h="1788795">
                <a:moveTo>
                  <a:pt x="178861" y="93725"/>
                </a:moveTo>
                <a:lnTo>
                  <a:pt x="114173" y="93725"/>
                </a:lnTo>
                <a:lnTo>
                  <a:pt x="152273" y="96266"/>
                </a:lnTo>
                <a:lnTo>
                  <a:pt x="150986" y="115317"/>
                </a:lnTo>
                <a:lnTo>
                  <a:pt x="188975" y="117856"/>
                </a:lnTo>
                <a:lnTo>
                  <a:pt x="178861" y="93725"/>
                </a:lnTo>
                <a:close/>
              </a:path>
              <a:path w="189229" h="1788795">
                <a:moveTo>
                  <a:pt x="114173" y="93725"/>
                </a:moveTo>
                <a:lnTo>
                  <a:pt x="112888" y="112772"/>
                </a:lnTo>
                <a:lnTo>
                  <a:pt x="150986" y="115317"/>
                </a:lnTo>
                <a:lnTo>
                  <a:pt x="152273" y="96266"/>
                </a:lnTo>
                <a:lnTo>
                  <a:pt x="114173" y="93725"/>
                </a:lnTo>
                <a:close/>
              </a:path>
              <a:path w="189229" h="1788795">
                <a:moveTo>
                  <a:pt x="139573" y="0"/>
                </a:moveTo>
                <a:lnTo>
                  <a:pt x="74929" y="110236"/>
                </a:lnTo>
                <a:lnTo>
                  <a:pt x="112888" y="112772"/>
                </a:lnTo>
                <a:lnTo>
                  <a:pt x="114173" y="93725"/>
                </a:lnTo>
                <a:lnTo>
                  <a:pt x="178861" y="93725"/>
                </a:lnTo>
                <a:lnTo>
                  <a:pt x="13957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13"/>
          <p:cNvSpPr/>
          <p:nvPr/>
        </p:nvSpPr>
        <p:spPr>
          <a:xfrm>
            <a:off x="3393043" y="2821806"/>
            <a:ext cx="4152900" cy="0"/>
          </a:xfrm>
          <a:custGeom>
            <a:avLst/>
            <a:gdLst/>
            <a:ahLst/>
            <a:cxnLst/>
            <a:rect l="l" t="t" r="r" b="b"/>
            <a:pathLst>
              <a:path w="4152900">
                <a:moveTo>
                  <a:pt x="0" y="0"/>
                </a:moveTo>
                <a:lnTo>
                  <a:pt x="4152900" y="0"/>
                </a:lnTo>
              </a:path>
            </a:pathLst>
          </a:cu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20"/>
          <p:cNvSpPr txBox="1"/>
          <p:nvPr/>
        </p:nvSpPr>
        <p:spPr>
          <a:xfrm>
            <a:off x="5455550" y="2388671"/>
            <a:ext cx="3075736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2400" spc="-1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ys</a:t>
            </a:r>
            <a:r>
              <a:rPr sz="2400" spc="-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</a:t>
            </a:r>
            <a:r>
              <a:rPr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2400" spc="-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parabolo</a:t>
            </a:r>
            <a:r>
              <a:rPr sz="2400" spc="-2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spc="-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object 21"/>
          <p:cNvSpPr txBox="1"/>
          <p:nvPr/>
        </p:nvSpPr>
        <p:spPr>
          <a:xfrm>
            <a:off x="5582650" y="5982750"/>
            <a:ext cx="2821536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dirty="0">
                <a:solidFill>
                  <a:srgbClr val="99C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2400" spc="-10" dirty="0">
                <a:solidFill>
                  <a:srgbClr val="99C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dirty="0">
                <a:solidFill>
                  <a:srgbClr val="99C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ys</a:t>
            </a:r>
            <a:r>
              <a:rPr sz="2400" spc="-5" dirty="0">
                <a:solidFill>
                  <a:srgbClr val="99C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</a:t>
            </a:r>
            <a:r>
              <a:rPr sz="2400" dirty="0">
                <a:solidFill>
                  <a:srgbClr val="99C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2400" spc="-5" dirty="0">
                <a:solidFill>
                  <a:srgbClr val="99C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spherical</a:t>
            </a:r>
            <a:endParaRPr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19493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.2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球差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8" name="object 2"/>
          <p:cNvSpPr txBox="1">
            <a:spLocks/>
          </p:cNvSpPr>
          <p:nvPr/>
        </p:nvSpPr>
        <p:spPr>
          <a:xfrm>
            <a:off x="-613350" y="1143000"/>
            <a:ext cx="8387892" cy="43088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148080">
              <a:lnSpc>
                <a:spcPct val="100000"/>
              </a:lnSpc>
            </a:pPr>
            <a:r>
              <a:rPr lang="zh-CN" altLang="en-US" sz="28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抛物面镜 </a:t>
            </a:r>
            <a:r>
              <a:rPr lang="en-US" altLang="zh-CN" sz="28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v.s. </a:t>
            </a:r>
            <a:r>
              <a:rPr lang="zh-CN" altLang="en-US" sz="28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球面镜</a:t>
            </a:r>
            <a:r>
              <a:rPr lang="en-US" altLang="zh-CN" sz="28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endParaRPr lang="zh-CN" altLang="en-US" sz="28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0" name="object 13"/>
          <p:cNvSpPr/>
          <p:nvPr/>
        </p:nvSpPr>
        <p:spPr>
          <a:xfrm>
            <a:off x="3431524" y="5682481"/>
            <a:ext cx="4152900" cy="0"/>
          </a:xfrm>
          <a:custGeom>
            <a:avLst/>
            <a:gdLst/>
            <a:ahLst/>
            <a:cxnLst/>
            <a:rect l="l" t="t" r="r" b="b"/>
            <a:pathLst>
              <a:path w="4152900">
                <a:moveTo>
                  <a:pt x="0" y="0"/>
                </a:moveTo>
                <a:lnTo>
                  <a:pt x="4152900" y="0"/>
                </a:lnTo>
              </a:path>
            </a:pathLst>
          </a:cu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08668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object 3"/>
          <p:cNvSpPr/>
          <p:nvPr/>
        </p:nvSpPr>
        <p:spPr>
          <a:xfrm>
            <a:off x="1868915" y="1383531"/>
            <a:ext cx="3605149" cy="4978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"/>
          <p:cNvSpPr/>
          <p:nvPr/>
        </p:nvSpPr>
        <p:spPr>
          <a:xfrm>
            <a:off x="2694479" y="3528307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6"/>
          <p:cNvSpPr/>
          <p:nvPr/>
        </p:nvSpPr>
        <p:spPr>
          <a:xfrm>
            <a:off x="2672254" y="4853806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8"/>
          <p:cNvSpPr/>
          <p:nvPr/>
        </p:nvSpPr>
        <p:spPr>
          <a:xfrm>
            <a:off x="2648315" y="3701281"/>
            <a:ext cx="1290955" cy="1186180"/>
          </a:xfrm>
          <a:custGeom>
            <a:avLst/>
            <a:gdLst/>
            <a:ahLst/>
            <a:cxnLst/>
            <a:rect l="l" t="t" r="r" b="b"/>
            <a:pathLst>
              <a:path w="1290954" h="1186179">
                <a:moveTo>
                  <a:pt x="1193619" y="63149"/>
                </a:moveTo>
                <a:lnTo>
                  <a:pt x="0" y="1157477"/>
                </a:lnTo>
                <a:lnTo>
                  <a:pt x="25653" y="1185672"/>
                </a:lnTo>
                <a:lnTo>
                  <a:pt x="1219356" y="91256"/>
                </a:lnTo>
                <a:lnTo>
                  <a:pt x="1193619" y="63149"/>
                </a:lnTo>
                <a:close/>
              </a:path>
              <a:path w="1290954" h="1186179">
                <a:moveTo>
                  <a:pt x="1271493" y="50291"/>
                </a:moveTo>
                <a:lnTo>
                  <a:pt x="1207642" y="50291"/>
                </a:lnTo>
                <a:lnTo>
                  <a:pt x="1233424" y="78359"/>
                </a:lnTo>
                <a:lnTo>
                  <a:pt x="1219356" y="91256"/>
                </a:lnTo>
                <a:lnTo>
                  <a:pt x="1245107" y="119379"/>
                </a:lnTo>
                <a:lnTo>
                  <a:pt x="1271493" y="50291"/>
                </a:lnTo>
                <a:close/>
              </a:path>
              <a:path w="1290954" h="1186179">
                <a:moveTo>
                  <a:pt x="1207642" y="50291"/>
                </a:moveTo>
                <a:lnTo>
                  <a:pt x="1193619" y="63149"/>
                </a:lnTo>
                <a:lnTo>
                  <a:pt x="1219356" y="91256"/>
                </a:lnTo>
                <a:lnTo>
                  <a:pt x="1233424" y="78359"/>
                </a:lnTo>
                <a:lnTo>
                  <a:pt x="1207642" y="50291"/>
                </a:lnTo>
                <a:close/>
              </a:path>
              <a:path w="1290954" h="1186179">
                <a:moveTo>
                  <a:pt x="1290701" y="0"/>
                </a:moveTo>
                <a:lnTo>
                  <a:pt x="1167891" y="35051"/>
                </a:lnTo>
                <a:lnTo>
                  <a:pt x="1193619" y="63149"/>
                </a:lnTo>
                <a:lnTo>
                  <a:pt x="1207642" y="50291"/>
                </a:lnTo>
                <a:lnTo>
                  <a:pt x="1271493" y="50291"/>
                </a:lnTo>
                <a:lnTo>
                  <a:pt x="1290701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9"/>
          <p:cNvSpPr/>
          <p:nvPr/>
        </p:nvSpPr>
        <p:spPr>
          <a:xfrm>
            <a:off x="2669396" y="3534276"/>
            <a:ext cx="1071245" cy="1148080"/>
          </a:xfrm>
          <a:custGeom>
            <a:avLst/>
            <a:gdLst/>
            <a:ahLst/>
            <a:cxnLst/>
            <a:rect l="l" t="t" r="r" b="b"/>
            <a:pathLst>
              <a:path w="1071245" h="1148079">
                <a:moveTo>
                  <a:pt x="979414" y="1077395"/>
                </a:moveTo>
                <a:lnTo>
                  <a:pt x="951483" y="1103375"/>
                </a:lnTo>
                <a:lnTo>
                  <a:pt x="1071245" y="1148079"/>
                </a:lnTo>
                <a:lnTo>
                  <a:pt x="1054537" y="1091310"/>
                </a:lnTo>
                <a:lnTo>
                  <a:pt x="992378" y="1091310"/>
                </a:lnTo>
                <a:lnTo>
                  <a:pt x="979414" y="1077395"/>
                </a:lnTo>
                <a:close/>
              </a:path>
              <a:path w="1071245" h="1148079">
                <a:moveTo>
                  <a:pt x="1007314" y="1051442"/>
                </a:moveTo>
                <a:lnTo>
                  <a:pt x="979414" y="1077395"/>
                </a:lnTo>
                <a:lnTo>
                  <a:pt x="992378" y="1091310"/>
                </a:lnTo>
                <a:lnTo>
                  <a:pt x="1020318" y="1065402"/>
                </a:lnTo>
                <a:lnTo>
                  <a:pt x="1007314" y="1051442"/>
                </a:lnTo>
                <a:close/>
              </a:path>
              <a:path w="1071245" h="1148079">
                <a:moveTo>
                  <a:pt x="1035177" y="1025524"/>
                </a:moveTo>
                <a:lnTo>
                  <a:pt x="1007314" y="1051442"/>
                </a:lnTo>
                <a:lnTo>
                  <a:pt x="1020318" y="1065402"/>
                </a:lnTo>
                <a:lnTo>
                  <a:pt x="992378" y="1091310"/>
                </a:lnTo>
                <a:lnTo>
                  <a:pt x="1054537" y="1091310"/>
                </a:lnTo>
                <a:lnTo>
                  <a:pt x="1035177" y="1025524"/>
                </a:lnTo>
                <a:close/>
              </a:path>
              <a:path w="1071245" h="1148079">
                <a:moveTo>
                  <a:pt x="27939" y="0"/>
                </a:moveTo>
                <a:lnTo>
                  <a:pt x="0" y="26034"/>
                </a:lnTo>
                <a:lnTo>
                  <a:pt x="979414" y="1077395"/>
                </a:lnTo>
                <a:lnTo>
                  <a:pt x="1007314" y="1051442"/>
                </a:lnTo>
                <a:lnTo>
                  <a:pt x="2793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12"/>
          <p:cNvSpPr/>
          <p:nvPr/>
        </p:nvSpPr>
        <p:spPr>
          <a:xfrm>
            <a:off x="2705592" y="3544182"/>
            <a:ext cx="4152900" cy="0"/>
          </a:xfrm>
          <a:custGeom>
            <a:avLst/>
            <a:gdLst/>
            <a:ahLst/>
            <a:cxnLst/>
            <a:rect l="l" t="t" r="r" b="b"/>
            <a:pathLst>
              <a:path w="4152900">
                <a:moveTo>
                  <a:pt x="0" y="0"/>
                </a:moveTo>
                <a:lnTo>
                  <a:pt x="4152900" y="0"/>
                </a:lnTo>
              </a:path>
            </a:pathLst>
          </a:custGeom>
          <a:ln w="76200">
            <a:solidFill>
              <a:srgbClr val="99C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13"/>
          <p:cNvSpPr/>
          <p:nvPr/>
        </p:nvSpPr>
        <p:spPr>
          <a:xfrm>
            <a:off x="3393043" y="2821806"/>
            <a:ext cx="4152900" cy="0"/>
          </a:xfrm>
          <a:custGeom>
            <a:avLst/>
            <a:gdLst/>
            <a:ahLst/>
            <a:cxnLst/>
            <a:rect l="l" t="t" r="r" b="b"/>
            <a:pathLst>
              <a:path w="4152900">
                <a:moveTo>
                  <a:pt x="0" y="0"/>
                </a:moveTo>
                <a:lnTo>
                  <a:pt x="4152900" y="0"/>
                </a:lnTo>
              </a:path>
            </a:pathLst>
          </a:custGeom>
          <a:ln w="76200">
            <a:solidFill>
              <a:srgbClr val="99C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16"/>
          <p:cNvSpPr/>
          <p:nvPr/>
        </p:nvSpPr>
        <p:spPr>
          <a:xfrm>
            <a:off x="2657586" y="3698106"/>
            <a:ext cx="1303655" cy="1200150"/>
          </a:xfrm>
          <a:custGeom>
            <a:avLst/>
            <a:gdLst/>
            <a:ahLst/>
            <a:cxnLst/>
            <a:rect l="l" t="t" r="r" b="b"/>
            <a:pathLst>
              <a:path w="1303654" h="1200150">
                <a:moveTo>
                  <a:pt x="1109465" y="126446"/>
                </a:moveTo>
                <a:lnTo>
                  <a:pt x="0" y="1143508"/>
                </a:lnTo>
                <a:lnTo>
                  <a:pt x="51562" y="1199642"/>
                </a:lnTo>
                <a:lnTo>
                  <a:pt x="1160983" y="182620"/>
                </a:lnTo>
                <a:lnTo>
                  <a:pt x="1109465" y="126446"/>
                </a:lnTo>
                <a:close/>
              </a:path>
              <a:path w="1303654" h="1200150">
                <a:moveTo>
                  <a:pt x="1265191" y="100711"/>
                </a:moveTo>
                <a:lnTo>
                  <a:pt x="1137539" y="100711"/>
                </a:lnTo>
                <a:lnTo>
                  <a:pt x="1189101" y="156844"/>
                </a:lnTo>
                <a:lnTo>
                  <a:pt x="1160983" y="182620"/>
                </a:lnTo>
                <a:lnTo>
                  <a:pt x="1212469" y="238760"/>
                </a:lnTo>
                <a:lnTo>
                  <a:pt x="1265191" y="100711"/>
                </a:lnTo>
                <a:close/>
              </a:path>
              <a:path w="1303654" h="1200150">
                <a:moveTo>
                  <a:pt x="1137539" y="100711"/>
                </a:moveTo>
                <a:lnTo>
                  <a:pt x="1109465" y="126446"/>
                </a:lnTo>
                <a:lnTo>
                  <a:pt x="1160983" y="182620"/>
                </a:lnTo>
                <a:lnTo>
                  <a:pt x="1189101" y="156844"/>
                </a:lnTo>
                <a:lnTo>
                  <a:pt x="1137539" y="100711"/>
                </a:lnTo>
                <a:close/>
              </a:path>
              <a:path w="1303654" h="1200150">
                <a:moveTo>
                  <a:pt x="1303655" y="0"/>
                </a:moveTo>
                <a:lnTo>
                  <a:pt x="1057909" y="70230"/>
                </a:lnTo>
                <a:lnTo>
                  <a:pt x="1109465" y="126446"/>
                </a:lnTo>
                <a:lnTo>
                  <a:pt x="1137539" y="100711"/>
                </a:lnTo>
                <a:lnTo>
                  <a:pt x="1265191" y="100711"/>
                </a:lnTo>
                <a:lnTo>
                  <a:pt x="1303655" y="0"/>
                </a:lnTo>
                <a:close/>
              </a:path>
            </a:pathLst>
          </a:custGeom>
          <a:solidFill>
            <a:srgbClr val="99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17"/>
          <p:cNvSpPr/>
          <p:nvPr/>
        </p:nvSpPr>
        <p:spPr>
          <a:xfrm>
            <a:off x="2677652" y="3518146"/>
            <a:ext cx="1085215" cy="1161415"/>
          </a:xfrm>
          <a:custGeom>
            <a:avLst/>
            <a:gdLst/>
            <a:ahLst/>
            <a:cxnLst/>
            <a:rect l="l" t="t" r="r" b="b"/>
            <a:pathLst>
              <a:path w="1085214" h="1161414">
                <a:moveTo>
                  <a:pt x="901509" y="1019741"/>
                </a:moveTo>
                <a:lnTo>
                  <a:pt x="845819" y="1071626"/>
                </a:lnTo>
                <a:lnTo>
                  <a:pt x="1085214" y="1161034"/>
                </a:lnTo>
                <a:lnTo>
                  <a:pt x="1051855" y="1047623"/>
                </a:lnTo>
                <a:lnTo>
                  <a:pt x="927480" y="1047623"/>
                </a:lnTo>
                <a:lnTo>
                  <a:pt x="901509" y="1019741"/>
                </a:lnTo>
                <a:close/>
              </a:path>
              <a:path w="1085214" h="1161414">
                <a:moveTo>
                  <a:pt x="957264" y="967797"/>
                </a:moveTo>
                <a:lnTo>
                  <a:pt x="901509" y="1019741"/>
                </a:lnTo>
                <a:lnTo>
                  <a:pt x="927480" y="1047623"/>
                </a:lnTo>
                <a:lnTo>
                  <a:pt x="983234" y="995680"/>
                </a:lnTo>
                <a:lnTo>
                  <a:pt x="957264" y="967797"/>
                </a:lnTo>
                <a:close/>
              </a:path>
              <a:path w="1085214" h="1161414">
                <a:moveTo>
                  <a:pt x="1013078" y="915797"/>
                </a:moveTo>
                <a:lnTo>
                  <a:pt x="957264" y="967797"/>
                </a:lnTo>
                <a:lnTo>
                  <a:pt x="983234" y="995680"/>
                </a:lnTo>
                <a:lnTo>
                  <a:pt x="927480" y="1047623"/>
                </a:lnTo>
                <a:lnTo>
                  <a:pt x="1051855" y="1047623"/>
                </a:lnTo>
                <a:lnTo>
                  <a:pt x="1013078" y="915797"/>
                </a:lnTo>
                <a:close/>
              </a:path>
              <a:path w="1085214" h="1161414">
                <a:moveTo>
                  <a:pt x="55879" y="0"/>
                </a:moveTo>
                <a:lnTo>
                  <a:pt x="0" y="51943"/>
                </a:lnTo>
                <a:lnTo>
                  <a:pt x="901509" y="1019741"/>
                </a:lnTo>
                <a:lnTo>
                  <a:pt x="957264" y="967797"/>
                </a:lnTo>
                <a:lnTo>
                  <a:pt x="55879" y="0"/>
                </a:lnTo>
                <a:close/>
              </a:path>
            </a:pathLst>
          </a:custGeom>
          <a:solidFill>
            <a:srgbClr val="99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18"/>
          <p:cNvSpPr/>
          <p:nvPr/>
        </p:nvSpPr>
        <p:spPr>
          <a:xfrm>
            <a:off x="3069065" y="2820408"/>
            <a:ext cx="361950" cy="1957705"/>
          </a:xfrm>
          <a:custGeom>
            <a:avLst/>
            <a:gdLst/>
            <a:ahLst/>
            <a:cxnLst/>
            <a:rect l="l" t="t" r="r" b="b"/>
            <a:pathLst>
              <a:path w="361950" h="1957704">
                <a:moveTo>
                  <a:pt x="0" y="1716405"/>
                </a:moveTo>
                <a:lnTo>
                  <a:pt x="85851" y="1957197"/>
                </a:lnTo>
                <a:lnTo>
                  <a:pt x="208029" y="1772666"/>
                </a:lnTo>
                <a:lnTo>
                  <a:pt x="146685" y="1772666"/>
                </a:lnTo>
                <a:lnTo>
                  <a:pt x="70992" y="1763522"/>
                </a:lnTo>
                <a:lnTo>
                  <a:pt x="75615" y="1725629"/>
                </a:lnTo>
                <a:lnTo>
                  <a:pt x="0" y="1716405"/>
                </a:lnTo>
                <a:close/>
              </a:path>
              <a:path w="361950" h="1957704">
                <a:moveTo>
                  <a:pt x="75615" y="1725629"/>
                </a:moveTo>
                <a:lnTo>
                  <a:pt x="70992" y="1763522"/>
                </a:lnTo>
                <a:lnTo>
                  <a:pt x="146685" y="1772666"/>
                </a:lnTo>
                <a:lnTo>
                  <a:pt x="151294" y="1734861"/>
                </a:lnTo>
                <a:lnTo>
                  <a:pt x="75615" y="1725629"/>
                </a:lnTo>
                <a:close/>
              </a:path>
              <a:path w="361950" h="1957704">
                <a:moveTo>
                  <a:pt x="151294" y="1734861"/>
                </a:moveTo>
                <a:lnTo>
                  <a:pt x="146685" y="1772666"/>
                </a:lnTo>
                <a:lnTo>
                  <a:pt x="208029" y="1772666"/>
                </a:lnTo>
                <a:lnTo>
                  <a:pt x="226949" y="1744091"/>
                </a:lnTo>
                <a:lnTo>
                  <a:pt x="151294" y="1734861"/>
                </a:lnTo>
                <a:close/>
              </a:path>
              <a:path w="361950" h="1957704">
                <a:moveTo>
                  <a:pt x="286130" y="0"/>
                </a:moveTo>
                <a:lnTo>
                  <a:pt x="75615" y="1725629"/>
                </a:lnTo>
                <a:lnTo>
                  <a:pt x="151294" y="1734861"/>
                </a:lnTo>
                <a:lnTo>
                  <a:pt x="361696" y="9144"/>
                </a:lnTo>
                <a:lnTo>
                  <a:pt x="286130" y="0"/>
                </a:lnTo>
                <a:close/>
              </a:path>
            </a:pathLst>
          </a:custGeom>
          <a:solidFill>
            <a:srgbClr val="99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19"/>
          <p:cNvSpPr/>
          <p:nvPr/>
        </p:nvSpPr>
        <p:spPr>
          <a:xfrm>
            <a:off x="3061572" y="3894956"/>
            <a:ext cx="447040" cy="1791970"/>
          </a:xfrm>
          <a:custGeom>
            <a:avLst/>
            <a:gdLst/>
            <a:ahLst/>
            <a:cxnLst/>
            <a:rect l="l" t="t" r="r" b="b"/>
            <a:pathLst>
              <a:path w="447039" h="1791970">
                <a:moveTo>
                  <a:pt x="149638" y="217476"/>
                </a:moveTo>
                <a:lnTo>
                  <a:pt x="74815" y="231738"/>
                </a:lnTo>
                <a:lnTo>
                  <a:pt x="371729" y="1791462"/>
                </a:lnTo>
                <a:lnTo>
                  <a:pt x="446659" y="1777238"/>
                </a:lnTo>
                <a:lnTo>
                  <a:pt x="149638" y="217476"/>
                </a:lnTo>
                <a:close/>
              </a:path>
              <a:path w="447039" h="1791970">
                <a:moveTo>
                  <a:pt x="69469" y="0"/>
                </a:moveTo>
                <a:lnTo>
                  <a:pt x="0" y="245999"/>
                </a:lnTo>
                <a:lnTo>
                  <a:pt x="74815" y="231738"/>
                </a:lnTo>
                <a:lnTo>
                  <a:pt x="67691" y="194310"/>
                </a:lnTo>
                <a:lnTo>
                  <a:pt x="142494" y="179958"/>
                </a:lnTo>
                <a:lnTo>
                  <a:pt x="206800" y="179958"/>
                </a:lnTo>
                <a:lnTo>
                  <a:pt x="69469" y="0"/>
                </a:lnTo>
                <a:close/>
              </a:path>
              <a:path w="447039" h="1791970">
                <a:moveTo>
                  <a:pt x="142494" y="179958"/>
                </a:moveTo>
                <a:lnTo>
                  <a:pt x="67691" y="194310"/>
                </a:lnTo>
                <a:lnTo>
                  <a:pt x="74815" y="231738"/>
                </a:lnTo>
                <a:lnTo>
                  <a:pt x="149638" y="217476"/>
                </a:lnTo>
                <a:lnTo>
                  <a:pt x="142494" y="179958"/>
                </a:lnTo>
                <a:close/>
              </a:path>
              <a:path w="447039" h="1791970">
                <a:moveTo>
                  <a:pt x="206800" y="179958"/>
                </a:moveTo>
                <a:lnTo>
                  <a:pt x="142494" y="179958"/>
                </a:lnTo>
                <a:lnTo>
                  <a:pt x="149638" y="217476"/>
                </a:lnTo>
                <a:lnTo>
                  <a:pt x="224536" y="203200"/>
                </a:lnTo>
                <a:lnTo>
                  <a:pt x="206800" y="179958"/>
                </a:lnTo>
                <a:close/>
              </a:path>
            </a:pathLst>
          </a:custGeom>
          <a:solidFill>
            <a:srgbClr val="99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20"/>
          <p:cNvSpPr txBox="1"/>
          <p:nvPr/>
        </p:nvSpPr>
        <p:spPr>
          <a:xfrm>
            <a:off x="5461872" y="2186186"/>
            <a:ext cx="3075736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2400" spc="-1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ys</a:t>
            </a:r>
            <a:r>
              <a:rPr sz="2400" spc="-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</a:t>
            </a:r>
            <a:r>
              <a:rPr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2400" spc="-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parabolo</a:t>
            </a:r>
            <a:r>
              <a:rPr sz="2400" spc="-2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spc="-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object 21"/>
          <p:cNvSpPr txBox="1"/>
          <p:nvPr/>
        </p:nvSpPr>
        <p:spPr>
          <a:xfrm>
            <a:off x="5582650" y="5982750"/>
            <a:ext cx="2821536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dirty="0">
                <a:solidFill>
                  <a:srgbClr val="99C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2400" spc="-10" dirty="0">
                <a:solidFill>
                  <a:srgbClr val="99C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dirty="0">
                <a:solidFill>
                  <a:srgbClr val="99C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ys</a:t>
            </a:r>
            <a:r>
              <a:rPr sz="2400" spc="-5" dirty="0">
                <a:solidFill>
                  <a:srgbClr val="99C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</a:t>
            </a:r>
            <a:r>
              <a:rPr sz="2400" dirty="0">
                <a:solidFill>
                  <a:srgbClr val="99C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2400" spc="-5" dirty="0">
                <a:solidFill>
                  <a:srgbClr val="99C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spherical</a:t>
            </a:r>
            <a:endParaRPr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19493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.2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球差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8" name="object 2"/>
          <p:cNvSpPr txBox="1">
            <a:spLocks/>
          </p:cNvSpPr>
          <p:nvPr/>
        </p:nvSpPr>
        <p:spPr>
          <a:xfrm>
            <a:off x="-613350" y="1143000"/>
            <a:ext cx="8387892" cy="43088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148080">
              <a:lnSpc>
                <a:spcPct val="100000"/>
              </a:lnSpc>
            </a:pPr>
            <a:r>
              <a:rPr lang="zh-CN" altLang="en-US" sz="28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抛物面镜 </a:t>
            </a:r>
            <a:r>
              <a:rPr lang="en-US" altLang="zh-CN" sz="28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v.s. </a:t>
            </a:r>
            <a:r>
              <a:rPr lang="zh-CN" altLang="en-US" sz="28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球面镜：球面镜反而会引起球差</a:t>
            </a:r>
            <a:r>
              <a:rPr lang="en-US" altLang="zh-CN" sz="28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endParaRPr lang="zh-CN" altLang="en-US" sz="28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object 13"/>
          <p:cNvSpPr/>
          <p:nvPr/>
        </p:nvSpPr>
        <p:spPr>
          <a:xfrm>
            <a:off x="3506200" y="5686926"/>
            <a:ext cx="4152900" cy="0"/>
          </a:xfrm>
          <a:custGeom>
            <a:avLst/>
            <a:gdLst/>
            <a:ahLst/>
            <a:cxnLst/>
            <a:rect l="l" t="t" r="r" b="b"/>
            <a:pathLst>
              <a:path w="4152900">
                <a:moveTo>
                  <a:pt x="0" y="0"/>
                </a:moveTo>
                <a:lnTo>
                  <a:pt x="4152900" y="0"/>
                </a:lnTo>
              </a:path>
            </a:pathLst>
          </a:custGeom>
          <a:ln w="76200">
            <a:solidFill>
              <a:srgbClr val="99C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32128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19493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.2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球差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8" name="object 2"/>
          <p:cNvSpPr txBox="1">
            <a:spLocks/>
          </p:cNvSpPr>
          <p:nvPr/>
        </p:nvSpPr>
        <p:spPr>
          <a:xfrm>
            <a:off x="-613350" y="1112222"/>
            <a:ext cx="8387892" cy="49244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148080">
              <a:lnSpc>
                <a:spcPct val="100000"/>
              </a:lnSpc>
            </a:pPr>
            <a:r>
              <a:rPr lang="zh-CN" altLang="en-US" sz="3200" spc="5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哈勃太空望远镜</a:t>
            </a:r>
            <a:endParaRPr lang="zh-CN" altLang="en-US" sz="32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8" name="object 3"/>
          <p:cNvSpPr txBox="1"/>
          <p:nvPr/>
        </p:nvSpPr>
        <p:spPr>
          <a:xfrm>
            <a:off x="535940" y="1710473"/>
            <a:ext cx="8265160" cy="956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</a:t>
            </a:r>
            <a:r>
              <a:rPr 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曾经遭受球面像差而影</a:t>
            </a:r>
            <a:r>
              <a:rPr sz="28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像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品质</a:t>
            </a:r>
            <a:r>
              <a:rPr sz="28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不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佳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ts val="3354"/>
              </a:lnSpc>
              <a:spcBef>
                <a:spcPts val="700"/>
              </a:spcBef>
            </a:pPr>
            <a:r>
              <a:rPr sz="28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</a:t>
            </a:r>
            <a:r>
              <a:rPr lang="en-US" sz="28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镜片外围</a:t>
            </a:r>
            <a:r>
              <a:rPr lang="zh-CN" altLang="en-US"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磨制</a:t>
            </a: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误</a:t>
            </a:r>
            <a:r>
              <a:rPr sz="2800" spc="-2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差</a:t>
            </a:r>
            <a:r>
              <a:rPr lang="en-US" altLang="zh-CN" sz="2800" spc="-10">
                <a:latin typeface="Symbol"/>
                <a:cs typeface="Symbol"/>
              </a:rPr>
              <a:t></a:t>
            </a:r>
            <a:r>
              <a:rPr lang="en-US" altLang="zh-CN" sz="2800" spc="-5">
                <a:latin typeface="Arial" panose="020B0604020202020204" pitchFamily="34" charset="0"/>
                <a:cs typeface="Arial" panose="020B0604020202020204" pitchFamily="34" charset="0"/>
              </a:rPr>
              <a:t>/2</a:t>
            </a:r>
            <a:r>
              <a:rPr lang="en-US" altLang="zh-CN" sz="2800" spc="1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800" spc="-5">
                <a:latin typeface="Wingdings"/>
                <a:cs typeface="Wingdings"/>
              </a:rPr>
              <a:t></a:t>
            </a:r>
            <a:r>
              <a:rPr lang="en-US" altLang="zh-CN" sz="2800" spc="35">
                <a:latin typeface="Times New Roman"/>
                <a:cs typeface="Times New Roman"/>
              </a:rPr>
              <a:t> </a:t>
            </a:r>
            <a:r>
              <a:rPr lang="en-US" altLang="zh-CN" sz="28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38 </a:t>
            </a: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</a:t>
            </a:r>
            <a:r>
              <a:rPr sz="28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轴向球面像差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9" name="object 4"/>
          <p:cNvSpPr/>
          <p:nvPr/>
        </p:nvSpPr>
        <p:spPr>
          <a:xfrm>
            <a:off x="1600644" y="2431927"/>
            <a:ext cx="6135751" cy="3657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6516269"/>
            <a:ext cx="59309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u="sng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https://en.wikipedia.org/wiki/Hubble_Space_Telescope</a:t>
            </a:r>
          </a:p>
        </p:txBody>
      </p:sp>
    </p:spTree>
    <p:extLst>
      <p:ext uri="{BB962C8B-B14F-4D97-AF65-F5344CB8AC3E}">
        <p14:creationId xmlns:p14="http://schemas.microsoft.com/office/powerpoint/2010/main" val="48921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19493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.2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球差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6516269"/>
            <a:ext cx="59309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u="sng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https://en.wikipedia.org/wiki/Hubble_Space_Telescope</a:t>
            </a:r>
          </a:p>
        </p:txBody>
      </p:sp>
      <p:pic>
        <p:nvPicPr>
          <p:cNvPr id="10244" name="Picture 4" descr="https://upload.wikimedia.org/wikipedia/commons/a/a4/Corrective_Optics_Space_Telescope_Axial_Replacemen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089" y="3110664"/>
            <a:ext cx="4079270" cy="2943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https://upload.wikimedia.org/wikipedia/commons/thumb/2/24/COSTAR_optics.png/500px-COSTAR_optics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589" y="2901386"/>
            <a:ext cx="4762500" cy="3162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bject 2"/>
          <p:cNvSpPr txBox="1">
            <a:spLocks/>
          </p:cNvSpPr>
          <p:nvPr/>
        </p:nvSpPr>
        <p:spPr>
          <a:xfrm>
            <a:off x="-613350" y="1112222"/>
            <a:ext cx="8387892" cy="49244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148080">
              <a:lnSpc>
                <a:spcPct val="100000"/>
              </a:lnSpc>
            </a:pPr>
            <a:r>
              <a:rPr lang="zh-CN" altLang="en-US" sz="3200" spc="5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哈勃太空</a:t>
            </a:r>
            <a:r>
              <a:rPr lang="zh-CN" altLang="en-US" sz="3200" spc="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望远镜：</a:t>
            </a:r>
            <a:r>
              <a:rPr lang="en-US" altLang="zh-CN" sz="32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COS</a:t>
            </a:r>
            <a:r>
              <a:rPr lang="en-US" altLang="zh-CN" sz="3200" spc="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</a:t>
            </a:r>
            <a:r>
              <a:rPr lang="en-US" altLang="zh-CN" sz="32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</a:t>
            </a:r>
            <a:r>
              <a:rPr lang="en-US" altLang="zh-CN" sz="32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</a:t>
            </a:r>
            <a:r>
              <a:rPr lang="zh-CN" altLang="en-US" sz="32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计划</a:t>
            </a:r>
            <a:endParaRPr lang="zh-CN" altLang="en-US" sz="3200" spc="5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1" name="object 3"/>
          <p:cNvSpPr txBox="1"/>
          <p:nvPr/>
        </p:nvSpPr>
        <p:spPr>
          <a:xfrm>
            <a:off x="419493" y="1748673"/>
            <a:ext cx="9541711" cy="944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</a:t>
            </a:r>
            <a:r>
              <a:rPr 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Corr</a:t>
            </a:r>
            <a:r>
              <a:rPr sz="28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</a:t>
            </a: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ct</a:t>
            </a:r>
            <a:r>
              <a:rPr sz="28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</a:t>
            </a: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ve</a:t>
            </a:r>
            <a:r>
              <a:rPr sz="2800" spc="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</a:t>
            </a:r>
            <a:r>
              <a:rPr sz="2800" spc="-2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</a:t>
            </a:r>
            <a:r>
              <a:rPr sz="2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tics</a:t>
            </a:r>
            <a:r>
              <a:rPr sz="2800" spc="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</a:t>
            </a:r>
            <a:r>
              <a:rPr sz="28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</a:t>
            </a:r>
            <a:r>
              <a:rPr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ace</a:t>
            </a:r>
            <a:r>
              <a:rPr sz="2800" spc="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te</a:t>
            </a:r>
            <a:r>
              <a:rPr sz="2800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</a:t>
            </a:r>
            <a:r>
              <a:rPr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es</a:t>
            </a:r>
            <a:r>
              <a:rPr sz="28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</a:t>
            </a:r>
            <a:r>
              <a:rPr sz="2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</a:t>
            </a:r>
            <a:r>
              <a:rPr sz="2800" spc="-2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</a:t>
            </a:r>
            <a:r>
              <a:rPr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</a:t>
            </a:r>
            <a:r>
              <a:rPr sz="2800" spc="3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ax</a:t>
            </a:r>
            <a:r>
              <a:rPr sz="2800" spc="-2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</a:t>
            </a:r>
            <a:r>
              <a:rPr sz="2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al</a:t>
            </a:r>
            <a:r>
              <a:rPr sz="2800" spc="3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re</a:t>
            </a:r>
            <a:r>
              <a:rPr sz="28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</a:t>
            </a:r>
            <a:r>
              <a:rPr sz="2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la</a:t>
            </a:r>
            <a:r>
              <a:rPr sz="2800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</a:t>
            </a:r>
            <a:r>
              <a:rPr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eme</a:t>
            </a:r>
            <a:r>
              <a:rPr sz="28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n</a:t>
            </a:r>
            <a:r>
              <a:rPr sz="2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>
              <a:lnSpc>
                <a:spcPts val="3600"/>
              </a:lnSpc>
              <a:spcBef>
                <a:spcPts val="720"/>
              </a:spcBef>
            </a:pP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</a:t>
            </a:r>
            <a:r>
              <a:rPr 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修正球面像差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1039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19493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.2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球差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8" name="object 2"/>
          <p:cNvSpPr txBox="1">
            <a:spLocks/>
          </p:cNvSpPr>
          <p:nvPr/>
        </p:nvSpPr>
        <p:spPr>
          <a:xfrm>
            <a:off x="-613350" y="1112222"/>
            <a:ext cx="8387892" cy="49244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148080">
              <a:lnSpc>
                <a:spcPct val="100000"/>
              </a:lnSpc>
            </a:pPr>
            <a:r>
              <a:rPr lang="zh-CN" altLang="en-US" sz="3200" spc="5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哈勃太空</a:t>
            </a:r>
            <a:r>
              <a:rPr lang="zh-CN" altLang="en-US" sz="3200" spc="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望远镜：</a:t>
            </a:r>
            <a:r>
              <a:rPr lang="en-US" altLang="zh-CN" sz="32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COS</a:t>
            </a:r>
            <a:r>
              <a:rPr lang="en-US" altLang="zh-CN" sz="3200" spc="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</a:t>
            </a:r>
            <a:r>
              <a:rPr lang="en-US" altLang="zh-CN" sz="32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</a:t>
            </a:r>
            <a:r>
              <a:rPr lang="en-US" altLang="zh-CN" sz="32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</a:t>
            </a:r>
            <a:r>
              <a:rPr lang="zh-CN" altLang="en-US" sz="32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计划</a:t>
            </a:r>
            <a:endParaRPr lang="zh-CN" altLang="en-US" sz="3200" spc="5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object 3"/>
          <p:cNvSpPr txBox="1"/>
          <p:nvPr/>
        </p:nvSpPr>
        <p:spPr>
          <a:xfrm>
            <a:off x="419493" y="1748673"/>
            <a:ext cx="9541711" cy="944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</a:t>
            </a:r>
            <a:r>
              <a:rPr 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Corr</a:t>
            </a:r>
            <a:r>
              <a:rPr sz="28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</a:t>
            </a: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ct</a:t>
            </a:r>
            <a:r>
              <a:rPr sz="28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</a:t>
            </a: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ve</a:t>
            </a:r>
            <a:r>
              <a:rPr sz="2800" spc="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</a:t>
            </a:r>
            <a:r>
              <a:rPr sz="2800" spc="-2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</a:t>
            </a:r>
            <a:r>
              <a:rPr sz="2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tics</a:t>
            </a:r>
            <a:r>
              <a:rPr sz="2800" spc="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</a:t>
            </a:r>
            <a:r>
              <a:rPr sz="28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</a:t>
            </a:r>
            <a:r>
              <a:rPr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ace</a:t>
            </a:r>
            <a:r>
              <a:rPr sz="2800" spc="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te</a:t>
            </a:r>
            <a:r>
              <a:rPr sz="2800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</a:t>
            </a:r>
            <a:r>
              <a:rPr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es</a:t>
            </a:r>
            <a:r>
              <a:rPr sz="28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</a:t>
            </a:r>
            <a:r>
              <a:rPr sz="2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</a:t>
            </a:r>
            <a:r>
              <a:rPr sz="2800" spc="-2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</a:t>
            </a:r>
            <a:r>
              <a:rPr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</a:t>
            </a:r>
            <a:r>
              <a:rPr sz="2800" spc="3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ax</a:t>
            </a:r>
            <a:r>
              <a:rPr sz="2800" spc="-2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</a:t>
            </a:r>
            <a:r>
              <a:rPr sz="2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al</a:t>
            </a:r>
            <a:r>
              <a:rPr sz="2800" spc="3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re</a:t>
            </a:r>
            <a:r>
              <a:rPr sz="28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</a:t>
            </a:r>
            <a:r>
              <a:rPr sz="2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la</a:t>
            </a:r>
            <a:r>
              <a:rPr sz="2800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</a:t>
            </a:r>
            <a:r>
              <a:rPr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eme</a:t>
            </a:r>
            <a:r>
              <a:rPr sz="28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n</a:t>
            </a:r>
            <a:r>
              <a:rPr sz="2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>
              <a:lnSpc>
                <a:spcPts val="3600"/>
              </a:lnSpc>
              <a:spcBef>
                <a:spcPts val="720"/>
              </a:spcBef>
            </a:pP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</a:t>
            </a:r>
            <a:r>
              <a:rPr 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修正球面像差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object 4"/>
          <p:cNvSpPr/>
          <p:nvPr/>
        </p:nvSpPr>
        <p:spPr>
          <a:xfrm>
            <a:off x="990812" y="2768241"/>
            <a:ext cx="7429500" cy="3670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右箭头 1"/>
          <p:cNvSpPr/>
          <p:nvPr/>
        </p:nvSpPr>
        <p:spPr>
          <a:xfrm>
            <a:off x="4287981" y="4270343"/>
            <a:ext cx="887336" cy="587572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0" y="6516269"/>
            <a:ext cx="59309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u="sng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https://en.wikipedia.org/wiki/Hubble_Space_Telescope</a:t>
            </a:r>
          </a:p>
        </p:txBody>
      </p:sp>
    </p:spTree>
    <p:extLst>
      <p:ext uri="{BB962C8B-B14F-4D97-AF65-F5344CB8AC3E}">
        <p14:creationId xmlns:p14="http://schemas.microsoft.com/office/powerpoint/2010/main" val="2535109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89708" y="1660796"/>
            <a:ext cx="7600148" cy="4255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几何像差（单色像差）</a:t>
            </a:r>
          </a:p>
          <a:p>
            <a:pPr marL="469900">
              <a:lnSpc>
                <a:spcPct val="100000"/>
              </a:lnSpc>
              <a:spcBef>
                <a:spcPts val="690"/>
              </a:spcBef>
            </a:pPr>
            <a:r>
              <a:rPr lang="en-US" altLang="zh-CN" sz="2400" spc="-1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</a:t>
            </a:r>
            <a:r>
              <a:rPr lang="zh-CN" altLang="en-US"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起源于非近轴光线的聚焦</a:t>
            </a:r>
            <a:endParaRPr lang="zh-CN" altLang="en-US"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927100">
              <a:lnSpc>
                <a:spcPct val="100000"/>
              </a:lnSpc>
              <a:spcBef>
                <a:spcPts val="590"/>
              </a:spcBef>
            </a:pPr>
            <a:r>
              <a:rPr lang="en-US" altLang="zh-CN"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 </a:t>
            </a:r>
            <a:r>
              <a:rPr lang="zh-CN" altLang="en-US"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球差</a:t>
            </a:r>
            <a:r>
              <a:rPr lang="zh-CN" altLang="en-US" sz="2000" spc="2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0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en-US" altLang="zh-CN" sz="20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spherical</a:t>
            </a:r>
            <a:r>
              <a:rPr lang="en-US" altLang="zh-CN" sz="2000" spc="-1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0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ab</a:t>
            </a:r>
            <a:r>
              <a:rPr lang="en-US" altLang="zh-CN" sz="2000" spc="-1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</a:t>
            </a:r>
            <a:r>
              <a:rPr lang="en-US" altLang="zh-CN" sz="20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</a:t>
            </a:r>
            <a:r>
              <a:rPr lang="en-US" altLang="zh-CN" sz="2000" spc="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</a:t>
            </a:r>
            <a:r>
              <a:rPr lang="en-US" altLang="zh-CN" sz="20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</a:t>
            </a:r>
            <a:r>
              <a:rPr lang="en-US" altLang="zh-CN" sz="2000" spc="-1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</a:t>
            </a:r>
            <a:r>
              <a:rPr lang="en-US" altLang="zh-CN" sz="20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ion)</a:t>
            </a:r>
            <a:endParaRPr lang="en-US" altLang="zh-CN"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927100">
              <a:lnSpc>
                <a:spcPct val="100000"/>
              </a:lnSpc>
              <a:spcBef>
                <a:spcPts val="575"/>
              </a:spcBef>
            </a:pPr>
            <a:r>
              <a:rPr lang="en-US" altLang="zh-CN"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 </a:t>
            </a:r>
            <a:r>
              <a:rPr lang="zh-CN" altLang="en-US"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彗差</a:t>
            </a:r>
            <a:r>
              <a:rPr lang="zh-CN" altLang="en-US" sz="2000" spc="2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0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(coma</a:t>
            </a:r>
            <a:r>
              <a:rPr lang="en-US" altLang="zh-CN" sz="20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)</a:t>
            </a:r>
          </a:p>
          <a:p>
            <a:pPr marL="927100">
              <a:lnSpc>
                <a:spcPct val="100000"/>
              </a:lnSpc>
              <a:spcBef>
                <a:spcPts val="575"/>
              </a:spcBef>
            </a:pPr>
            <a:r>
              <a:rPr lang="en-US" altLang="zh-CN"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 </a:t>
            </a:r>
            <a:r>
              <a:rPr lang="zh-CN" altLang="en-US"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像散</a:t>
            </a:r>
            <a:r>
              <a:rPr lang="zh-CN" altLang="en-US" sz="2000" spc="2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0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(astigma</a:t>
            </a:r>
            <a:r>
              <a:rPr lang="en-US" altLang="zh-CN" sz="2000" spc="-1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</a:t>
            </a:r>
            <a:r>
              <a:rPr lang="en-US" altLang="zh-CN" sz="20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ism)</a:t>
            </a:r>
          </a:p>
          <a:p>
            <a:pPr marL="927100">
              <a:lnSpc>
                <a:spcPct val="100000"/>
              </a:lnSpc>
              <a:spcBef>
                <a:spcPts val="575"/>
              </a:spcBef>
            </a:pPr>
            <a:r>
              <a:rPr lang="en-US" altLang="zh-CN"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 </a:t>
            </a:r>
            <a:r>
              <a:rPr lang="zh-CN" altLang="en-US"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场曲</a:t>
            </a:r>
            <a:r>
              <a:rPr lang="zh-CN" altLang="en-US" sz="2000" spc="2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0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en-US" altLang="zh-CN" sz="2000" spc="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</a:t>
            </a:r>
            <a:r>
              <a:rPr lang="en-US" altLang="zh-CN" sz="20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ie</a:t>
            </a:r>
            <a:r>
              <a:rPr lang="en-US" altLang="zh-CN" sz="2000" spc="-1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</a:t>
            </a:r>
            <a:r>
              <a:rPr lang="en-US" altLang="zh-CN" sz="20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</a:t>
            </a:r>
            <a:r>
              <a:rPr lang="en-US" altLang="zh-CN" sz="2000" spc="-1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0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curvature)</a:t>
            </a:r>
          </a:p>
          <a:p>
            <a:pPr marL="927100">
              <a:lnSpc>
                <a:spcPct val="100000"/>
              </a:lnSpc>
              <a:spcBef>
                <a:spcPts val="575"/>
              </a:spcBef>
            </a:pPr>
            <a:r>
              <a:rPr lang="en-US" altLang="zh-CN"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 </a:t>
            </a:r>
            <a:r>
              <a:rPr lang="zh-CN" altLang="en-US"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畸变 </a:t>
            </a:r>
            <a:r>
              <a:rPr lang="en-US" altLang="zh-CN" sz="20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en-US" altLang="zh-CN" sz="20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distortion)</a:t>
            </a:r>
            <a:endParaRPr lang="en-US" altLang="zh-CN"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735"/>
              </a:spcBef>
            </a:pP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色像差</a:t>
            </a:r>
            <a:r>
              <a:rPr lang="zh-CN" altLang="en-US" sz="2800" spc="2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</a:t>
            </a:r>
            <a:r>
              <a:rPr lang="en-US" altLang="zh-CN" sz="2800" spc="-1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</a:t>
            </a:r>
            <a:r>
              <a:rPr lang="en-US" altLang="zh-CN" sz="28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romati</a:t>
            </a: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</a:t>
            </a:r>
            <a:r>
              <a:rPr lang="en-US" altLang="zh-CN" sz="2800" spc="2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8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</a:t>
            </a: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b</a:t>
            </a:r>
            <a:r>
              <a:rPr lang="en-US" altLang="zh-CN" sz="2800" spc="-1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</a:t>
            </a:r>
            <a:r>
              <a:rPr lang="en-US" altLang="zh-CN" sz="28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</a:t>
            </a: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ration</a:t>
            </a:r>
          </a:p>
          <a:p>
            <a:pPr marL="756285" marR="5080" indent="-287020">
              <a:lnSpc>
                <a:spcPct val="100000"/>
              </a:lnSpc>
              <a:spcBef>
                <a:spcPts val="690"/>
              </a:spcBef>
            </a:pPr>
            <a:r>
              <a:rPr lang="en-US" altLang="zh-CN" sz="2400" spc="-1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</a:t>
            </a:r>
            <a:r>
              <a:rPr lang="zh-CN" altLang="en-US"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起源于透镜折射率随波长改变，因</a:t>
            </a:r>
            <a:r>
              <a:rPr lang="zh-CN" altLang="en-US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此</a:t>
            </a:r>
            <a:r>
              <a:rPr lang="zh-CN" altLang="en-US"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不同</a:t>
            </a: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颜</a:t>
            </a:r>
            <a:r>
              <a:rPr lang="zh-CN" altLang="en-US"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色聚焦</a:t>
            </a:r>
            <a:r>
              <a:rPr lang="zh-CN" altLang="en-US"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在不同位置</a:t>
            </a:r>
            <a:endParaRPr lang="zh-CN" altLang="en-US"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光学像差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57200" y="857499"/>
            <a:ext cx="8372764" cy="16065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5270">
              <a:lnSpc>
                <a:spcPct val="100000"/>
              </a:lnSpc>
            </a:pPr>
            <a:r>
              <a:rPr lang="zh-CN" altLang="en-US" sz="3600" spc="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教学大纲</a:t>
            </a:r>
            <a:endParaRPr lang="zh-CN" altLang="en-US" sz="36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en-US" altLang="zh-TW" sz="24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endParaRPr lang="zh-TW" altLang="en-US" sz="28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687397" y="2981889"/>
            <a:ext cx="2554665" cy="798259"/>
          </a:xfrm>
          <a:prstGeom prst="rect">
            <a:avLst/>
          </a:prstGeom>
          <a:solidFill>
            <a:srgbClr val="FF0000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8151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19493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.3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彗差与像散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11" name="object 3"/>
          <p:cNvSpPr txBox="1">
            <a:spLocks/>
          </p:cNvSpPr>
          <p:nvPr/>
        </p:nvSpPr>
        <p:spPr>
          <a:xfrm>
            <a:off x="346016" y="852091"/>
            <a:ext cx="8986520" cy="2781329"/>
          </a:xfrm>
          <a:prstGeom prst="rect">
            <a:avLst/>
          </a:prstGeom>
        </p:spPr>
        <p:txBody>
          <a:bodyPr vert="horz" wrap="square" lIns="0" tIns="295392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9900">
              <a:lnSpc>
                <a:spcPct val="100000"/>
              </a:lnSpc>
            </a:pPr>
            <a:r>
              <a:rPr lang="zh-CN" altLang="en-US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彗星像差</a:t>
            </a:r>
            <a:r>
              <a:rPr lang="zh-CN" altLang="en-US" spc="1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en-US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com</a:t>
            </a:r>
            <a:r>
              <a:rPr lang="en-US" spc="-1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</a:t>
            </a:r>
            <a:r>
              <a:rPr lang="en-US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)</a:t>
            </a:r>
          </a:p>
          <a:p>
            <a:pPr marL="469900">
              <a:lnSpc>
                <a:spcPct val="100000"/>
              </a:lnSpc>
              <a:spcBef>
                <a:spcPts val="770"/>
              </a:spcBef>
            </a:pPr>
            <a:r>
              <a:rPr lang="zh-CN" altLang="en-US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散光像差</a:t>
            </a:r>
            <a:r>
              <a:rPr lang="zh-CN" altLang="en-US" spc="1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en-US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as</a:t>
            </a:r>
            <a:r>
              <a:rPr lang="en-US" spc="1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</a:t>
            </a:r>
            <a:r>
              <a:rPr lang="en-US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igmatism)</a:t>
            </a:r>
          </a:p>
          <a:p>
            <a:pPr marL="1155700" indent="-457200">
              <a:lnSpc>
                <a:spcPct val="100000"/>
              </a:lnSpc>
              <a:spcBef>
                <a:spcPts val="685"/>
              </a:spcBef>
              <a:buFont typeface="Wingdings" panose="05000000000000000000" pitchFamily="2" charset="2"/>
              <a:buChar char="Ø"/>
            </a:pPr>
            <a:r>
              <a:rPr lang="zh-CN" altLang="en-US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由</a:t>
            </a:r>
            <a:r>
              <a:rPr lang="en-US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Seide</a:t>
            </a:r>
            <a:r>
              <a:rPr 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</a:t>
            </a:r>
            <a:r>
              <a:rPr lang="zh-CN" altLang="en-US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多项式推导像差距离</a:t>
            </a:r>
            <a:endParaRPr lang="zh-CN" altLang="en-US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155700" indent="-457200">
              <a:lnSpc>
                <a:spcPct val="100000"/>
              </a:lnSpc>
              <a:spcBef>
                <a:spcPts val="670"/>
              </a:spcBef>
              <a:buFont typeface="Wingdings" panose="05000000000000000000" pitchFamily="2" charset="2"/>
              <a:buChar char="Ø"/>
            </a:pPr>
            <a:r>
              <a:rPr lang="zh-CN" altLang="en-US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对于成像的影响</a:t>
            </a:r>
            <a:endParaRPr lang="zh-CN" altLang="en-US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155700" indent="-457200">
              <a:lnSpc>
                <a:spcPts val="3354"/>
              </a:lnSpc>
              <a:spcBef>
                <a:spcPts val="670"/>
              </a:spcBef>
              <a:buFont typeface="Wingdings" panose="05000000000000000000" pitchFamily="2" charset="2"/>
              <a:buChar char="Ø"/>
            </a:pPr>
            <a:r>
              <a:rPr lang="zh-CN" altLang="en-US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如何修正</a:t>
            </a:r>
            <a:endParaRPr lang="zh-CN" altLang="en-US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3508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19493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.3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彗差与像散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11" name="object 3"/>
          <p:cNvSpPr txBox="1">
            <a:spLocks/>
          </p:cNvSpPr>
          <p:nvPr/>
        </p:nvSpPr>
        <p:spPr>
          <a:xfrm>
            <a:off x="185761" y="1037263"/>
            <a:ext cx="8986520" cy="1288291"/>
          </a:xfrm>
          <a:prstGeom prst="rect">
            <a:avLst/>
          </a:prstGeom>
        </p:spPr>
        <p:txBody>
          <a:bodyPr vert="horz" wrap="square" lIns="0" tIns="295392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41300" indent="0">
              <a:lnSpc>
                <a:spcPct val="100000"/>
              </a:lnSpc>
              <a:buNone/>
            </a:pPr>
            <a:r>
              <a:rPr lang="zh-CN" altLang="en-US" spc="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彗差：</a:t>
            </a:r>
            <a:r>
              <a:rPr lang="zh-CN" altLang="en-US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横向像差距离</a:t>
            </a:r>
            <a:endParaRPr lang="zh-CN" altLang="en-US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241300" indent="0">
              <a:lnSpc>
                <a:spcPct val="100000"/>
              </a:lnSpc>
              <a:buNone/>
            </a:pPr>
            <a:endParaRPr lang="zh-CN" altLang="en-US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object 3"/>
          <p:cNvSpPr txBox="1"/>
          <p:nvPr/>
        </p:nvSpPr>
        <p:spPr>
          <a:xfrm>
            <a:off x="718828" y="4929632"/>
            <a:ext cx="9852398" cy="9746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marR="2970530" indent="-343535">
              <a:lnSpc>
                <a:spcPts val="3500"/>
              </a:lnSpc>
            </a:pPr>
            <a:r>
              <a:rPr lang="en-US" altLang="zh-CN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φ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相关性</a:t>
            </a: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：</a:t>
            </a:r>
            <a:r>
              <a:rPr lang="zh-CN" altLang="en-US"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△</a:t>
            </a:r>
            <a:r>
              <a:rPr sz="2800" i="1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x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’</a:t>
            </a:r>
            <a:r>
              <a:rPr sz="2800" spc="9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与</a:t>
            </a:r>
            <a:r>
              <a:rPr lang="zh-CN" altLang="en-US" sz="2800" spc="-5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△</a:t>
            </a:r>
            <a:r>
              <a:rPr lang="zh-CN" altLang="en-US" sz="28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i="1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y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’</a:t>
            </a:r>
            <a:r>
              <a:rPr sz="2800" spc="10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会构成一个圆形</a:t>
            </a:r>
            <a:endParaRPr sz="28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>
              <a:lnSpc>
                <a:spcPts val="3650"/>
              </a:lnSpc>
              <a:spcBef>
                <a:spcPts val="350"/>
              </a:spcBef>
              <a:tabLst>
                <a:tab pos="457834" algn="l"/>
              </a:tabLst>
            </a:pP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</a:t>
            </a:r>
            <a:r>
              <a:rPr sz="28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越大，</a:t>
            </a:r>
            <a:r>
              <a:rPr sz="2800" spc="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像差圆越</a:t>
            </a:r>
            <a:r>
              <a:rPr sz="2800" spc="-1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大</a:t>
            </a:r>
            <a:r>
              <a:rPr sz="2800" spc="5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</a:t>
            </a:r>
            <a:r>
              <a:rPr sz="2800" spc="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且</a:t>
            </a:r>
            <a:r>
              <a:rPr sz="2800" spc="-1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会</a:t>
            </a:r>
            <a:r>
              <a:rPr sz="2800" spc="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沿</a:t>
            </a:r>
            <a:r>
              <a:rPr sz="28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y</a:t>
            </a:r>
            <a:r>
              <a:rPr sz="28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轴位移越远</a:t>
            </a:r>
            <a:endParaRPr sz="28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" name="object 6"/>
          <p:cNvSpPr/>
          <p:nvPr/>
        </p:nvSpPr>
        <p:spPr>
          <a:xfrm>
            <a:off x="603123" y="571500"/>
            <a:ext cx="8302624" cy="41941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-2899865" y="6550223"/>
            <a:ext cx="113970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69565">
              <a:lnSpc>
                <a:spcPct val="100000"/>
              </a:lnSpc>
              <a:spcBef>
                <a:spcPts val="1455"/>
              </a:spcBef>
            </a:pPr>
            <a:r>
              <a:rPr lang="en-US" altLang="zh-CN" sz="1400" spc="-1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</a:t>
            </a:r>
            <a:r>
              <a:rPr lang="en-US" altLang="zh-CN" sz="1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 Gross</a:t>
            </a:r>
            <a:r>
              <a:rPr lang="en-US" altLang="zh-CN" sz="1400" spc="-2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1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ed.,</a:t>
            </a:r>
            <a:r>
              <a:rPr lang="en-US" altLang="zh-CN" sz="1400" spc="-2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1400" spc="-1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</a:t>
            </a:r>
            <a:r>
              <a:rPr lang="en-US" altLang="zh-CN" sz="1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andbook</a:t>
            </a:r>
            <a:r>
              <a:rPr lang="en-US" altLang="zh-CN" sz="1400" spc="-4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1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</a:t>
            </a:r>
            <a:r>
              <a:rPr lang="en-US" altLang="zh-CN" sz="1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</a:t>
            </a:r>
            <a:r>
              <a:rPr lang="en-US" altLang="zh-CN" sz="1400" spc="-1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1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Optical</a:t>
            </a:r>
            <a:r>
              <a:rPr lang="en-US" altLang="zh-CN" sz="1400" spc="-3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1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</a:t>
            </a:r>
            <a:r>
              <a:rPr lang="en-US" altLang="zh-CN" sz="1400" spc="-2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y</a:t>
            </a:r>
            <a:r>
              <a:rPr lang="en-US" altLang="zh-CN" sz="1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ste</a:t>
            </a:r>
            <a:r>
              <a:rPr lang="en-US" altLang="zh-CN" sz="1400" spc="-1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</a:t>
            </a:r>
            <a:r>
              <a:rPr lang="en-US" altLang="zh-CN" sz="1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s,</a:t>
            </a:r>
            <a:r>
              <a:rPr lang="en-US" altLang="zh-CN" sz="1400" spc="-1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C</a:t>
            </a:r>
            <a:r>
              <a:rPr lang="en-US" altLang="zh-CN" sz="1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h29.2,</a:t>
            </a:r>
            <a:r>
              <a:rPr lang="en-US" altLang="zh-CN" sz="1400" spc="-3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1400" spc="1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W</a:t>
            </a:r>
            <a:r>
              <a:rPr lang="en-US" altLang="zh-CN" sz="1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ile</a:t>
            </a:r>
            <a:r>
              <a:rPr lang="en-US" altLang="zh-CN" sz="1400" spc="-2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y</a:t>
            </a:r>
            <a:r>
              <a:rPr lang="en-US" altLang="zh-CN" sz="1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-V</a:t>
            </a:r>
            <a:r>
              <a:rPr lang="en-US" altLang="zh-CN" sz="1400" spc="-1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</a:t>
            </a:r>
            <a:r>
              <a:rPr lang="en-US" altLang="zh-CN" sz="1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</a:t>
            </a:r>
            <a:r>
              <a:rPr lang="en-US" altLang="zh-CN" sz="1400" spc="-1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1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(2007)</a:t>
            </a:r>
          </a:p>
        </p:txBody>
      </p:sp>
    </p:spTree>
    <p:extLst>
      <p:ext uri="{BB962C8B-B14F-4D97-AF65-F5344CB8AC3E}">
        <p14:creationId xmlns:p14="http://schemas.microsoft.com/office/powerpoint/2010/main" val="1936654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82550" y="3804477"/>
            <a:ext cx="8166543" cy="2437032"/>
            <a:chOff x="977457" y="4062294"/>
            <a:chExt cx="6858000" cy="2008249"/>
          </a:xfrm>
        </p:grpSpPr>
        <p:sp>
          <p:nvSpPr>
            <p:cNvPr id="9" name="object 4"/>
            <p:cNvSpPr/>
            <p:nvPr/>
          </p:nvSpPr>
          <p:spPr>
            <a:xfrm>
              <a:off x="977457" y="4443166"/>
              <a:ext cx="6858000" cy="162737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2" name="object 5"/>
            <p:cNvSpPr/>
            <p:nvPr/>
          </p:nvSpPr>
          <p:spPr>
            <a:xfrm>
              <a:off x="977457" y="4062294"/>
              <a:ext cx="6858000" cy="42702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</p:grp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19493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.3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彗差与像散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11" name="object 3"/>
          <p:cNvSpPr txBox="1">
            <a:spLocks/>
          </p:cNvSpPr>
          <p:nvPr/>
        </p:nvSpPr>
        <p:spPr>
          <a:xfrm>
            <a:off x="482550" y="648939"/>
            <a:ext cx="8986520" cy="729164"/>
          </a:xfrm>
          <a:prstGeom prst="rect">
            <a:avLst/>
          </a:prstGeom>
        </p:spPr>
        <p:txBody>
          <a:bodyPr vert="horz" wrap="square" lIns="0" tIns="295392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41300" indent="0">
              <a:lnSpc>
                <a:spcPct val="100000"/>
              </a:lnSpc>
              <a:buNone/>
            </a:pPr>
            <a:r>
              <a:rPr lang="zh-CN" altLang="en-US" spc="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彗差：</a:t>
            </a:r>
            <a:endParaRPr lang="zh-CN" altLang="en-US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-2856322" y="6536491"/>
            <a:ext cx="113970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69565">
              <a:lnSpc>
                <a:spcPct val="100000"/>
              </a:lnSpc>
              <a:spcBef>
                <a:spcPts val="1455"/>
              </a:spcBef>
            </a:pPr>
            <a:r>
              <a:rPr lang="en-US" altLang="zh-CN" sz="1400" spc="-1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</a:t>
            </a:r>
            <a:r>
              <a:rPr lang="en-US" altLang="zh-CN" sz="1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 Gross</a:t>
            </a:r>
            <a:r>
              <a:rPr lang="en-US" altLang="zh-CN" sz="1400" spc="-2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1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ed.,</a:t>
            </a:r>
            <a:r>
              <a:rPr lang="en-US" altLang="zh-CN" sz="1400" spc="-2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1400" spc="-1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</a:t>
            </a:r>
            <a:r>
              <a:rPr lang="en-US" altLang="zh-CN" sz="1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andbook</a:t>
            </a:r>
            <a:r>
              <a:rPr lang="en-US" altLang="zh-CN" sz="1400" spc="-4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1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</a:t>
            </a:r>
            <a:r>
              <a:rPr lang="en-US" altLang="zh-CN" sz="1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</a:t>
            </a:r>
            <a:r>
              <a:rPr lang="en-US" altLang="zh-CN" sz="1400" spc="-1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1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Optical</a:t>
            </a:r>
            <a:r>
              <a:rPr lang="en-US" altLang="zh-CN" sz="1400" spc="-3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1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</a:t>
            </a:r>
            <a:r>
              <a:rPr lang="en-US" altLang="zh-CN" sz="1400" spc="-2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y</a:t>
            </a:r>
            <a:r>
              <a:rPr lang="en-US" altLang="zh-CN" sz="1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ste</a:t>
            </a:r>
            <a:r>
              <a:rPr lang="en-US" altLang="zh-CN" sz="1400" spc="-1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</a:t>
            </a:r>
            <a:r>
              <a:rPr lang="en-US" altLang="zh-CN" sz="1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s,</a:t>
            </a:r>
            <a:r>
              <a:rPr lang="en-US" altLang="zh-CN" sz="1400" spc="-1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14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</a:t>
            </a:r>
            <a:r>
              <a:rPr lang="en-US" altLang="zh-CN" sz="1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h29.4,</a:t>
            </a:r>
            <a:r>
              <a:rPr lang="en-US" altLang="zh-CN" sz="1400" spc="-3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1400" spc="1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W</a:t>
            </a:r>
            <a:r>
              <a:rPr lang="en-US" altLang="zh-CN" sz="1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ile</a:t>
            </a:r>
            <a:r>
              <a:rPr lang="en-US" altLang="zh-CN" sz="1400" spc="-2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y</a:t>
            </a:r>
            <a:r>
              <a:rPr lang="en-US" altLang="zh-CN" sz="1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-V</a:t>
            </a:r>
            <a:r>
              <a:rPr lang="en-US" altLang="zh-CN" sz="1400" spc="-1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</a:t>
            </a:r>
            <a:r>
              <a:rPr lang="en-US" altLang="zh-CN" sz="1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</a:t>
            </a:r>
            <a:r>
              <a:rPr lang="en-US" altLang="zh-CN" sz="1400" spc="-1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1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(2007)</a:t>
            </a:r>
          </a:p>
        </p:txBody>
      </p:sp>
      <p:sp>
        <p:nvSpPr>
          <p:cNvPr id="8" name="object 3"/>
          <p:cNvSpPr txBox="1">
            <a:spLocks/>
          </p:cNvSpPr>
          <p:nvPr/>
        </p:nvSpPr>
        <p:spPr>
          <a:xfrm>
            <a:off x="482550" y="1391775"/>
            <a:ext cx="8986520" cy="2412702"/>
          </a:xfrm>
          <a:prstGeom prst="rect">
            <a:avLst/>
          </a:prstGeom>
        </p:spPr>
        <p:txBody>
          <a:bodyPr vert="horz" wrap="square" lIns="0" tIns="65268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9900">
              <a:lnSpc>
                <a:spcPct val="100000"/>
              </a:lnSpc>
            </a:pP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波前像差：对称</a:t>
            </a:r>
            <a:r>
              <a:rPr lang="zh-CN" altLang="en-US" sz="24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x </a:t>
            </a: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轴，且离轴越远越严重</a:t>
            </a:r>
          </a:p>
          <a:p>
            <a:pPr marL="927100">
              <a:lnSpc>
                <a:spcPct val="100000"/>
              </a:lnSpc>
              <a:spcBef>
                <a:spcPts val="685"/>
              </a:spcBef>
            </a:pPr>
            <a:r>
              <a:rPr lang="en-US" altLang="zh-CN" sz="24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 </a:t>
            </a:r>
            <a:r>
              <a:rPr lang="zh-CN" altLang="en-US"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有</a:t>
            </a:r>
            <a:r>
              <a:rPr lang="en-US" altLang="zh-CN" sz="24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y</a:t>
            </a:r>
            <a:r>
              <a:rPr lang="zh-CN" altLang="en-US"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相关性代表</a:t>
            </a:r>
            <a:r>
              <a:rPr lang="zh-CN" altLang="en-US" sz="24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在</a:t>
            </a:r>
            <a:r>
              <a:rPr lang="en-US" altLang="zh-CN" sz="24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y</a:t>
            </a:r>
            <a:r>
              <a:rPr lang="zh-CN" altLang="en-US"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轴上斜</a:t>
            </a: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向</a:t>
            </a:r>
            <a:r>
              <a:rPr lang="zh-CN" altLang="en-US"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入射</a:t>
            </a:r>
            <a:r>
              <a:rPr lang="zh-CN" altLang="en-US" sz="24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造</a:t>
            </a:r>
            <a:r>
              <a:rPr lang="zh-CN" altLang="en-US"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成的</a:t>
            </a:r>
            <a:r>
              <a:rPr lang="zh-CN" altLang="en-US" sz="24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像</a:t>
            </a:r>
            <a:r>
              <a:rPr lang="zh-CN" altLang="en-US"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差</a:t>
            </a:r>
            <a:endParaRPr lang="zh-CN" altLang="en-US" sz="24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00000"/>
              </a:lnSpc>
              <a:spcBef>
                <a:spcPts val="755"/>
              </a:spcBef>
            </a:pPr>
            <a:r>
              <a:rPr lang="zh-CN" altLang="en-US" sz="24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像差距离：以光轴为中</a:t>
            </a:r>
            <a:r>
              <a:rPr lang="zh-CN" altLang="en-US" sz="24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心</a:t>
            </a:r>
            <a:r>
              <a:rPr lang="zh-CN" altLang="en-US" sz="24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散开</a:t>
            </a:r>
          </a:p>
          <a:p>
            <a:pPr marL="927100">
              <a:lnSpc>
                <a:spcPct val="100000"/>
              </a:lnSpc>
              <a:spcBef>
                <a:spcPts val="685"/>
              </a:spcBef>
            </a:pPr>
            <a:r>
              <a:rPr lang="zh-CN" altLang="en-US"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绿色区域是在透镜平面离光轴</a:t>
            </a:r>
            <a:r>
              <a:rPr lang="zh-CN" altLang="en-US" sz="2400" spc="5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4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r/</a:t>
            </a:r>
            <a:r>
              <a:rPr lang="en-US" altLang="zh-CN"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 </a:t>
            </a:r>
            <a:r>
              <a:rPr lang="zh-CN" altLang="en-US"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的光所造成</a:t>
            </a:r>
            <a:endParaRPr lang="zh-CN" altLang="en-US" sz="24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927100">
              <a:lnSpc>
                <a:spcPts val="3354"/>
              </a:lnSpc>
              <a:spcBef>
                <a:spcPts val="670"/>
              </a:spcBef>
            </a:pPr>
            <a:r>
              <a:rPr lang="zh-CN" altLang="en-US"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黄色区域是在透镜平面离光轴</a:t>
            </a:r>
            <a:r>
              <a:rPr lang="zh-CN" altLang="en-US" sz="2400" spc="5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</a:t>
            </a:r>
            <a:r>
              <a:rPr lang="zh-CN" altLang="en-US" sz="24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zh-CN" altLang="en-US"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的光所造成</a:t>
            </a:r>
            <a:endParaRPr lang="zh-CN" altLang="en-US"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0263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19493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.3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彗差与像散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11" name="object 3"/>
          <p:cNvSpPr txBox="1">
            <a:spLocks/>
          </p:cNvSpPr>
          <p:nvPr/>
        </p:nvSpPr>
        <p:spPr>
          <a:xfrm>
            <a:off x="482550" y="648939"/>
            <a:ext cx="8986520" cy="729164"/>
          </a:xfrm>
          <a:prstGeom prst="rect">
            <a:avLst/>
          </a:prstGeom>
        </p:spPr>
        <p:txBody>
          <a:bodyPr vert="horz" wrap="square" lIns="0" tIns="295392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41300" indent="0">
              <a:lnSpc>
                <a:spcPct val="100000"/>
              </a:lnSpc>
              <a:buNone/>
            </a:pPr>
            <a:r>
              <a:rPr lang="zh-CN" altLang="en-US" spc="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彗差：</a:t>
            </a:r>
            <a:endParaRPr lang="zh-CN" altLang="en-US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-2856322" y="6488668"/>
            <a:ext cx="113970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69565">
              <a:lnSpc>
                <a:spcPct val="100000"/>
              </a:lnSpc>
              <a:spcBef>
                <a:spcPts val="1455"/>
              </a:spcBef>
            </a:pPr>
            <a:r>
              <a:rPr lang="en-US" altLang="zh-CN" sz="1400" spc="-1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</a:t>
            </a:r>
            <a:r>
              <a:rPr lang="en-US" altLang="zh-CN" sz="1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 Gross</a:t>
            </a:r>
            <a:r>
              <a:rPr lang="en-US" altLang="zh-CN" sz="1400" spc="-2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1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ed.,</a:t>
            </a:r>
            <a:r>
              <a:rPr lang="en-US" altLang="zh-CN" sz="1400" spc="-2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1400" spc="-1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</a:t>
            </a:r>
            <a:r>
              <a:rPr lang="en-US" altLang="zh-CN" sz="1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andbook</a:t>
            </a:r>
            <a:r>
              <a:rPr lang="en-US" altLang="zh-CN" sz="1400" spc="-4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1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</a:t>
            </a:r>
            <a:r>
              <a:rPr lang="en-US" altLang="zh-CN" sz="1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</a:t>
            </a:r>
            <a:r>
              <a:rPr lang="en-US" altLang="zh-CN" sz="1400" spc="-1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1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Optical</a:t>
            </a:r>
            <a:r>
              <a:rPr lang="en-US" altLang="zh-CN" sz="1400" spc="-3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1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</a:t>
            </a:r>
            <a:r>
              <a:rPr lang="en-US" altLang="zh-CN" sz="1400" spc="-2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y</a:t>
            </a:r>
            <a:r>
              <a:rPr lang="en-US" altLang="zh-CN" sz="1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ste</a:t>
            </a:r>
            <a:r>
              <a:rPr lang="en-US" altLang="zh-CN" sz="1400" spc="-1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</a:t>
            </a:r>
            <a:r>
              <a:rPr lang="en-US" altLang="zh-CN" sz="1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s,</a:t>
            </a:r>
            <a:r>
              <a:rPr lang="en-US" altLang="zh-CN" sz="1400" spc="-1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14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</a:t>
            </a:r>
            <a:r>
              <a:rPr lang="en-US" altLang="zh-CN" sz="1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h29.4,</a:t>
            </a:r>
            <a:r>
              <a:rPr lang="en-US" altLang="zh-CN" sz="1400" spc="-3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1400" spc="1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W</a:t>
            </a:r>
            <a:r>
              <a:rPr lang="en-US" altLang="zh-CN" sz="1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ile</a:t>
            </a:r>
            <a:r>
              <a:rPr lang="en-US" altLang="zh-CN" sz="1400" spc="-2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y</a:t>
            </a:r>
            <a:r>
              <a:rPr lang="en-US" altLang="zh-CN" sz="1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-V</a:t>
            </a:r>
            <a:r>
              <a:rPr lang="en-US" altLang="zh-CN" sz="1400" spc="-1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</a:t>
            </a:r>
            <a:r>
              <a:rPr lang="en-US" altLang="zh-CN" sz="1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</a:t>
            </a:r>
            <a:r>
              <a:rPr lang="en-US" altLang="zh-CN" sz="1400" spc="-1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1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(2007)</a:t>
            </a:r>
          </a:p>
        </p:txBody>
      </p:sp>
      <p:sp>
        <p:nvSpPr>
          <p:cNvPr id="10" name="object 2"/>
          <p:cNvSpPr txBox="1"/>
          <p:nvPr/>
        </p:nvSpPr>
        <p:spPr>
          <a:xfrm>
            <a:off x="510906" y="2027042"/>
            <a:ext cx="252349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z="12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and</a:t>
            </a:r>
            <a:r>
              <a:rPr sz="1200" spc="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2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pup</a:t>
            </a:r>
            <a:r>
              <a:rPr sz="1200" spc="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</a:t>
            </a:r>
            <a:r>
              <a:rPr sz="12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 </a:t>
            </a:r>
            <a:r>
              <a:rPr sz="12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z</a:t>
            </a:r>
            <a:r>
              <a:rPr sz="12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ones</a:t>
            </a:r>
            <a:r>
              <a:rPr sz="1200" spc="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2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as</a:t>
            </a:r>
            <a:r>
              <a:rPr sz="12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s</a:t>
            </a:r>
            <a:r>
              <a:rPr sz="12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ho</a:t>
            </a:r>
            <a:r>
              <a:rPr sz="12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w</a:t>
            </a:r>
            <a:r>
              <a:rPr sz="12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n</a:t>
            </a:r>
            <a:endParaRPr sz="12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3" name="object 3"/>
          <p:cNvSpPr/>
          <p:nvPr/>
        </p:nvSpPr>
        <p:spPr>
          <a:xfrm>
            <a:off x="5929338" y="3492589"/>
            <a:ext cx="2311400" cy="2242820"/>
          </a:xfrm>
          <a:custGeom>
            <a:avLst/>
            <a:gdLst/>
            <a:ahLst/>
            <a:cxnLst/>
            <a:rect l="l" t="t" r="r" b="b"/>
            <a:pathLst>
              <a:path w="2311400" h="2242820">
                <a:moveTo>
                  <a:pt x="1874808" y="0"/>
                </a:moveTo>
                <a:lnTo>
                  <a:pt x="0" y="1479052"/>
                </a:lnTo>
                <a:lnTo>
                  <a:pt x="63023" y="1581205"/>
                </a:lnTo>
                <a:lnTo>
                  <a:pt x="122361" y="1687141"/>
                </a:lnTo>
                <a:lnTo>
                  <a:pt x="176616" y="1794031"/>
                </a:lnTo>
                <a:lnTo>
                  <a:pt x="227060" y="1902800"/>
                </a:lnTo>
                <a:lnTo>
                  <a:pt x="273057" y="2014732"/>
                </a:lnTo>
                <a:lnTo>
                  <a:pt x="314098" y="2128238"/>
                </a:lnTo>
                <a:lnTo>
                  <a:pt x="351327" y="2242685"/>
                </a:lnTo>
                <a:lnTo>
                  <a:pt x="2311140" y="639736"/>
                </a:lnTo>
                <a:lnTo>
                  <a:pt x="2262475" y="637831"/>
                </a:lnTo>
                <a:lnTo>
                  <a:pt x="2215462" y="628433"/>
                </a:lnTo>
                <a:lnTo>
                  <a:pt x="2167941" y="614843"/>
                </a:lnTo>
                <a:lnTo>
                  <a:pt x="2122198" y="595919"/>
                </a:lnTo>
                <a:lnTo>
                  <a:pt x="2081157" y="571025"/>
                </a:lnTo>
                <a:lnTo>
                  <a:pt x="2041132" y="540416"/>
                </a:lnTo>
                <a:lnTo>
                  <a:pt x="2006698" y="506124"/>
                </a:lnTo>
                <a:lnTo>
                  <a:pt x="1974170" y="468911"/>
                </a:lnTo>
                <a:lnTo>
                  <a:pt x="1948377" y="426872"/>
                </a:lnTo>
                <a:lnTo>
                  <a:pt x="1927538" y="381784"/>
                </a:lnTo>
                <a:lnTo>
                  <a:pt x="1908225" y="375180"/>
                </a:lnTo>
                <a:lnTo>
                  <a:pt x="1869217" y="335172"/>
                </a:lnTo>
                <a:lnTo>
                  <a:pt x="1851174" y="295165"/>
                </a:lnTo>
                <a:lnTo>
                  <a:pt x="1836689" y="255158"/>
                </a:lnTo>
                <a:lnTo>
                  <a:pt x="1829065" y="210959"/>
                </a:lnTo>
                <a:lnTo>
                  <a:pt x="1828176" y="166125"/>
                </a:lnTo>
                <a:lnTo>
                  <a:pt x="1830971" y="123324"/>
                </a:lnTo>
                <a:lnTo>
                  <a:pt x="1840755" y="80395"/>
                </a:lnTo>
                <a:lnTo>
                  <a:pt x="1855875" y="38229"/>
                </a:lnTo>
                <a:lnTo>
                  <a:pt x="1874808" y="0"/>
                </a:lnTo>
                <a:close/>
              </a:path>
            </a:pathLst>
          </a:custGeom>
          <a:solidFill>
            <a:srgbClr val="FFFFC1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4" name="object 4"/>
          <p:cNvSpPr/>
          <p:nvPr/>
        </p:nvSpPr>
        <p:spPr>
          <a:xfrm>
            <a:off x="4627837" y="3050603"/>
            <a:ext cx="2141220" cy="2172335"/>
          </a:xfrm>
          <a:custGeom>
            <a:avLst/>
            <a:gdLst/>
            <a:ahLst/>
            <a:cxnLst/>
            <a:rect l="l" t="t" r="r" b="b"/>
            <a:pathLst>
              <a:path w="2141220" h="2172335">
                <a:moveTo>
                  <a:pt x="1854986" y="0"/>
                </a:moveTo>
                <a:lnTo>
                  <a:pt x="0" y="1761466"/>
                </a:lnTo>
                <a:lnTo>
                  <a:pt x="58321" y="1838687"/>
                </a:lnTo>
                <a:lnTo>
                  <a:pt x="110671" y="1918206"/>
                </a:lnTo>
                <a:lnTo>
                  <a:pt x="161496" y="2000177"/>
                </a:lnTo>
                <a:lnTo>
                  <a:pt x="205333" y="2085310"/>
                </a:lnTo>
                <a:lnTo>
                  <a:pt x="247263" y="2172005"/>
                </a:lnTo>
                <a:lnTo>
                  <a:pt x="2090303" y="343682"/>
                </a:lnTo>
                <a:lnTo>
                  <a:pt x="2012416" y="343682"/>
                </a:lnTo>
                <a:lnTo>
                  <a:pt x="1982811" y="340761"/>
                </a:lnTo>
                <a:lnTo>
                  <a:pt x="1929444" y="315867"/>
                </a:lnTo>
                <a:lnTo>
                  <a:pt x="1884718" y="273955"/>
                </a:lnTo>
                <a:lnTo>
                  <a:pt x="1852190" y="219722"/>
                </a:lnTo>
                <a:lnTo>
                  <a:pt x="1842788" y="189114"/>
                </a:lnTo>
                <a:lnTo>
                  <a:pt x="1831098" y="157616"/>
                </a:lnTo>
                <a:lnTo>
                  <a:pt x="1824491" y="125102"/>
                </a:lnTo>
                <a:lnTo>
                  <a:pt x="1824491" y="92715"/>
                </a:lnTo>
                <a:lnTo>
                  <a:pt x="1829192" y="60201"/>
                </a:lnTo>
                <a:lnTo>
                  <a:pt x="1839865" y="29592"/>
                </a:lnTo>
                <a:lnTo>
                  <a:pt x="1854986" y="0"/>
                </a:lnTo>
                <a:close/>
              </a:path>
              <a:path w="2141220" h="2172335">
                <a:moveTo>
                  <a:pt x="2141131" y="293260"/>
                </a:moveTo>
                <a:lnTo>
                  <a:pt x="2120292" y="313073"/>
                </a:lnTo>
                <a:lnTo>
                  <a:pt x="2096278" y="327552"/>
                </a:lnTo>
                <a:lnTo>
                  <a:pt x="2068832" y="337966"/>
                </a:lnTo>
                <a:lnTo>
                  <a:pt x="2041132" y="343682"/>
                </a:lnTo>
                <a:lnTo>
                  <a:pt x="2090303" y="343682"/>
                </a:lnTo>
                <a:lnTo>
                  <a:pt x="2141131" y="293260"/>
                </a:lnTo>
                <a:close/>
              </a:path>
            </a:pathLst>
          </a:custGeom>
          <a:solidFill>
            <a:srgbClr val="FFFFC1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" name="object 5"/>
          <p:cNvSpPr/>
          <p:nvPr/>
        </p:nvSpPr>
        <p:spPr>
          <a:xfrm>
            <a:off x="7742394" y="3336243"/>
            <a:ext cx="690245" cy="833755"/>
          </a:xfrm>
          <a:custGeom>
            <a:avLst/>
            <a:gdLst/>
            <a:ahLst/>
            <a:cxnLst/>
            <a:rect l="l" t="t" r="r" b="b"/>
            <a:pathLst>
              <a:path w="690245" h="833754">
                <a:moveTo>
                  <a:pt x="314733" y="0"/>
                </a:moveTo>
                <a:lnTo>
                  <a:pt x="273819" y="4699"/>
                </a:lnTo>
                <a:lnTo>
                  <a:pt x="234684" y="15113"/>
                </a:lnTo>
                <a:lnTo>
                  <a:pt x="194532" y="30227"/>
                </a:lnTo>
                <a:lnTo>
                  <a:pt x="158319" y="52327"/>
                </a:lnTo>
                <a:lnTo>
                  <a:pt x="124902" y="80014"/>
                </a:lnTo>
                <a:lnTo>
                  <a:pt x="94280" y="111639"/>
                </a:lnTo>
                <a:lnTo>
                  <a:pt x="68740" y="148852"/>
                </a:lnTo>
                <a:lnTo>
                  <a:pt x="45742" y="188860"/>
                </a:lnTo>
                <a:lnTo>
                  <a:pt x="27699" y="231788"/>
                </a:lnTo>
                <a:lnTo>
                  <a:pt x="13214" y="279670"/>
                </a:lnTo>
                <a:lnTo>
                  <a:pt x="4701" y="327298"/>
                </a:lnTo>
                <a:lnTo>
                  <a:pt x="0" y="377085"/>
                </a:lnTo>
                <a:lnTo>
                  <a:pt x="889" y="427507"/>
                </a:lnTo>
                <a:lnTo>
                  <a:pt x="7496" y="477294"/>
                </a:lnTo>
                <a:lnTo>
                  <a:pt x="17915" y="526827"/>
                </a:lnTo>
                <a:lnTo>
                  <a:pt x="35323" y="573565"/>
                </a:lnTo>
                <a:lnTo>
                  <a:pt x="54255" y="620431"/>
                </a:lnTo>
                <a:lnTo>
                  <a:pt x="79159" y="662471"/>
                </a:lnTo>
                <a:lnTo>
                  <a:pt x="107876" y="700573"/>
                </a:lnTo>
                <a:lnTo>
                  <a:pt x="140022" y="734992"/>
                </a:lnTo>
                <a:lnTo>
                  <a:pt x="175346" y="766490"/>
                </a:lnTo>
                <a:lnTo>
                  <a:pt x="211686" y="791383"/>
                </a:lnTo>
                <a:lnTo>
                  <a:pt x="250694" y="809291"/>
                </a:lnTo>
                <a:lnTo>
                  <a:pt x="292752" y="823897"/>
                </a:lnTo>
                <a:lnTo>
                  <a:pt x="334047" y="831390"/>
                </a:lnTo>
                <a:lnTo>
                  <a:pt x="375978" y="833296"/>
                </a:lnTo>
                <a:lnTo>
                  <a:pt x="417908" y="828596"/>
                </a:lnTo>
                <a:lnTo>
                  <a:pt x="457044" y="819071"/>
                </a:lnTo>
                <a:lnTo>
                  <a:pt x="495162" y="801798"/>
                </a:lnTo>
                <a:lnTo>
                  <a:pt x="531502" y="780079"/>
                </a:lnTo>
                <a:lnTo>
                  <a:pt x="564920" y="754170"/>
                </a:lnTo>
                <a:lnTo>
                  <a:pt x="595161" y="721656"/>
                </a:lnTo>
                <a:lnTo>
                  <a:pt x="622987" y="685459"/>
                </a:lnTo>
                <a:lnTo>
                  <a:pt x="645986" y="645452"/>
                </a:lnTo>
                <a:lnTo>
                  <a:pt x="663901" y="600364"/>
                </a:lnTo>
                <a:lnTo>
                  <a:pt x="678514" y="555530"/>
                </a:lnTo>
                <a:lnTo>
                  <a:pt x="687027" y="505743"/>
                </a:lnTo>
                <a:lnTo>
                  <a:pt x="689822" y="456210"/>
                </a:lnTo>
                <a:lnTo>
                  <a:pt x="689822" y="406677"/>
                </a:lnTo>
                <a:lnTo>
                  <a:pt x="684104" y="356891"/>
                </a:lnTo>
                <a:lnTo>
                  <a:pt x="671525" y="307358"/>
                </a:lnTo>
                <a:lnTo>
                  <a:pt x="656405" y="258587"/>
                </a:lnTo>
                <a:lnTo>
                  <a:pt x="636202" y="213753"/>
                </a:lnTo>
                <a:lnTo>
                  <a:pt x="612568" y="171841"/>
                </a:lnTo>
                <a:lnTo>
                  <a:pt x="583852" y="132468"/>
                </a:lnTo>
                <a:lnTo>
                  <a:pt x="551324" y="97160"/>
                </a:lnTo>
                <a:lnTo>
                  <a:pt x="516001" y="67821"/>
                </a:lnTo>
                <a:lnTo>
                  <a:pt x="477882" y="42928"/>
                </a:lnTo>
                <a:lnTo>
                  <a:pt x="438747" y="22734"/>
                </a:lnTo>
                <a:lnTo>
                  <a:pt x="398722" y="8509"/>
                </a:lnTo>
                <a:lnTo>
                  <a:pt x="356664" y="889"/>
                </a:lnTo>
                <a:lnTo>
                  <a:pt x="314733" y="0"/>
                </a:lnTo>
                <a:close/>
              </a:path>
            </a:pathLst>
          </a:custGeom>
          <a:solidFill>
            <a:srgbClr val="E0FFE0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6" name="object 6"/>
          <p:cNvSpPr/>
          <p:nvPr/>
        </p:nvSpPr>
        <p:spPr>
          <a:xfrm>
            <a:off x="6461731" y="2963857"/>
            <a:ext cx="357505" cy="427990"/>
          </a:xfrm>
          <a:custGeom>
            <a:avLst/>
            <a:gdLst/>
            <a:ahLst/>
            <a:cxnLst/>
            <a:rect l="l" t="t" r="r" b="b"/>
            <a:pathLst>
              <a:path w="357504" h="427989">
                <a:moveTo>
                  <a:pt x="181318" y="0"/>
                </a:moveTo>
                <a:lnTo>
                  <a:pt x="152729" y="0"/>
                </a:lnTo>
                <a:lnTo>
                  <a:pt x="123377" y="4699"/>
                </a:lnTo>
                <a:lnTo>
                  <a:pt x="71663" y="32513"/>
                </a:lnTo>
                <a:lnTo>
                  <a:pt x="30622" y="80141"/>
                </a:lnTo>
                <a:lnTo>
                  <a:pt x="5971" y="142248"/>
                </a:lnTo>
                <a:lnTo>
                  <a:pt x="0" y="211848"/>
                </a:lnTo>
                <a:lnTo>
                  <a:pt x="5082" y="248172"/>
                </a:lnTo>
                <a:lnTo>
                  <a:pt x="27826" y="314978"/>
                </a:lnTo>
                <a:lnTo>
                  <a:pt x="65945" y="370226"/>
                </a:lnTo>
                <a:lnTo>
                  <a:pt x="117405" y="409599"/>
                </a:lnTo>
                <a:lnTo>
                  <a:pt x="175727" y="427507"/>
                </a:lnTo>
                <a:lnTo>
                  <a:pt x="204443" y="427507"/>
                </a:lnTo>
                <a:lnTo>
                  <a:pt x="260605" y="410488"/>
                </a:lnTo>
                <a:lnTo>
                  <a:pt x="307237" y="372385"/>
                </a:lnTo>
                <a:lnTo>
                  <a:pt x="341671" y="315994"/>
                </a:lnTo>
                <a:lnTo>
                  <a:pt x="357045" y="249061"/>
                </a:lnTo>
                <a:lnTo>
                  <a:pt x="357045" y="213753"/>
                </a:lnTo>
                <a:lnTo>
                  <a:pt x="342560" y="144153"/>
                </a:lnTo>
                <a:lnTo>
                  <a:pt x="312319" y="82046"/>
                </a:lnTo>
                <a:lnTo>
                  <a:pt x="266196" y="33402"/>
                </a:lnTo>
                <a:lnTo>
                  <a:pt x="211940" y="5715"/>
                </a:lnTo>
                <a:lnTo>
                  <a:pt x="181318" y="0"/>
                </a:lnTo>
                <a:close/>
              </a:path>
            </a:pathLst>
          </a:custGeom>
          <a:solidFill>
            <a:srgbClr val="E0FFE0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7" name="object 7"/>
          <p:cNvSpPr/>
          <p:nvPr/>
        </p:nvSpPr>
        <p:spPr>
          <a:xfrm>
            <a:off x="5114613" y="2671612"/>
            <a:ext cx="179070" cy="213995"/>
          </a:xfrm>
          <a:custGeom>
            <a:avLst/>
            <a:gdLst/>
            <a:ahLst/>
            <a:cxnLst/>
            <a:rect l="l" t="t" r="r" b="b"/>
            <a:pathLst>
              <a:path w="179070" h="213994">
                <a:moveTo>
                  <a:pt x="81955" y="0"/>
                </a:moveTo>
                <a:lnTo>
                  <a:pt x="43836" y="10414"/>
                </a:lnTo>
                <a:lnTo>
                  <a:pt x="13468" y="40007"/>
                </a:lnTo>
                <a:lnTo>
                  <a:pt x="0" y="83824"/>
                </a:lnTo>
                <a:lnTo>
                  <a:pt x="0" y="106813"/>
                </a:lnTo>
                <a:lnTo>
                  <a:pt x="11562" y="153806"/>
                </a:lnTo>
                <a:lnTo>
                  <a:pt x="39008" y="191019"/>
                </a:lnTo>
                <a:lnTo>
                  <a:pt x="75348" y="210959"/>
                </a:lnTo>
                <a:lnTo>
                  <a:pt x="97456" y="213753"/>
                </a:lnTo>
                <a:lnTo>
                  <a:pt x="117278" y="210959"/>
                </a:lnTo>
                <a:lnTo>
                  <a:pt x="150696" y="191019"/>
                </a:lnTo>
                <a:lnTo>
                  <a:pt x="173694" y="153806"/>
                </a:lnTo>
                <a:lnTo>
                  <a:pt x="178522" y="131833"/>
                </a:lnTo>
                <a:lnTo>
                  <a:pt x="178522" y="108718"/>
                </a:lnTo>
                <a:lnTo>
                  <a:pt x="166197" y="62106"/>
                </a:lnTo>
                <a:lnTo>
                  <a:pt x="138371" y="24893"/>
                </a:lnTo>
                <a:lnTo>
                  <a:pt x="102158" y="2794"/>
                </a:lnTo>
                <a:lnTo>
                  <a:pt x="81955" y="0"/>
                </a:lnTo>
                <a:close/>
              </a:path>
            </a:pathLst>
          </a:custGeom>
          <a:solidFill>
            <a:srgbClr val="E0FFE0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8" name="object 8"/>
          <p:cNvSpPr/>
          <p:nvPr/>
        </p:nvSpPr>
        <p:spPr>
          <a:xfrm>
            <a:off x="3265472" y="2715430"/>
            <a:ext cx="2002789" cy="2152650"/>
          </a:xfrm>
          <a:custGeom>
            <a:avLst/>
            <a:gdLst/>
            <a:ahLst/>
            <a:cxnLst/>
            <a:rect l="l" t="t" r="r" b="b"/>
            <a:pathLst>
              <a:path w="2002789" h="2152650">
                <a:moveTo>
                  <a:pt x="1857654" y="0"/>
                </a:moveTo>
                <a:lnTo>
                  <a:pt x="0" y="1958201"/>
                </a:lnTo>
                <a:lnTo>
                  <a:pt x="38245" y="2003034"/>
                </a:lnTo>
                <a:lnTo>
                  <a:pt x="71663" y="2051932"/>
                </a:lnTo>
                <a:lnTo>
                  <a:pt x="100379" y="2101465"/>
                </a:lnTo>
                <a:lnTo>
                  <a:pt x="127824" y="2152141"/>
                </a:lnTo>
                <a:lnTo>
                  <a:pt x="1978477" y="167141"/>
                </a:lnTo>
                <a:lnTo>
                  <a:pt x="1936814" y="167141"/>
                </a:lnTo>
                <a:lnTo>
                  <a:pt x="1918771" y="164220"/>
                </a:lnTo>
                <a:lnTo>
                  <a:pt x="1873029" y="132722"/>
                </a:lnTo>
                <a:lnTo>
                  <a:pt x="1851936" y="95509"/>
                </a:lnTo>
                <a:lnTo>
                  <a:pt x="1844313" y="47881"/>
                </a:lnTo>
                <a:lnTo>
                  <a:pt x="1849141" y="22988"/>
                </a:lnTo>
                <a:lnTo>
                  <a:pt x="1857654" y="0"/>
                </a:lnTo>
                <a:close/>
              </a:path>
              <a:path w="2002789" h="2152650">
                <a:moveTo>
                  <a:pt x="2002632" y="141232"/>
                </a:moveTo>
                <a:lnTo>
                  <a:pt x="1989418" y="153806"/>
                </a:lnTo>
                <a:lnTo>
                  <a:pt x="1974043" y="162315"/>
                </a:lnTo>
                <a:lnTo>
                  <a:pt x="1956000" y="167141"/>
                </a:lnTo>
                <a:lnTo>
                  <a:pt x="1978477" y="167141"/>
                </a:lnTo>
                <a:lnTo>
                  <a:pt x="2002632" y="141232"/>
                </a:lnTo>
                <a:close/>
              </a:path>
            </a:pathLst>
          </a:custGeom>
          <a:solidFill>
            <a:srgbClr val="FFFFC1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9" name="object 9"/>
          <p:cNvSpPr txBox="1"/>
          <p:nvPr/>
        </p:nvSpPr>
        <p:spPr>
          <a:xfrm>
            <a:off x="3531293" y="2085767"/>
            <a:ext cx="65341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</a:t>
            </a:r>
            <a:r>
              <a:rPr sz="1200" b="1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hi</a:t>
            </a:r>
            <a:r>
              <a:rPr sz="1200" b="1" spc="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</a:t>
            </a:r>
            <a:r>
              <a:rPr sz="1200" b="1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 r</a:t>
            </a:r>
            <a:r>
              <a:rPr sz="1200" b="1" spc="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</a:t>
            </a:r>
            <a:r>
              <a:rPr sz="1200" b="1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y</a:t>
            </a:r>
            <a:endParaRPr sz="12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object 10"/>
          <p:cNvSpPr/>
          <p:nvPr/>
        </p:nvSpPr>
        <p:spPr>
          <a:xfrm>
            <a:off x="3470551" y="2341139"/>
            <a:ext cx="5223510" cy="661035"/>
          </a:xfrm>
          <a:custGeom>
            <a:avLst/>
            <a:gdLst/>
            <a:ahLst/>
            <a:cxnLst/>
            <a:rect l="l" t="t" r="r" b="b"/>
            <a:pathLst>
              <a:path w="5223509" h="661035">
                <a:moveTo>
                  <a:pt x="0" y="0"/>
                </a:moveTo>
                <a:lnTo>
                  <a:pt x="0" y="0"/>
                </a:lnTo>
                <a:lnTo>
                  <a:pt x="5223160" y="660946"/>
                </a:lnTo>
              </a:path>
            </a:pathLst>
          </a:custGeom>
          <a:ln w="85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object 11"/>
          <p:cNvSpPr/>
          <p:nvPr/>
        </p:nvSpPr>
        <p:spPr>
          <a:xfrm>
            <a:off x="2909697" y="3742920"/>
            <a:ext cx="5784215" cy="725170"/>
          </a:xfrm>
          <a:custGeom>
            <a:avLst/>
            <a:gdLst/>
            <a:ahLst/>
            <a:cxnLst/>
            <a:rect l="l" t="t" r="r" b="b"/>
            <a:pathLst>
              <a:path w="5784215" h="725170">
                <a:moveTo>
                  <a:pt x="0" y="0"/>
                </a:moveTo>
                <a:lnTo>
                  <a:pt x="0" y="0"/>
                </a:lnTo>
                <a:lnTo>
                  <a:pt x="5784014" y="724577"/>
                </a:lnTo>
              </a:path>
            </a:pathLst>
          </a:custGeom>
          <a:ln w="85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2" name="object 12"/>
          <p:cNvSpPr/>
          <p:nvPr/>
        </p:nvSpPr>
        <p:spPr>
          <a:xfrm>
            <a:off x="1834493" y="2378352"/>
            <a:ext cx="1924685" cy="2263140"/>
          </a:xfrm>
          <a:custGeom>
            <a:avLst/>
            <a:gdLst/>
            <a:ahLst/>
            <a:cxnLst/>
            <a:rect l="l" t="t" r="r" b="b"/>
            <a:pathLst>
              <a:path w="1924685" h="2263140">
                <a:moveTo>
                  <a:pt x="1924362" y="0"/>
                </a:moveTo>
                <a:lnTo>
                  <a:pt x="0" y="2188465"/>
                </a:lnTo>
                <a:lnTo>
                  <a:pt x="35958" y="2262892"/>
                </a:lnTo>
                <a:lnTo>
                  <a:pt x="1299214" y="757345"/>
                </a:lnTo>
                <a:lnTo>
                  <a:pt x="1924362" y="0"/>
                </a:lnTo>
                <a:close/>
              </a:path>
            </a:pathLst>
          </a:custGeom>
          <a:solidFill>
            <a:srgbClr val="FFFFC1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3" name="object 13"/>
          <p:cNvSpPr/>
          <p:nvPr/>
        </p:nvSpPr>
        <p:spPr>
          <a:xfrm>
            <a:off x="1913653" y="2378352"/>
            <a:ext cx="1845310" cy="2407285"/>
          </a:xfrm>
          <a:custGeom>
            <a:avLst/>
            <a:gdLst/>
            <a:ahLst/>
            <a:cxnLst/>
            <a:rect l="l" t="t" r="r" b="b"/>
            <a:pathLst>
              <a:path w="1845310" h="2407285">
                <a:moveTo>
                  <a:pt x="1845202" y="0"/>
                </a:moveTo>
                <a:lnTo>
                  <a:pt x="1845202" y="1466809"/>
                </a:lnTo>
                <a:lnTo>
                  <a:pt x="0" y="2406918"/>
                </a:lnTo>
              </a:path>
            </a:pathLst>
          </a:custGeom>
          <a:ln w="851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" name="object 14"/>
          <p:cNvSpPr/>
          <p:nvPr/>
        </p:nvSpPr>
        <p:spPr>
          <a:xfrm>
            <a:off x="879326" y="4852204"/>
            <a:ext cx="1440815" cy="184785"/>
          </a:xfrm>
          <a:custGeom>
            <a:avLst/>
            <a:gdLst/>
            <a:ahLst/>
            <a:cxnLst/>
            <a:rect l="l" t="t" r="r" b="b"/>
            <a:pathLst>
              <a:path w="1440814" h="184785">
                <a:moveTo>
                  <a:pt x="0" y="0"/>
                </a:moveTo>
                <a:lnTo>
                  <a:pt x="0" y="0"/>
                </a:lnTo>
                <a:lnTo>
                  <a:pt x="1440546" y="184389"/>
                </a:lnTo>
              </a:path>
            </a:pathLst>
          </a:custGeom>
          <a:ln w="85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" name="object 15"/>
          <p:cNvSpPr/>
          <p:nvPr/>
        </p:nvSpPr>
        <p:spPr>
          <a:xfrm>
            <a:off x="1599440" y="4302262"/>
            <a:ext cx="0" cy="1284605"/>
          </a:xfrm>
          <a:custGeom>
            <a:avLst/>
            <a:gdLst/>
            <a:ahLst/>
            <a:cxnLst/>
            <a:rect l="l" t="t" r="r" b="b"/>
            <a:pathLst>
              <a:path h="1284604">
                <a:moveTo>
                  <a:pt x="0" y="0"/>
                </a:moveTo>
                <a:lnTo>
                  <a:pt x="0" y="0"/>
                </a:lnTo>
                <a:lnTo>
                  <a:pt x="0" y="1284198"/>
                </a:lnTo>
              </a:path>
            </a:pathLst>
          </a:custGeom>
          <a:ln w="85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6" name="object 16"/>
          <p:cNvSpPr/>
          <p:nvPr/>
        </p:nvSpPr>
        <p:spPr>
          <a:xfrm>
            <a:off x="1276130" y="4423680"/>
            <a:ext cx="720090" cy="1024890"/>
          </a:xfrm>
          <a:custGeom>
            <a:avLst/>
            <a:gdLst/>
            <a:ahLst/>
            <a:cxnLst/>
            <a:rect l="l" t="t" r="r" b="b"/>
            <a:pathLst>
              <a:path w="720089" h="1024889">
                <a:moveTo>
                  <a:pt x="379777" y="0"/>
                </a:moveTo>
                <a:lnTo>
                  <a:pt x="339714" y="0"/>
                </a:lnTo>
                <a:lnTo>
                  <a:pt x="301544" y="6604"/>
                </a:lnTo>
                <a:lnTo>
                  <a:pt x="263375" y="17019"/>
                </a:lnTo>
                <a:lnTo>
                  <a:pt x="225218" y="36197"/>
                </a:lnTo>
                <a:lnTo>
                  <a:pt x="190835" y="58931"/>
                </a:lnTo>
                <a:lnTo>
                  <a:pt x="156452" y="86746"/>
                </a:lnTo>
                <a:lnTo>
                  <a:pt x="125855" y="121038"/>
                </a:lnTo>
                <a:lnTo>
                  <a:pt x="97469" y="160156"/>
                </a:lnTo>
                <a:lnTo>
                  <a:pt x="73492" y="202449"/>
                </a:lnTo>
                <a:lnTo>
                  <a:pt x="50469" y="249061"/>
                </a:lnTo>
                <a:lnTo>
                  <a:pt x="31536" y="296689"/>
                </a:lnTo>
                <a:lnTo>
                  <a:pt x="17979" y="348381"/>
                </a:lnTo>
                <a:lnTo>
                  <a:pt x="7572" y="401724"/>
                </a:lnTo>
                <a:lnTo>
                  <a:pt x="940" y="456210"/>
                </a:lnTo>
                <a:lnTo>
                  <a:pt x="0" y="512652"/>
                </a:lnTo>
                <a:lnTo>
                  <a:pt x="940" y="567825"/>
                </a:lnTo>
                <a:lnTo>
                  <a:pt x="7572" y="622374"/>
                </a:lnTo>
                <a:lnTo>
                  <a:pt x="17979" y="676911"/>
                </a:lnTo>
                <a:lnTo>
                  <a:pt x="31536" y="728311"/>
                </a:lnTo>
                <a:lnTo>
                  <a:pt x="50469" y="778124"/>
                </a:lnTo>
                <a:lnTo>
                  <a:pt x="73492" y="822894"/>
                </a:lnTo>
                <a:lnTo>
                  <a:pt x="97469" y="864832"/>
                </a:lnTo>
                <a:lnTo>
                  <a:pt x="125855" y="902972"/>
                </a:lnTo>
                <a:lnTo>
                  <a:pt x="156452" y="937340"/>
                </a:lnTo>
                <a:lnTo>
                  <a:pt x="190835" y="965091"/>
                </a:lnTo>
                <a:lnTo>
                  <a:pt x="225218" y="989045"/>
                </a:lnTo>
                <a:lnTo>
                  <a:pt x="263375" y="1007016"/>
                </a:lnTo>
                <a:lnTo>
                  <a:pt x="301544" y="1018688"/>
                </a:lnTo>
                <a:lnTo>
                  <a:pt x="339714" y="1024366"/>
                </a:lnTo>
                <a:lnTo>
                  <a:pt x="379777" y="1024366"/>
                </a:lnTo>
                <a:lnTo>
                  <a:pt x="417934" y="1018688"/>
                </a:lnTo>
                <a:lnTo>
                  <a:pt x="455163" y="1007016"/>
                </a:lnTo>
                <a:lnTo>
                  <a:pt x="492380" y="989045"/>
                </a:lnTo>
                <a:lnTo>
                  <a:pt x="527703" y="965091"/>
                </a:lnTo>
                <a:lnTo>
                  <a:pt x="561159" y="937340"/>
                </a:lnTo>
                <a:lnTo>
                  <a:pt x="592416" y="902972"/>
                </a:lnTo>
                <a:lnTo>
                  <a:pt x="620116" y="864832"/>
                </a:lnTo>
                <a:lnTo>
                  <a:pt x="646036" y="822894"/>
                </a:lnTo>
                <a:lnTo>
                  <a:pt x="666748" y="778124"/>
                </a:lnTo>
                <a:lnTo>
                  <a:pt x="686061" y="728311"/>
                </a:lnTo>
                <a:lnTo>
                  <a:pt x="701182" y="676911"/>
                </a:lnTo>
                <a:lnTo>
                  <a:pt x="710076" y="622374"/>
                </a:lnTo>
                <a:lnTo>
                  <a:pt x="717573" y="567825"/>
                </a:lnTo>
                <a:lnTo>
                  <a:pt x="719479" y="512652"/>
                </a:lnTo>
                <a:lnTo>
                  <a:pt x="717573" y="456210"/>
                </a:lnTo>
                <a:lnTo>
                  <a:pt x="710076" y="401724"/>
                </a:lnTo>
                <a:lnTo>
                  <a:pt x="701182" y="348381"/>
                </a:lnTo>
                <a:lnTo>
                  <a:pt x="686061" y="296689"/>
                </a:lnTo>
                <a:lnTo>
                  <a:pt x="666748" y="249061"/>
                </a:lnTo>
                <a:lnTo>
                  <a:pt x="646036" y="202449"/>
                </a:lnTo>
                <a:lnTo>
                  <a:pt x="620116" y="160156"/>
                </a:lnTo>
                <a:lnTo>
                  <a:pt x="592416" y="121038"/>
                </a:lnTo>
                <a:lnTo>
                  <a:pt x="561159" y="86746"/>
                </a:lnTo>
                <a:lnTo>
                  <a:pt x="527703" y="58931"/>
                </a:lnTo>
                <a:lnTo>
                  <a:pt x="492380" y="36197"/>
                </a:lnTo>
                <a:lnTo>
                  <a:pt x="455163" y="17019"/>
                </a:lnTo>
                <a:lnTo>
                  <a:pt x="417934" y="6604"/>
                </a:lnTo>
                <a:lnTo>
                  <a:pt x="379777" y="0"/>
                </a:lnTo>
                <a:close/>
              </a:path>
            </a:pathLst>
          </a:custGeom>
          <a:solidFill>
            <a:srgbClr val="B5D6FF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7" name="object 17"/>
          <p:cNvSpPr/>
          <p:nvPr/>
        </p:nvSpPr>
        <p:spPr>
          <a:xfrm>
            <a:off x="1276130" y="4423680"/>
            <a:ext cx="720090" cy="1024890"/>
          </a:xfrm>
          <a:custGeom>
            <a:avLst/>
            <a:gdLst/>
            <a:ahLst/>
            <a:cxnLst/>
            <a:rect l="l" t="t" r="r" b="b"/>
            <a:pathLst>
              <a:path w="720089" h="1024889">
                <a:moveTo>
                  <a:pt x="719479" y="512652"/>
                </a:moveTo>
                <a:lnTo>
                  <a:pt x="717573" y="456210"/>
                </a:lnTo>
                <a:lnTo>
                  <a:pt x="710076" y="401724"/>
                </a:lnTo>
                <a:lnTo>
                  <a:pt x="701182" y="348381"/>
                </a:lnTo>
                <a:lnTo>
                  <a:pt x="686061" y="296689"/>
                </a:lnTo>
                <a:lnTo>
                  <a:pt x="666748" y="249061"/>
                </a:lnTo>
                <a:lnTo>
                  <a:pt x="646036" y="202449"/>
                </a:lnTo>
                <a:lnTo>
                  <a:pt x="620116" y="160156"/>
                </a:lnTo>
                <a:lnTo>
                  <a:pt x="592416" y="121038"/>
                </a:lnTo>
                <a:lnTo>
                  <a:pt x="561159" y="86746"/>
                </a:lnTo>
                <a:lnTo>
                  <a:pt x="527703" y="58931"/>
                </a:lnTo>
                <a:lnTo>
                  <a:pt x="492380" y="36197"/>
                </a:lnTo>
                <a:lnTo>
                  <a:pt x="455163" y="17019"/>
                </a:lnTo>
                <a:lnTo>
                  <a:pt x="417934" y="6604"/>
                </a:lnTo>
                <a:lnTo>
                  <a:pt x="379777" y="0"/>
                </a:lnTo>
                <a:lnTo>
                  <a:pt x="339714" y="0"/>
                </a:lnTo>
                <a:lnTo>
                  <a:pt x="301544" y="6604"/>
                </a:lnTo>
                <a:lnTo>
                  <a:pt x="263375" y="17019"/>
                </a:lnTo>
                <a:lnTo>
                  <a:pt x="225218" y="36197"/>
                </a:lnTo>
                <a:lnTo>
                  <a:pt x="190835" y="58931"/>
                </a:lnTo>
                <a:lnTo>
                  <a:pt x="156452" y="86746"/>
                </a:lnTo>
                <a:lnTo>
                  <a:pt x="125855" y="121038"/>
                </a:lnTo>
                <a:lnTo>
                  <a:pt x="97469" y="160156"/>
                </a:lnTo>
                <a:lnTo>
                  <a:pt x="73492" y="202449"/>
                </a:lnTo>
                <a:lnTo>
                  <a:pt x="50469" y="249061"/>
                </a:lnTo>
                <a:lnTo>
                  <a:pt x="31536" y="296689"/>
                </a:lnTo>
                <a:lnTo>
                  <a:pt x="17979" y="348381"/>
                </a:lnTo>
                <a:lnTo>
                  <a:pt x="7572" y="401724"/>
                </a:lnTo>
                <a:lnTo>
                  <a:pt x="940" y="456210"/>
                </a:lnTo>
                <a:lnTo>
                  <a:pt x="0" y="512652"/>
                </a:lnTo>
                <a:lnTo>
                  <a:pt x="940" y="567825"/>
                </a:lnTo>
                <a:lnTo>
                  <a:pt x="7572" y="622374"/>
                </a:lnTo>
                <a:lnTo>
                  <a:pt x="17979" y="676911"/>
                </a:lnTo>
                <a:lnTo>
                  <a:pt x="31536" y="728311"/>
                </a:lnTo>
                <a:lnTo>
                  <a:pt x="50469" y="778124"/>
                </a:lnTo>
                <a:lnTo>
                  <a:pt x="73492" y="822894"/>
                </a:lnTo>
                <a:lnTo>
                  <a:pt x="97469" y="864832"/>
                </a:lnTo>
                <a:lnTo>
                  <a:pt x="125855" y="902972"/>
                </a:lnTo>
                <a:lnTo>
                  <a:pt x="156452" y="937340"/>
                </a:lnTo>
                <a:lnTo>
                  <a:pt x="190835" y="965091"/>
                </a:lnTo>
                <a:lnTo>
                  <a:pt x="225218" y="989045"/>
                </a:lnTo>
                <a:lnTo>
                  <a:pt x="263375" y="1007016"/>
                </a:lnTo>
                <a:lnTo>
                  <a:pt x="301544" y="1018688"/>
                </a:lnTo>
                <a:lnTo>
                  <a:pt x="339714" y="1024366"/>
                </a:lnTo>
                <a:lnTo>
                  <a:pt x="379777" y="1024366"/>
                </a:lnTo>
                <a:lnTo>
                  <a:pt x="417934" y="1018688"/>
                </a:lnTo>
                <a:lnTo>
                  <a:pt x="455163" y="1007016"/>
                </a:lnTo>
                <a:lnTo>
                  <a:pt x="492380" y="989045"/>
                </a:lnTo>
                <a:lnTo>
                  <a:pt x="527703" y="965091"/>
                </a:lnTo>
                <a:lnTo>
                  <a:pt x="561159" y="937340"/>
                </a:lnTo>
                <a:lnTo>
                  <a:pt x="592416" y="902972"/>
                </a:lnTo>
                <a:lnTo>
                  <a:pt x="620116" y="864832"/>
                </a:lnTo>
                <a:lnTo>
                  <a:pt x="646036" y="822894"/>
                </a:lnTo>
                <a:lnTo>
                  <a:pt x="666748" y="778124"/>
                </a:lnTo>
                <a:lnTo>
                  <a:pt x="686061" y="728311"/>
                </a:lnTo>
                <a:lnTo>
                  <a:pt x="701182" y="676911"/>
                </a:lnTo>
                <a:lnTo>
                  <a:pt x="710076" y="622374"/>
                </a:lnTo>
                <a:lnTo>
                  <a:pt x="717573" y="567825"/>
                </a:lnTo>
                <a:lnTo>
                  <a:pt x="719479" y="512652"/>
                </a:lnTo>
                <a:close/>
              </a:path>
            </a:pathLst>
          </a:custGeom>
          <a:ln w="851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8" name="object 18"/>
          <p:cNvSpPr/>
          <p:nvPr/>
        </p:nvSpPr>
        <p:spPr>
          <a:xfrm>
            <a:off x="1241747" y="4423680"/>
            <a:ext cx="716915" cy="1024890"/>
          </a:xfrm>
          <a:custGeom>
            <a:avLst/>
            <a:gdLst/>
            <a:ahLst/>
            <a:cxnLst/>
            <a:rect l="l" t="t" r="r" b="b"/>
            <a:pathLst>
              <a:path w="716914" h="1024889">
                <a:moveTo>
                  <a:pt x="378824" y="0"/>
                </a:moveTo>
                <a:lnTo>
                  <a:pt x="340667" y="0"/>
                </a:lnTo>
                <a:lnTo>
                  <a:pt x="300604" y="6604"/>
                </a:lnTo>
                <a:lnTo>
                  <a:pt x="263387" y="17019"/>
                </a:lnTo>
                <a:lnTo>
                  <a:pt x="226158" y="36197"/>
                </a:lnTo>
                <a:lnTo>
                  <a:pt x="190835" y="58931"/>
                </a:lnTo>
                <a:lnTo>
                  <a:pt x="157405" y="86746"/>
                </a:lnTo>
                <a:lnTo>
                  <a:pt x="126808" y="121038"/>
                </a:lnTo>
                <a:lnTo>
                  <a:pt x="100303" y="160156"/>
                </a:lnTo>
                <a:lnTo>
                  <a:pt x="73492" y="202449"/>
                </a:lnTo>
                <a:lnTo>
                  <a:pt x="52362" y="249061"/>
                </a:lnTo>
                <a:lnTo>
                  <a:pt x="34383" y="296689"/>
                </a:lnTo>
                <a:lnTo>
                  <a:pt x="20190" y="348381"/>
                </a:lnTo>
                <a:lnTo>
                  <a:pt x="9466" y="401724"/>
                </a:lnTo>
                <a:lnTo>
                  <a:pt x="3786" y="456210"/>
                </a:lnTo>
                <a:lnTo>
                  <a:pt x="0" y="512652"/>
                </a:lnTo>
                <a:lnTo>
                  <a:pt x="3786" y="567825"/>
                </a:lnTo>
                <a:lnTo>
                  <a:pt x="9466" y="622374"/>
                </a:lnTo>
                <a:lnTo>
                  <a:pt x="20190" y="676911"/>
                </a:lnTo>
                <a:lnTo>
                  <a:pt x="34383" y="728311"/>
                </a:lnTo>
                <a:lnTo>
                  <a:pt x="52362" y="778124"/>
                </a:lnTo>
                <a:lnTo>
                  <a:pt x="73492" y="822894"/>
                </a:lnTo>
                <a:lnTo>
                  <a:pt x="100303" y="864832"/>
                </a:lnTo>
                <a:lnTo>
                  <a:pt x="126808" y="902972"/>
                </a:lnTo>
                <a:lnTo>
                  <a:pt x="157405" y="937340"/>
                </a:lnTo>
                <a:lnTo>
                  <a:pt x="190835" y="965091"/>
                </a:lnTo>
                <a:lnTo>
                  <a:pt x="226158" y="989045"/>
                </a:lnTo>
                <a:lnTo>
                  <a:pt x="263387" y="1007016"/>
                </a:lnTo>
                <a:lnTo>
                  <a:pt x="300604" y="1018688"/>
                </a:lnTo>
                <a:lnTo>
                  <a:pt x="340667" y="1024366"/>
                </a:lnTo>
                <a:lnTo>
                  <a:pt x="378824" y="1024366"/>
                </a:lnTo>
                <a:lnTo>
                  <a:pt x="416993" y="1018688"/>
                </a:lnTo>
                <a:lnTo>
                  <a:pt x="455163" y="1007016"/>
                </a:lnTo>
                <a:lnTo>
                  <a:pt x="491439" y="989045"/>
                </a:lnTo>
                <a:lnTo>
                  <a:pt x="526763" y="965091"/>
                </a:lnTo>
                <a:lnTo>
                  <a:pt x="560193" y="937340"/>
                </a:lnTo>
                <a:lnTo>
                  <a:pt x="590459" y="902972"/>
                </a:lnTo>
                <a:lnTo>
                  <a:pt x="619175" y="864832"/>
                </a:lnTo>
                <a:lnTo>
                  <a:pt x="644080" y="822894"/>
                </a:lnTo>
                <a:lnTo>
                  <a:pt x="666824" y="778124"/>
                </a:lnTo>
                <a:lnTo>
                  <a:pt x="685121" y="728311"/>
                </a:lnTo>
                <a:lnTo>
                  <a:pt x="698335" y="676911"/>
                </a:lnTo>
                <a:lnTo>
                  <a:pt x="709136" y="622374"/>
                </a:lnTo>
                <a:lnTo>
                  <a:pt x="715743" y="567825"/>
                </a:lnTo>
                <a:lnTo>
                  <a:pt x="716632" y="512652"/>
                </a:lnTo>
                <a:lnTo>
                  <a:pt x="715743" y="456210"/>
                </a:lnTo>
                <a:lnTo>
                  <a:pt x="709136" y="401724"/>
                </a:lnTo>
                <a:lnTo>
                  <a:pt x="698335" y="348381"/>
                </a:lnTo>
                <a:lnTo>
                  <a:pt x="685121" y="296689"/>
                </a:lnTo>
                <a:lnTo>
                  <a:pt x="666824" y="249061"/>
                </a:lnTo>
                <a:lnTo>
                  <a:pt x="644080" y="202449"/>
                </a:lnTo>
                <a:lnTo>
                  <a:pt x="619175" y="160156"/>
                </a:lnTo>
                <a:lnTo>
                  <a:pt x="590459" y="121038"/>
                </a:lnTo>
                <a:lnTo>
                  <a:pt x="560193" y="86746"/>
                </a:lnTo>
                <a:lnTo>
                  <a:pt x="526763" y="58931"/>
                </a:lnTo>
                <a:lnTo>
                  <a:pt x="491439" y="36197"/>
                </a:lnTo>
                <a:lnTo>
                  <a:pt x="455163" y="17019"/>
                </a:lnTo>
                <a:lnTo>
                  <a:pt x="416993" y="6604"/>
                </a:lnTo>
                <a:lnTo>
                  <a:pt x="378824" y="0"/>
                </a:lnTo>
                <a:close/>
              </a:path>
            </a:pathLst>
          </a:custGeom>
          <a:solidFill>
            <a:srgbClr val="E0EFFF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9" name="object 19"/>
          <p:cNvSpPr/>
          <p:nvPr/>
        </p:nvSpPr>
        <p:spPr>
          <a:xfrm>
            <a:off x="1241747" y="4423680"/>
            <a:ext cx="716915" cy="1024890"/>
          </a:xfrm>
          <a:custGeom>
            <a:avLst/>
            <a:gdLst/>
            <a:ahLst/>
            <a:cxnLst/>
            <a:rect l="l" t="t" r="r" b="b"/>
            <a:pathLst>
              <a:path w="716914" h="1024889">
                <a:moveTo>
                  <a:pt x="716632" y="512652"/>
                </a:moveTo>
                <a:lnTo>
                  <a:pt x="715743" y="456210"/>
                </a:lnTo>
                <a:lnTo>
                  <a:pt x="709136" y="401724"/>
                </a:lnTo>
                <a:lnTo>
                  <a:pt x="698335" y="348381"/>
                </a:lnTo>
                <a:lnTo>
                  <a:pt x="685121" y="296689"/>
                </a:lnTo>
                <a:lnTo>
                  <a:pt x="666824" y="249061"/>
                </a:lnTo>
                <a:lnTo>
                  <a:pt x="644080" y="202449"/>
                </a:lnTo>
                <a:lnTo>
                  <a:pt x="619175" y="160156"/>
                </a:lnTo>
                <a:lnTo>
                  <a:pt x="590459" y="121038"/>
                </a:lnTo>
                <a:lnTo>
                  <a:pt x="560193" y="86746"/>
                </a:lnTo>
                <a:lnTo>
                  <a:pt x="526763" y="58931"/>
                </a:lnTo>
                <a:lnTo>
                  <a:pt x="491439" y="36197"/>
                </a:lnTo>
                <a:lnTo>
                  <a:pt x="455163" y="17019"/>
                </a:lnTo>
                <a:lnTo>
                  <a:pt x="416993" y="6604"/>
                </a:lnTo>
                <a:lnTo>
                  <a:pt x="378824" y="0"/>
                </a:lnTo>
                <a:lnTo>
                  <a:pt x="340667" y="0"/>
                </a:lnTo>
                <a:lnTo>
                  <a:pt x="300604" y="6604"/>
                </a:lnTo>
                <a:lnTo>
                  <a:pt x="263387" y="17019"/>
                </a:lnTo>
                <a:lnTo>
                  <a:pt x="226158" y="36197"/>
                </a:lnTo>
                <a:lnTo>
                  <a:pt x="190835" y="58931"/>
                </a:lnTo>
                <a:lnTo>
                  <a:pt x="157405" y="86746"/>
                </a:lnTo>
                <a:lnTo>
                  <a:pt x="126808" y="121038"/>
                </a:lnTo>
                <a:lnTo>
                  <a:pt x="100303" y="160156"/>
                </a:lnTo>
                <a:lnTo>
                  <a:pt x="73492" y="202449"/>
                </a:lnTo>
                <a:lnTo>
                  <a:pt x="52362" y="249061"/>
                </a:lnTo>
                <a:lnTo>
                  <a:pt x="34383" y="296689"/>
                </a:lnTo>
                <a:lnTo>
                  <a:pt x="20190" y="348381"/>
                </a:lnTo>
                <a:lnTo>
                  <a:pt x="9466" y="401724"/>
                </a:lnTo>
                <a:lnTo>
                  <a:pt x="3786" y="456210"/>
                </a:lnTo>
                <a:lnTo>
                  <a:pt x="0" y="512652"/>
                </a:lnTo>
                <a:lnTo>
                  <a:pt x="3786" y="567825"/>
                </a:lnTo>
                <a:lnTo>
                  <a:pt x="9466" y="622374"/>
                </a:lnTo>
                <a:lnTo>
                  <a:pt x="20190" y="676911"/>
                </a:lnTo>
                <a:lnTo>
                  <a:pt x="34383" y="728311"/>
                </a:lnTo>
                <a:lnTo>
                  <a:pt x="52362" y="778124"/>
                </a:lnTo>
                <a:lnTo>
                  <a:pt x="73492" y="822894"/>
                </a:lnTo>
                <a:lnTo>
                  <a:pt x="100303" y="864832"/>
                </a:lnTo>
                <a:lnTo>
                  <a:pt x="126808" y="902972"/>
                </a:lnTo>
                <a:lnTo>
                  <a:pt x="157405" y="937340"/>
                </a:lnTo>
                <a:lnTo>
                  <a:pt x="190835" y="965091"/>
                </a:lnTo>
                <a:lnTo>
                  <a:pt x="226158" y="989045"/>
                </a:lnTo>
                <a:lnTo>
                  <a:pt x="263387" y="1007016"/>
                </a:lnTo>
                <a:lnTo>
                  <a:pt x="300604" y="1018688"/>
                </a:lnTo>
                <a:lnTo>
                  <a:pt x="340667" y="1024366"/>
                </a:lnTo>
                <a:lnTo>
                  <a:pt x="378824" y="1024366"/>
                </a:lnTo>
                <a:lnTo>
                  <a:pt x="416993" y="1018688"/>
                </a:lnTo>
                <a:lnTo>
                  <a:pt x="455163" y="1007016"/>
                </a:lnTo>
                <a:lnTo>
                  <a:pt x="491439" y="989045"/>
                </a:lnTo>
                <a:lnTo>
                  <a:pt x="526763" y="965091"/>
                </a:lnTo>
                <a:lnTo>
                  <a:pt x="560193" y="937340"/>
                </a:lnTo>
                <a:lnTo>
                  <a:pt x="590459" y="902972"/>
                </a:lnTo>
                <a:lnTo>
                  <a:pt x="619175" y="864832"/>
                </a:lnTo>
                <a:lnTo>
                  <a:pt x="644080" y="822894"/>
                </a:lnTo>
                <a:lnTo>
                  <a:pt x="666824" y="778124"/>
                </a:lnTo>
                <a:lnTo>
                  <a:pt x="685121" y="728311"/>
                </a:lnTo>
                <a:lnTo>
                  <a:pt x="698335" y="676911"/>
                </a:lnTo>
                <a:lnTo>
                  <a:pt x="709136" y="622374"/>
                </a:lnTo>
                <a:lnTo>
                  <a:pt x="715743" y="567825"/>
                </a:lnTo>
                <a:lnTo>
                  <a:pt x="716632" y="512652"/>
                </a:lnTo>
                <a:close/>
              </a:path>
            </a:pathLst>
          </a:custGeom>
          <a:ln w="851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0" name="object 20"/>
          <p:cNvSpPr/>
          <p:nvPr/>
        </p:nvSpPr>
        <p:spPr>
          <a:xfrm>
            <a:off x="1973500" y="4993398"/>
            <a:ext cx="19685" cy="3175"/>
          </a:xfrm>
          <a:custGeom>
            <a:avLst/>
            <a:gdLst/>
            <a:ahLst/>
            <a:cxnLst/>
            <a:rect l="l" t="t" r="r" b="b"/>
            <a:pathLst>
              <a:path w="19685" h="3175">
                <a:moveTo>
                  <a:pt x="19313" y="2832"/>
                </a:moveTo>
                <a:lnTo>
                  <a:pt x="19313" y="2832"/>
                </a:lnTo>
                <a:lnTo>
                  <a:pt x="0" y="0"/>
                </a:lnTo>
              </a:path>
            </a:pathLst>
          </a:custGeom>
          <a:ln w="85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1" name="object 21"/>
          <p:cNvSpPr/>
          <p:nvPr/>
        </p:nvSpPr>
        <p:spPr>
          <a:xfrm>
            <a:off x="1937287" y="4988674"/>
            <a:ext cx="18415" cy="3175"/>
          </a:xfrm>
          <a:custGeom>
            <a:avLst/>
            <a:gdLst/>
            <a:ahLst/>
            <a:cxnLst/>
            <a:rect l="l" t="t" r="r" b="b"/>
            <a:pathLst>
              <a:path w="18414" h="3175">
                <a:moveTo>
                  <a:pt x="18297" y="2832"/>
                </a:moveTo>
                <a:lnTo>
                  <a:pt x="18297" y="2832"/>
                </a:lnTo>
                <a:lnTo>
                  <a:pt x="0" y="0"/>
                </a:lnTo>
              </a:path>
            </a:pathLst>
          </a:custGeom>
          <a:ln w="85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2" name="object 22"/>
          <p:cNvSpPr/>
          <p:nvPr/>
        </p:nvSpPr>
        <p:spPr>
          <a:xfrm>
            <a:off x="1900947" y="4983936"/>
            <a:ext cx="18415" cy="3175"/>
          </a:xfrm>
          <a:custGeom>
            <a:avLst/>
            <a:gdLst/>
            <a:ahLst/>
            <a:cxnLst/>
            <a:rect l="l" t="t" r="r" b="b"/>
            <a:pathLst>
              <a:path w="18414" h="3175">
                <a:moveTo>
                  <a:pt x="18297" y="2844"/>
                </a:moveTo>
                <a:lnTo>
                  <a:pt x="18297" y="2844"/>
                </a:lnTo>
                <a:lnTo>
                  <a:pt x="0" y="0"/>
                </a:lnTo>
              </a:path>
            </a:pathLst>
          </a:custGeom>
          <a:ln w="85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3" name="object 23"/>
          <p:cNvSpPr/>
          <p:nvPr/>
        </p:nvSpPr>
        <p:spPr>
          <a:xfrm>
            <a:off x="1863718" y="4979211"/>
            <a:ext cx="19685" cy="3810"/>
          </a:xfrm>
          <a:custGeom>
            <a:avLst/>
            <a:gdLst/>
            <a:ahLst/>
            <a:cxnLst/>
            <a:rect l="l" t="t" r="r" b="b"/>
            <a:pathLst>
              <a:path w="19685" h="3810">
                <a:moveTo>
                  <a:pt x="19313" y="3784"/>
                </a:moveTo>
                <a:lnTo>
                  <a:pt x="19313" y="3784"/>
                </a:lnTo>
                <a:lnTo>
                  <a:pt x="0" y="0"/>
                </a:lnTo>
              </a:path>
            </a:pathLst>
          </a:custGeom>
          <a:ln w="85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4" name="object 24"/>
          <p:cNvSpPr/>
          <p:nvPr/>
        </p:nvSpPr>
        <p:spPr>
          <a:xfrm>
            <a:off x="1827505" y="4974474"/>
            <a:ext cx="18415" cy="3810"/>
          </a:xfrm>
          <a:custGeom>
            <a:avLst/>
            <a:gdLst/>
            <a:ahLst/>
            <a:cxnLst/>
            <a:rect l="l" t="t" r="r" b="b"/>
            <a:pathLst>
              <a:path w="18414" h="3810">
                <a:moveTo>
                  <a:pt x="18297" y="3784"/>
                </a:moveTo>
                <a:lnTo>
                  <a:pt x="18297" y="3784"/>
                </a:lnTo>
                <a:lnTo>
                  <a:pt x="0" y="0"/>
                </a:lnTo>
              </a:path>
            </a:pathLst>
          </a:custGeom>
          <a:ln w="85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5" name="object 25"/>
          <p:cNvSpPr/>
          <p:nvPr/>
        </p:nvSpPr>
        <p:spPr>
          <a:xfrm>
            <a:off x="1791216" y="4970702"/>
            <a:ext cx="18415" cy="3175"/>
          </a:xfrm>
          <a:custGeom>
            <a:avLst/>
            <a:gdLst/>
            <a:ahLst/>
            <a:cxnLst/>
            <a:rect l="l" t="t" r="r" b="b"/>
            <a:pathLst>
              <a:path w="18414" h="3175">
                <a:moveTo>
                  <a:pt x="18297" y="2832"/>
                </a:moveTo>
                <a:lnTo>
                  <a:pt x="18297" y="2832"/>
                </a:lnTo>
                <a:lnTo>
                  <a:pt x="0" y="0"/>
                </a:lnTo>
              </a:path>
            </a:pathLst>
          </a:custGeom>
          <a:ln w="85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6" name="object 26"/>
          <p:cNvSpPr/>
          <p:nvPr/>
        </p:nvSpPr>
        <p:spPr>
          <a:xfrm>
            <a:off x="1753999" y="4965964"/>
            <a:ext cx="19685" cy="3175"/>
          </a:xfrm>
          <a:custGeom>
            <a:avLst/>
            <a:gdLst/>
            <a:ahLst/>
            <a:cxnLst/>
            <a:rect l="l" t="t" r="r" b="b"/>
            <a:pathLst>
              <a:path w="19685" h="3175">
                <a:moveTo>
                  <a:pt x="19237" y="2844"/>
                </a:moveTo>
                <a:lnTo>
                  <a:pt x="19237" y="2844"/>
                </a:lnTo>
                <a:lnTo>
                  <a:pt x="0" y="0"/>
                </a:lnTo>
              </a:path>
            </a:pathLst>
          </a:custGeom>
          <a:ln w="85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7" name="object 27"/>
          <p:cNvSpPr/>
          <p:nvPr/>
        </p:nvSpPr>
        <p:spPr>
          <a:xfrm>
            <a:off x="1717723" y="4960922"/>
            <a:ext cx="18415" cy="3175"/>
          </a:xfrm>
          <a:custGeom>
            <a:avLst/>
            <a:gdLst/>
            <a:ahLst/>
            <a:cxnLst/>
            <a:rect l="l" t="t" r="r" b="b"/>
            <a:pathLst>
              <a:path w="18414" h="3175">
                <a:moveTo>
                  <a:pt x="18297" y="3149"/>
                </a:moveTo>
                <a:lnTo>
                  <a:pt x="18297" y="3149"/>
                </a:lnTo>
                <a:lnTo>
                  <a:pt x="0" y="0"/>
                </a:lnTo>
              </a:path>
            </a:pathLst>
          </a:custGeom>
          <a:ln w="85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8" name="object 28"/>
          <p:cNvSpPr/>
          <p:nvPr/>
        </p:nvSpPr>
        <p:spPr>
          <a:xfrm>
            <a:off x="1681764" y="4956198"/>
            <a:ext cx="18415" cy="3175"/>
          </a:xfrm>
          <a:custGeom>
            <a:avLst/>
            <a:gdLst/>
            <a:ahLst/>
            <a:cxnLst/>
            <a:rect l="l" t="t" r="r" b="b"/>
            <a:pathLst>
              <a:path w="18414" h="3175">
                <a:moveTo>
                  <a:pt x="17979" y="2832"/>
                </a:moveTo>
                <a:lnTo>
                  <a:pt x="17979" y="2832"/>
                </a:lnTo>
                <a:lnTo>
                  <a:pt x="0" y="0"/>
                </a:lnTo>
              </a:path>
            </a:pathLst>
          </a:custGeom>
          <a:ln w="85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9" name="object 29"/>
          <p:cNvSpPr/>
          <p:nvPr/>
        </p:nvSpPr>
        <p:spPr>
          <a:xfrm>
            <a:off x="1644548" y="4951460"/>
            <a:ext cx="19050" cy="3175"/>
          </a:xfrm>
          <a:custGeom>
            <a:avLst/>
            <a:gdLst/>
            <a:ahLst/>
            <a:cxnLst/>
            <a:rect l="l" t="t" r="r" b="b"/>
            <a:pathLst>
              <a:path w="19050" h="3175">
                <a:moveTo>
                  <a:pt x="18919" y="2844"/>
                </a:moveTo>
                <a:lnTo>
                  <a:pt x="18919" y="2844"/>
                </a:lnTo>
                <a:lnTo>
                  <a:pt x="0" y="0"/>
                </a:lnTo>
              </a:path>
            </a:pathLst>
          </a:custGeom>
          <a:ln w="85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0" name="object 30"/>
          <p:cNvSpPr/>
          <p:nvPr/>
        </p:nvSpPr>
        <p:spPr>
          <a:xfrm>
            <a:off x="1608271" y="4946735"/>
            <a:ext cx="18415" cy="3175"/>
          </a:xfrm>
          <a:custGeom>
            <a:avLst/>
            <a:gdLst/>
            <a:ahLst/>
            <a:cxnLst/>
            <a:rect l="l" t="t" r="r" b="b"/>
            <a:pathLst>
              <a:path w="18414" h="3175">
                <a:moveTo>
                  <a:pt x="17979" y="2832"/>
                </a:moveTo>
                <a:lnTo>
                  <a:pt x="17979" y="2832"/>
                </a:lnTo>
                <a:lnTo>
                  <a:pt x="0" y="0"/>
                </a:lnTo>
              </a:path>
            </a:pathLst>
          </a:custGeom>
          <a:ln w="85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1" name="object 31"/>
          <p:cNvSpPr/>
          <p:nvPr/>
        </p:nvSpPr>
        <p:spPr>
          <a:xfrm>
            <a:off x="1571995" y="4941998"/>
            <a:ext cx="18415" cy="3810"/>
          </a:xfrm>
          <a:custGeom>
            <a:avLst/>
            <a:gdLst/>
            <a:ahLst/>
            <a:cxnLst/>
            <a:rect l="l" t="t" r="r" b="b"/>
            <a:pathLst>
              <a:path w="18414" h="3810">
                <a:moveTo>
                  <a:pt x="17979" y="3784"/>
                </a:moveTo>
                <a:lnTo>
                  <a:pt x="17979" y="3784"/>
                </a:lnTo>
                <a:lnTo>
                  <a:pt x="0" y="0"/>
                </a:lnTo>
              </a:path>
            </a:pathLst>
          </a:custGeom>
          <a:ln w="85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2" name="object 32"/>
          <p:cNvSpPr/>
          <p:nvPr/>
        </p:nvSpPr>
        <p:spPr>
          <a:xfrm>
            <a:off x="1534778" y="4937274"/>
            <a:ext cx="19050" cy="3810"/>
          </a:xfrm>
          <a:custGeom>
            <a:avLst/>
            <a:gdLst/>
            <a:ahLst/>
            <a:cxnLst/>
            <a:rect l="l" t="t" r="r" b="b"/>
            <a:pathLst>
              <a:path w="19050" h="3810">
                <a:moveTo>
                  <a:pt x="18932" y="3784"/>
                </a:moveTo>
                <a:lnTo>
                  <a:pt x="18932" y="3784"/>
                </a:lnTo>
                <a:lnTo>
                  <a:pt x="0" y="0"/>
                </a:lnTo>
              </a:path>
            </a:pathLst>
          </a:custGeom>
          <a:ln w="85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3" name="object 33"/>
          <p:cNvSpPr/>
          <p:nvPr/>
        </p:nvSpPr>
        <p:spPr>
          <a:xfrm>
            <a:off x="1498502" y="4933489"/>
            <a:ext cx="18415" cy="3175"/>
          </a:xfrm>
          <a:custGeom>
            <a:avLst/>
            <a:gdLst/>
            <a:ahLst/>
            <a:cxnLst/>
            <a:rect l="l" t="t" r="r" b="b"/>
            <a:pathLst>
              <a:path w="18414" h="3175">
                <a:moveTo>
                  <a:pt x="17979" y="2844"/>
                </a:moveTo>
                <a:lnTo>
                  <a:pt x="17979" y="2844"/>
                </a:lnTo>
                <a:lnTo>
                  <a:pt x="0" y="0"/>
                </a:lnTo>
              </a:path>
            </a:pathLst>
          </a:custGeom>
          <a:ln w="85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4" name="object 34"/>
          <p:cNvSpPr/>
          <p:nvPr/>
        </p:nvSpPr>
        <p:spPr>
          <a:xfrm>
            <a:off x="1462225" y="4928408"/>
            <a:ext cx="18415" cy="3175"/>
          </a:xfrm>
          <a:custGeom>
            <a:avLst/>
            <a:gdLst/>
            <a:ahLst/>
            <a:cxnLst/>
            <a:rect l="l" t="t" r="r" b="b"/>
            <a:pathLst>
              <a:path w="18414" h="3175">
                <a:moveTo>
                  <a:pt x="17979" y="3175"/>
                </a:moveTo>
                <a:lnTo>
                  <a:pt x="17979" y="3175"/>
                </a:lnTo>
                <a:lnTo>
                  <a:pt x="0" y="0"/>
                </a:lnTo>
              </a:path>
            </a:pathLst>
          </a:custGeom>
          <a:ln w="85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5" name="object 35"/>
          <p:cNvSpPr/>
          <p:nvPr/>
        </p:nvSpPr>
        <p:spPr>
          <a:xfrm>
            <a:off x="1425009" y="4923709"/>
            <a:ext cx="19050" cy="3175"/>
          </a:xfrm>
          <a:custGeom>
            <a:avLst/>
            <a:gdLst/>
            <a:ahLst/>
            <a:cxnLst/>
            <a:rect l="l" t="t" r="r" b="b"/>
            <a:pathLst>
              <a:path w="19050" h="3175">
                <a:moveTo>
                  <a:pt x="18932" y="2794"/>
                </a:moveTo>
                <a:lnTo>
                  <a:pt x="18932" y="2794"/>
                </a:lnTo>
                <a:lnTo>
                  <a:pt x="0" y="0"/>
                </a:lnTo>
              </a:path>
            </a:pathLst>
          </a:custGeom>
          <a:ln w="85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6" name="object 36"/>
          <p:cNvSpPr/>
          <p:nvPr/>
        </p:nvSpPr>
        <p:spPr>
          <a:xfrm>
            <a:off x="1388733" y="4919010"/>
            <a:ext cx="18415" cy="3175"/>
          </a:xfrm>
          <a:custGeom>
            <a:avLst/>
            <a:gdLst/>
            <a:ahLst/>
            <a:cxnLst/>
            <a:rect l="l" t="t" r="r" b="b"/>
            <a:pathLst>
              <a:path w="18415" h="3175">
                <a:moveTo>
                  <a:pt x="17979" y="2794"/>
                </a:moveTo>
                <a:lnTo>
                  <a:pt x="17979" y="2794"/>
                </a:lnTo>
                <a:lnTo>
                  <a:pt x="0" y="0"/>
                </a:lnTo>
              </a:path>
            </a:pathLst>
          </a:custGeom>
          <a:ln w="85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7" name="object 37"/>
          <p:cNvSpPr/>
          <p:nvPr/>
        </p:nvSpPr>
        <p:spPr>
          <a:xfrm>
            <a:off x="1352456" y="4914311"/>
            <a:ext cx="18415" cy="1905"/>
          </a:xfrm>
          <a:custGeom>
            <a:avLst/>
            <a:gdLst/>
            <a:ahLst/>
            <a:cxnLst/>
            <a:rect l="l" t="t" r="r" b="b"/>
            <a:pathLst>
              <a:path w="18415" h="1904">
                <a:moveTo>
                  <a:pt x="17979" y="1778"/>
                </a:moveTo>
                <a:lnTo>
                  <a:pt x="17979" y="1778"/>
                </a:lnTo>
                <a:lnTo>
                  <a:pt x="0" y="0"/>
                </a:lnTo>
              </a:path>
            </a:pathLst>
          </a:custGeom>
          <a:ln w="85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8" name="object 38"/>
          <p:cNvSpPr/>
          <p:nvPr/>
        </p:nvSpPr>
        <p:spPr>
          <a:xfrm>
            <a:off x="1315240" y="4909484"/>
            <a:ext cx="19050" cy="1905"/>
          </a:xfrm>
          <a:custGeom>
            <a:avLst/>
            <a:gdLst/>
            <a:ahLst/>
            <a:cxnLst/>
            <a:rect l="l" t="t" r="r" b="b"/>
            <a:pathLst>
              <a:path w="19050" h="1904">
                <a:moveTo>
                  <a:pt x="18932" y="1905"/>
                </a:moveTo>
                <a:lnTo>
                  <a:pt x="18932" y="1905"/>
                </a:lnTo>
                <a:lnTo>
                  <a:pt x="0" y="0"/>
                </a:lnTo>
              </a:path>
            </a:pathLst>
          </a:custGeom>
          <a:ln w="85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9" name="object 39"/>
          <p:cNvSpPr/>
          <p:nvPr/>
        </p:nvSpPr>
        <p:spPr>
          <a:xfrm>
            <a:off x="1278963" y="4904785"/>
            <a:ext cx="18415" cy="1905"/>
          </a:xfrm>
          <a:custGeom>
            <a:avLst/>
            <a:gdLst/>
            <a:ahLst/>
            <a:cxnLst/>
            <a:rect l="l" t="t" r="r" b="b"/>
            <a:pathLst>
              <a:path w="18415" h="1904">
                <a:moveTo>
                  <a:pt x="18297" y="1905"/>
                </a:moveTo>
                <a:lnTo>
                  <a:pt x="18297" y="1905"/>
                </a:lnTo>
                <a:lnTo>
                  <a:pt x="0" y="0"/>
                </a:lnTo>
              </a:path>
            </a:pathLst>
          </a:custGeom>
          <a:ln w="85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0" name="object 40"/>
          <p:cNvSpPr/>
          <p:nvPr/>
        </p:nvSpPr>
        <p:spPr>
          <a:xfrm>
            <a:off x="1243640" y="4900086"/>
            <a:ext cx="17780" cy="1905"/>
          </a:xfrm>
          <a:custGeom>
            <a:avLst/>
            <a:gdLst/>
            <a:ahLst/>
            <a:cxnLst/>
            <a:rect l="l" t="t" r="r" b="b"/>
            <a:pathLst>
              <a:path w="17780" h="1904">
                <a:moveTo>
                  <a:pt x="17344" y="1905"/>
                </a:moveTo>
                <a:lnTo>
                  <a:pt x="17344" y="1905"/>
                </a:lnTo>
                <a:lnTo>
                  <a:pt x="0" y="0"/>
                </a:lnTo>
              </a:path>
            </a:pathLst>
          </a:custGeom>
          <a:ln w="85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1" name="object 41"/>
          <p:cNvSpPr/>
          <p:nvPr/>
        </p:nvSpPr>
        <p:spPr>
          <a:xfrm>
            <a:off x="1588562" y="5440318"/>
            <a:ext cx="8890" cy="0"/>
          </a:xfrm>
          <a:custGeom>
            <a:avLst/>
            <a:gdLst/>
            <a:ahLst/>
            <a:cxnLst/>
            <a:rect l="l" t="t" r="r" b="b"/>
            <a:pathLst>
              <a:path w="8889">
                <a:moveTo>
                  <a:pt x="0" y="0"/>
                </a:moveTo>
                <a:lnTo>
                  <a:pt x="8516" y="0"/>
                </a:lnTo>
              </a:path>
            </a:pathLst>
          </a:custGeom>
          <a:ln w="1924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2" name="object 42"/>
          <p:cNvSpPr/>
          <p:nvPr/>
        </p:nvSpPr>
        <p:spPr>
          <a:xfrm>
            <a:off x="1588562" y="5403111"/>
            <a:ext cx="8890" cy="0"/>
          </a:xfrm>
          <a:custGeom>
            <a:avLst/>
            <a:gdLst/>
            <a:ahLst/>
            <a:cxnLst/>
            <a:rect l="l" t="t" r="r" b="b"/>
            <a:pathLst>
              <a:path w="8889">
                <a:moveTo>
                  <a:pt x="0" y="0"/>
                </a:moveTo>
                <a:lnTo>
                  <a:pt x="8516" y="0"/>
                </a:lnTo>
              </a:path>
            </a:pathLst>
          </a:custGeom>
          <a:ln w="1922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3" name="object 43"/>
          <p:cNvSpPr/>
          <p:nvPr/>
        </p:nvSpPr>
        <p:spPr>
          <a:xfrm>
            <a:off x="1588562" y="5365911"/>
            <a:ext cx="8890" cy="0"/>
          </a:xfrm>
          <a:custGeom>
            <a:avLst/>
            <a:gdLst/>
            <a:ahLst/>
            <a:cxnLst/>
            <a:rect l="l" t="t" r="r" b="b"/>
            <a:pathLst>
              <a:path w="8889">
                <a:moveTo>
                  <a:pt x="0" y="0"/>
                </a:moveTo>
                <a:lnTo>
                  <a:pt x="8516" y="0"/>
                </a:lnTo>
              </a:path>
            </a:pathLst>
          </a:custGeom>
          <a:ln w="1922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4" name="object 44"/>
          <p:cNvSpPr/>
          <p:nvPr/>
        </p:nvSpPr>
        <p:spPr>
          <a:xfrm>
            <a:off x="1588562" y="5328711"/>
            <a:ext cx="8890" cy="0"/>
          </a:xfrm>
          <a:custGeom>
            <a:avLst/>
            <a:gdLst/>
            <a:ahLst/>
            <a:cxnLst/>
            <a:rect l="l" t="t" r="r" b="b"/>
            <a:pathLst>
              <a:path w="8889">
                <a:moveTo>
                  <a:pt x="0" y="0"/>
                </a:moveTo>
                <a:lnTo>
                  <a:pt x="8516" y="0"/>
                </a:lnTo>
              </a:path>
            </a:pathLst>
          </a:custGeom>
          <a:ln w="1922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5" name="object 45"/>
          <p:cNvSpPr/>
          <p:nvPr/>
        </p:nvSpPr>
        <p:spPr>
          <a:xfrm>
            <a:off x="1588562" y="5291345"/>
            <a:ext cx="8890" cy="0"/>
          </a:xfrm>
          <a:custGeom>
            <a:avLst/>
            <a:gdLst/>
            <a:ahLst/>
            <a:cxnLst/>
            <a:rect l="l" t="t" r="r" b="b"/>
            <a:pathLst>
              <a:path w="8889">
                <a:moveTo>
                  <a:pt x="0" y="0"/>
                </a:moveTo>
                <a:lnTo>
                  <a:pt x="8516" y="0"/>
                </a:lnTo>
              </a:path>
            </a:pathLst>
          </a:custGeom>
          <a:ln w="189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6" name="object 46"/>
          <p:cNvSpPr/>
          <p:nvPr/>
        </p:nvSpPr>
        <p:spPr>
          <a:xfrm>
            <a:off x="1588562" y="5254138"/>
            <a:ext cx="8890" cy="0"/>
          </a:xfrm>
          <a:custGeom>
            <a:avLst/>
            <a:gdLst/>
            <a:ahLst/>
            <a:cxnLst/>
            <a:rect l="l" t="t" r="r" b="b"/>
            <a:pathLst>
              <a:path w="8889">
                <a:moveTo>
                  <a:pt x="0" y="0"/>
                </a:moveTo>
                <a:lnTo>
                  <a:pt x="8516" y="0"/>
                </a:lnTo>
              </a:path>
            </a:pathLst>
          </a:custGeom>
          <a:ln w="189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7" name="object 47"/>
          <p:cNvSpPr/>
          <p:nvPr/>
        </p:nvSpPr>
        <p:spPr>
          <a:xfrm>
            <a:off x="1588562" y="5216937"/>
            <a:ext cx="8890" cy="0"/>
          </a:xfrm>
          <a:custGeom>
            <a:avLst/>
            <a:gdLst/>
            <a:ahLst/>
            <a:cxnLst/>
            <a:rect l="l" t="t" r="r" b="b"/>
            <a:pathLst>
              <a:path w="8889">
                <a:moveTo>
                  <a:pt x="0" y="0"/>
                </a:moveTo>
                <a:lnTo>
                  <a:pt x="8516" y="0"/>
                </a:lnTo>
              </a:path>
            </a:pathLst>
          </a:custGeom>
          <a:ln w="189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8" name="object 48"/>
          <p:cNvSpPr/>
          <p:nvPr/>
        </p:nvSpPr>
        <p:spPr>
          <a:xfrm>
            <a:off x="1588562" y="5179731"/>
            <a:ext cx="8890" cy="0"/>
          </a:xfrm>
          <a:custGeom>
            <a:avLst/>
            <a:gdLst/>
            <a:ahLst/>
            <a:cxnLst/>
            <a:rect l="l" t="t" r="r" b="b"/>
            <a:pathLst>
              <a:path w="8889">
                <a:moveTo>
                  <a:pt x="0" y="0"/>
                </a:moveTo>
                <a:lnTo>
                  <a:pt x="8516" y="0"/>
                </a:lnTo>
              </a:path>
            </a:pathLst>
          </a:custGeom>
          <a:ln w="189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9" name="object 49"/>
          <p:cNvSpPr/>
          <p:nvPr/>
        </p:nvSpPr>
        <p:spPr>
          <a:xfrm>
            <a:off x="1588562" y="5142371"/>
            <a:ext cx="8890" cy="0"/>
          </a:xfrm>
          <a:custGeom>
            <a:avLst/>
            <a:gdLst/>
            <a:ahLst/>
            <a:cxnLst/>
            <a:rect l="l" t="t" r="r" b="b"/>
            <a:pathLst>
              <a:path w="8889">
                <a:moveTo>
                  <a:pt x="0" y="0"/>
                </a:moveTo>
                <a:lnTo>
                  <a:pt x="8516" y="0"/>
                </a:lnTo>
              </a:path>
            </a:pathLst>
          </a:custGeom>
          <a:ln w="1924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0" name="object 50"/>
          <p:cNvSpPr/>
          <p:nvPr/>
        </p:nvSpPr>
        <p:spPr>
          <a:xfrm>
            <a:off x="1588562" y="5105164"/>
            <a:ext cx="8890" cy="0"/>
          </a:xfrm>
          <a:custGeom>
            <a:avLst/>
            <a:gdLst/>
            <a:ahLst/>
            <a:cxnLst/>
            <a:rect l="l" t="t" r="r" b="b"/>
            <a:pathLst>
              <a:path w="8889">
                <a:moveTo>
                  <a:pt x="0" y="0"/>
                </a:moveTo>
                <a:lnTo>
                  <a:pt x="8516" y="0"/>
                </a:lnTo>
              </a:path>
            </a:pathLst>
          </a:custGeom>
          <a:ln w="1922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1" name="object 51"/>
          <p:cNvSpPr/>
          <p:nvPr/>
        </p:nvSpPr>
        <p:spPr>
          <a:xfrm>
            <a:off x="1588562" y="5067964"/>
            <a:ext cx="8890" cy="0"/>
          </a:xfrm>
          <a:custGeom>
            <a:avLst/>
            <a:gdLst/>
            <a:ahLst/>
            <a:cxnLst/>
            <a:rect l="l" t="t" r="r" b="b"/>
            <a:pathLst>
              <a:path w="8889">
                <a:moveTo>
                  <a:pt x="0" y="0"/>
                </a:moveTo>
                <a:lnTo>
                  <a:pt x="8516" y="0"/>
                </a:lnTo>
              </a:path>
            </a:pathLst>
          </a:custGeom>
          <a:ln w="1922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2" name="object 52"/>
          <p:cNvSpPr/>
          <p:nvPr/>
        </p:nvSpPr>
        <p:spPr>
          <a:xfrm>
            <a:off x="1588562" y="5030757"/>
            <a:ext cx="8890" cy="0"/>
          </a:xfrm>
          <a:custGeom>
            <a:avLst/>
            <a:gdLst/>
            <a:ahLst/>
            <a:cxnLst/>
            <a:rect l="l" t="t" r="r" b="b"/>
            <a:pathLst>
              <a:path w="8889">
                <a:moveTo>
                  <a:pt x="0" y="0"/>
                </a:moveTo>
                <a:lnTo>
                  <a:pt x="8516" y="0"/>
                </a:lnTo>
              </a:path>
            </a:pathLst>
          </a:custGeom>
          <a:ln w="1924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3" name="object 53"/>
          <p:cNvSpPr/>
          <p:nvPr/>
        </p:nvSpPr>
        <p:spPr>
          <a:xfrm>
            <a:off x="1588562" y="4993550"/>
            <a:ext cx="8890" cy="0"/>
          </a:xfrm>
          <a:custGeom>
            <a:avLst/>
            <a:gdLst/>
            <a:ahLst/>
            <a:cxnLst/>
            <a:rect l="l" t="t" r="r" b="b"/>
            <a:pathLst>
              <a:path w="8889">
                <a:moveTo>
                  <a:pt x="0" y="0"/>
                </a:moveTo>
                <a:lnTo>
                  <a:pt x="8516" y="0"/>
                </a:lnTo>
              </a:path>
            </a:pathLst>
          </a:custGeom>
          <a:ln w="1922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4" name="object 54"/>
          <p:cNvSpPr/>
          <p:nvPr/>
        </p:nvSpPr>
        <p:spPr>
          <a:xfrm>
            <a:off x="1588562" y="4956350"/>
            <a:ext cx="8890" cy="0"/>
          </a:xfrm>
          <a:custGeom>
            <a:avLst/>
            <a:gdLst/>
            <a:ahLst/>
            <a:cxnLst/>
            <a:rect l="l" t="t" r="r" b="b"/>
            <a:pathLst>
              <a:path w="8889">
                <a:moveTo>
                  <a:pt x="0" y="0"/>
                </a:moveTo>
                <a:lnTo>
                  <a:pt x="8516" y="0"/>
                </a:lnTo>
              </a:path>
            </a:pathLst>
          </a:custGeom>
          <a:ln w="1922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5" name="object 55"/>
          <p:cNvSpPr/>
          <p:nvPr/>
        </p:nvSpPr>
        <p:spPr>
          <a:xfrm>
            <a:off x="1588562" y="4918946"/>
            <a:ext cx="8890" cy="0"/>
          </a:xfrm>
          <a:custGeom>
            <a:avLst/>
            <a:gdLst/>
            <a:ahLst/>
            <a:cxnLst/>
            <a:rect l="l" t="t" r="r" b="b"/>
            <a:pathLst>
              <a:path w="8889">
                <a:moveTo>
                  <a:pt x="0" y="0"/>
                </a:moveTo>
                <a:lnTo>
                  <a:pt x="8516" y="0"/>
                </a:lnTo>
              </a:path>
            </a:pathLst>
          </a:custGeom>
          <a:ln w="189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6" name="object 56"/>
          <p:cNvSpPr/>
          <p:nvPr/>
        </p:nvSpPr>
        <p:spPr>
          <a:xfrm>
            <a:off x="1588562" y="4881733"/>
            <a:ext cx="8890" cy="0"/>
          </a:xfrm>
          <a:custGeom>
            <a:avLst/>
            <a:gdLst/>
            <a:ahLst/>
            <a:cxnLst/>
            <a:rect l="l" t="t" r="r" b="b"/>
            <a:pathLst>
              <a:path w="8889">
                <a:moveTo>
                  <a:pt x="0" y="0"/>
                </a:moveTo>
                <a:lnTo>
                  <a:pt x="8516" y="0"/>
                </a:lnTo>
              </a:path>
            </a:pathLst>
          </a:custGeom>
          <a:ln w="189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7" name="object 57"/>
          <p:cNvSpPr/>
          <p:nvPr/>
        </p:nvSpPr>
        <p:spPr>
          <a:xfrm>
            <a:off x="1588562" y="4844583"/>
            <a:ext cx="8890" cy="0"/>
          </a:xfrm>
          <a:custGeom>
            <a:avLst/>
            <a:gdLst/>
            <a:ahLst/>
            <a:cxnLst/>
            <a:rect l="l" t="t" r="r" b="b"/>
            <a:pathLst>
              <a:path w="8889">
                <a:moveTo>
                  <a:pt x="0" y="0"/>
                </a:moveTo>
                <a:lnTo>
                  <a:pt x="8516" y="0"/>
                </a:lnTo>
              </a:path>
            </a:pathLst>
          </a:custGeom>
          <a:ln w="187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" name="object 58"/>
          <p:cNvSpPr/>
          <p:nvPr/>
        </p:nvSpPr>
        <p:spPr>
          <a:xfrm>
            <a:off x="1588562" y="4807434"/>
            <a:ext cx="8890" cy="0"/>
          </a:xfrm>
          <a:custGeom>
            <a:avLst/>
            <a:gdLst/>
            <a:ahLst/>
            <a:cxnLst/>
            <a:rect l="l" t="t" r="r" b="b"/>
            <a:pathLst>
              <a:path w="8889">
                <a:moveTo>
                  <a:pt x="0" y="0"/>
                </a:moveTo>
                <a:lnTo>
                  <a:pt x="8516" y="0"/>
                </a:lnTo>
              </a:path>
            </a:pathLst>
          </a:custGeom>
          <a:ln w="189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9" name="object 59"/>
          <p:cNvSpPr/>
          <p:nvPr/>
        </p:nvSpPr>
        <p:spPr>
          <a:xfrm>
            <a:off x="1588562" y="4770221"/>
            <a:ext cx="8890" cy="0"/>
          </a:xfrm>
          <a:custGeom>
            <a:avLst/>
            <a:gdLst/>
            <a:ahLst/>
            <a:cxnLst/>
            <a:rect l="l" t="t" r="r" b="b"/>
            <a:pathLst>
              <a:path w="8889">
                <a:moveTo>
                  <a:pt x="0" y="0"/>
                </a:moveTo>
                <a:lnTo>
                  <a:pt x="8516" y="0"/>
                </a:lnTo>
              </a:path>
            </a:pathLst>
          </a:custGeom>
          <a:ln w="189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0" name="object 60"/>
          <p:cNvSpPr/>
          <p:nvPr/>
        </p:nvSpPr>
        <p:spPr>
          <a:xfrm>
            <a:off x="1588562" y="4732817"/>
            <a:ext cx="8890" cy="0"/>
          </a:xfrm>
          <a:custGeom>
            <a:avLst/>
            <a:gdLst/>
            <a:ahLst/>
            <a:cxnLst/>
            <a:rect l="l" t="t" r="r" b="b"/>
            <a:pathLst>
              <a:path w="8889">
                <a:moveTo>
                  <a:pt x="0" y="0"/>
                </a:moveTo>
                <a:lnTo>
                  <a:pt x="8516" y="0"/>
                </a:lnTo>
              </a:path>
            </a:pathLst>
          </a:custGeom>
          <a:ln w="193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1" name="object 61"/>
          <p:cNvSpPr/>
          <p:nvPr/>
        </p:nvSpPr>
        <p:spPr>
          <a:xfrm>
            <a:off x="1588562" y="4695603"/>
            <a:ext cx="8890" cy="0"/>
          </a:xfrm>
          <a:custGeom>
            <a:avLst/>
            <a:gdLst/>
            <a:ahLst/>
            <a:cxnLst/>
            <a:rect l="l" t="t" r="r" b="b"/>
            <a:pathLst>
              <a:path w="8889">
                <a:moveTo>
                  <a:pt x="0" y="0"/>
                </a:moveTo>
                <a:lnTo>
                  <a:pt x="8516" y="0"/>
                </a:lnTo>
              </a:path>
            </a:pathLst>
          </a:custGeom>
          <a:ln w="193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2" name="object 62"/>
          <p:cNvSpPr/>
          <p:nvPr/>
        </p:nvSpPr>
        <p:spPr>
          <a:xfrm>
            <a:off x="1588562" y="4658391"/>
            <a:ext cx="8890" cy="0"/>
          </a:xfrm>
          <a:custGeom>
            <a:avLst/>
            <a:gdLst/>
            <a:ahLst/>
            <a:cxnLst/>
            <a:rect l="l" t="t" r="r" b="b"/>
            <a:pathLst>
              <a:path w="8889">
                <a:moveTo>
                  <a:pt x="0" y="0"/>
                </a:moveTo>
                <a:lnTo>
                  <a:pt x="8516" y="0"/>
                </a:lnTo>
              </a:path>
            </a:pathLst>
          </a:custGeom>
          <a:ln w="193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3" name="object 63"/>
          <p:cNvSpPr/>
          <p:nvPr/>
        </p:nvSpPr>
        <p:spPr>
          <a:xfrm>
            <a:off x="1588562" y="4621177"/>
            <a:ext cx="8890" cy="0"/>
          </a:xfrm>
          <a:custGeom>
            <a:avLst/>
            <a:gdLst/>
            <a:ahLst/>
            <a:cxnLst/>
            <a:rect l="l" t="t" r="r" b="b"/>
            <a:pathLst>
              <a:path w="8889">
                <a:moveTo>
                  <a:pt x="0" y="0"/>
                </a:moveTo>
                <a:lnTo>
                  <a:pt x="8516" y="0"/>
                </a:lnTo>
              </a:path>
            </a:pathLst>
          </a:custGeom>
          <a:ln w="193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4" name="object 64"/>
          <p:cNvSpPr/>
          <p:nvPr/>
        </p:nvSpPr>
        <p:spPr>
          <a:xfrm>
            <a:off x="1588562" y="4584028"/>
            <a:ext cx="8890" cy="0"/>
          </a:xfrm>
          <a:custGeom>
            <a:avLst/>
            <a:gdLst/>
            <a:ahLst/>
            <a:cxnLst/>
            <a:rect l="l" t="t" r="r" b="b"/>
            <a:pathLst>
              <a:path w="8889">
                <a:moveTo>
                  <a:pt x="0" y="0"/>
                </a:moveTo>
                <a:lnTo>
                  <a:pt x="8516" y="0"/>
                </a:lnTo>
              </a:path>
            </a:pathLst>
          </a:custGeom>
          <a:ln w="1917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5" name="object 65"/>
          <p:cNvSpPr/>
          <p:nvPr/>
        </p:nvSpPr>
        <p:spPr>
          <a:xfrm>
            <a:off x="1588562" y="4546179"/>
            <a:ext cx="8890" cy="0"/>
          </a:xfrm>
          <a:custGeom>
            <a:avLst/>
            <a:gdLst/>
            <a:ahLst/>
            <a:cxnLst/>
            <a:rect l="l" t="t" r="r" b="b"/>
            <a:pathLst>
              <a:path w="8889">
                <a:moveTo>
                  <a:pt x="0" y="0"/>
                </a:moveTo>
                <a:lnTo>
                  <a:pt x="8516" y="0"/>
                </a:lnTo>
              </a:path>
            </a:pathLst>
          </a:custGeom>
          <a:ln w="17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6" name="object 66"/>
          <p:cNvSpPr/>
          <p:nvPr/>
        </p:nvSpPr>
        <p:spPr>
          <a:xfrm>
            <a:off x="1588562" y="4508966"/>
            <a:ext cx="8890" cy="0"/>
          </a:xfrm>
          <a:custGeom>
            <a:avLst/>
            <a:gdLst/>
            <a:ahLst/>
            <a:cxnLst/>
            <a:rect l="l" t="t" r="r" b="b"/>
            <a:pathLst>
              <a:path w="8889">
                <a:moveTo>
                  <a:pt x="0" y="0"/>
                </a:moveTo>
                <a:lnTo>
                  <a:pt x="8516" y="0"/>
                </a:lnTo>
              </a:path>
            </a:pathLst>
          </a:custGeom>
          <a:ln w="17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7" name="object 67"/>
          <p:cNvSpPr/>
          <p:nvPr/>
        </p:nvSpPr>
        <p:spPr>
          <a:xfrm>
            <a:off x="1588562" y="4471753"/>
            <a:ext cx="8890" cy="0"/>
          </a:xfrm>
          <a:custGeom>
            <a:avLst/>
            <a:gdLst/>
            <a:ahLst/>
            <a:cxnLst/>
            <a:rect l="l" t="t" r="r" b="b"/>
            <a:pathLst>
              <a:path w="8889">
                <a:moveTo>
                  <a:pt x="0" y="0"/>
                </a:moveTo>
                <a:lnTo>
                  <a:pt x="8516" y="0"/>
                </a:lnTo>
              </a:path>
            </a:pathLst>
          </a:custGeom>
          <a:ln w="17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8" name="object 68"/>
          <p:cNvSpPr/>
          <p:nvPr/>
        </p:nvSpPr>
        <p:spPr>
          <a:xfrm>
            <a:off x="1588562" y="4434540"/>
            <a:ext cx="8890" cy="0"/>
          </a:xfrm>
          <a:custGeom>
            <a:avLst/>
            <a:gdLst/>
            <a:ahLst/>
            <a:cxnLst/>
            <a:rect l="l" t="t" r="r" b="b"/>
            <a:pathLst>
              <a:path w="8889">
                <a:moveTo>
                  <a:pt x="0" y="0"/>
                </a:moveTo>
                <a:lnTo>
                  <a:pt x="8516" y="0"/>
                </a:lnTo>
              </a:path>
            </a:pathLst>
          </a:custGeom>
          <a:ln w="17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9" name="object 69"/>
          <p:cNvSpPr/>
          <p:nvPr/>
        </p:nvSpPr>
        <p:spPr>
          <a:xfrm>
            <a:off x="3758856" y="2378352"/>
            <a:ext cx="0" cy="1283335"/>
          </a:xfrm>
          <a:custGeom>
            <a:avLst/>
            <a:gdLst/>
            <a:ahLst/>
            <a:cxnLst/>
            <a:rect l="l" t="t" r="r" b="b"/>
            <a:pathLst>
              <a:path h="1283335">
                <a:moveTo>
                  <a:pt x="0" y="1283283"/>
                </a:moveTo>
                <a:lnTo>
                  <a:pt x="0" y="1283283"/>
                </a:lnTo>
                <a:lnTo>
                  <a:pt x="0" y="0"/>
                </a:lnTo>
              </a:path>
            </a:pathLst>
          </a:custGeom>
          <a:ln w="85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0" name="object 70"/>
          <p:cNvSpPr/>
          <p:nvPr/>
        </p:nvSpPr>
        <p:spPr>
          <a:xfrm>
            <a:off x="3758856" y="2378352"/>
            <a:ext cx="316230" cy="678180"/>
          </a:xfrm>
          <a:custGeom>
            <a:avLst/>
            <a:gdLst/>
            <a:ahLst/>
            <a:cxnLst/>
            <a:rect l="l" t="t" r="r" b="b"/>
            <a:pathLst>
              <a:path w="316229" h="678180">
                <a:moveTo>
                  <a:pt x="0" y="0"/>
                </a:moveTo>
                <a:lnTo>
                  <a:pt x="0" y="0"/>
                </a:lnTo>
                <a:lnTo>
                  <a:pt x="315750" y="677965"/>
                </a:lnTo>
              </a:path>
            </a:pathLst>
          </a:custGeom>
          <a:ln w="851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1" name="object 71"/>
          <p:cNvSpPr/>
          <p:nvPr/>
        </p:nvSpPr>
        <p:spPr>
          <a:xfrm>
            <a:off x="3669912" y="2486562"/>
            <a:ext cx="179705" cy="214629"/>
          </a:xfrm>
          <a:custGeom>
            <a:avLst/>
            <a:gdLst/>
            <a:ahLst/>
            <a:cxnLst/>
            <a:rect l="l" t="t" r="r" b="b"/>
            <a:pathLst>
              <a:path w="179704" h="214630">
                <a:moveTo>
                  <a:pt x="175727" y="83824"/>
                </a:moveTo>
                <a:lnTo>
                  <a:pt x="179412" y="108718"/>
                </a:lnTo>
                <a:lnTo>
                  <a:pt x="179412" y="132341"/>
                </a:lnTo>
                <a:lnTo>
                  <a:pt x="165308" y="174635"/>
                </a:lnTo>
                <a:lnTo>
                  <a:pt x="134686" y="204228"/>
                </a:lnTo>
                <a:lnTo>
                  <a:pt x="96567" y="214642"/>
                </a:lnTo>
                <a:lnTo>
                  <a:pt x="76364" y="211848"/>
                </a:lnTo>
                <a:lnTo>
                  <a:pt x="40405" y="191654"/>
                </a:lnTo>
                <a:lnTo>
                  <a:pt x="12579" y="154441"/>
                </a:lnTo>
                <a:lnTo>
                  <a:pt x="0" y="107829"/>
                </a:lnTo>
                <a:lnTo>
                  <a:pt x="0" y="83824"/>
                </a:lnTo>
                <a:lnTo>
                  <a:pt x="14485" y="40896"/>
                </a:lnTo>
                <a:lnTo>
                  <a:pt x="43201" y="11303"/>
                </a:lnTo>
                <a:lnTo>
                  <a:pt x="81320" y="0"/>
                </a:lnTo>
                <a:lnTo>
                  <a:pt x="103174" y="3810"/>
                </a:lnTo>
                <a:lnTo>
                  <a:pt x="139387" y="24512"/>
                </a:lnTo>
                <a:lnTo>
                  <a:pt x="167214" y="61725"/>
                </a:lnTo>
                <a:lnTo>
                  <a:pt x="175727" y="83824"/>
                </a:lnTo>
                <a:close/>
              </a:path>
            </a:pathLst>
          </a:custGeom>
          <a:ln w="85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2" name="object 72"/>
          <p:cNvSpPr/>
          <p:nvPr/>
        </p:nvSpPr>
        <p:spPr>
          <a:xfrm>
            <a:off x="3580333" y="2595281"/>
            <a:ext cx="356870" cy="430530"/>
          </a:xfrm>
          <a:custGeom>
            <a:avLst/>
            <a:gdLst/>
            <a:ahLst/>
            <a:cxnLst/>
            <a:rect l="l" t="t" r="r" b="b"/>
            <a:pathLst>
              <a:path w="356870" h="430530">
                <a:moveTo>
                  <a:pt x="353869" y="180350"/>
                </a:moveTo>
                <a:lnTo>
                  <a:pt x="356791" y="215658"/>
                </a:lnTo>
                <a:lnTo>
                  <a:pt x="356791" y="251982"/>
                </a:lnTo>
                <a:lnTo>
                  <a:pt x="341544" y="318788"/>
                </a:lnTo>
                <a:lnTo>
                  <a:pt x="308126" y="374291"/>
                </a:lnTo>
                <a:lnTo>
                  <a:pt x="261494" y="413409"/>
                </a:lnTo>
                <a:lnTo>
                  <a:pt x="204062" y="430428"/>
                </a:lnTo>
                <a:lnTo>
                  <a:pt x="175727" y="428523"/>
                </a:lnTo>
                <a:lnTo>
                  <a:pt x="117278" y="411504"/>
                </a:lnTo>
                <a:lnTo>
                  <a:pt x="66834" y="373274"/>
                </a:lnTo>
                <a:lnTo>
                  <a:pt x="27699" y="316883"/>
                </a:lnTo>
                <a:lnTo>
                  <a:pt x="4701" y="250077"/>
                </a:lnTo>
                <a:lnTo>
                  <a:pt x="0" y="214769"/>
                </a:lnTo>
                <a:lnTo>
                  <a:pt x="1905" y="178445"/>
                </a:lnTo>
                <a:lnTo>
                  <a:pt x="17280" y="111639"/>
                </a:lnTo>
                <a:lnTo>
                  <a:pt x="50443" y="56137"/>
                </a:lnTo>
                <a:lnTo>
                  <a:pt x="97456" y="17019"/>
                </a:lnTo>
                <a:lnTo>
                  <a:pt x="152602" y="0"/>
                </a:lnTo>
                <a:lnTo>
                  <a:pt x="183224" y="1905"/>
                </a:lnTo>
                <a:lnTo>
                  <a:pt x="241291" y="18924"/>
                </a:lnTo>
                <a:lnTo>
                  <a:pt x="292116" y="58042"/>
                </a:lnTo>
                <a:lnTo>
                  <a:pt x="331125" y="113544"/>
                </a:lnTo>
                <a:lnTo>
                  <a:pt x="353869" y="180350"/>
                </a:lnTo>
                <a:close/>
              </a:path>
            </a:pathLst>
          </a:custGeom>
          <a:ln w="85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3" name="object 73"/>
          <p:cNvSpPr/>
          <p:nvPr/>
        </p:nvSpPr>
        <p:spPr>
          <a:xfrm>
            <a:off x="3414389" y="2785157"/>
            <a:ext cx="690880" cy="833755"/>
          </a:xfrm>
          <a:custGeom>
            <a:avLst/>
            <a:gdLst/>
            <a:ahLst/>
            <a:cxnLst/>
            <a:rect l="l" t="t" r="r" b="b"/>
            <a:pathLst>
              <a:path w="690879" h="833755">
                <a:moveTo>
                  <a:pt x="683215" y="357145"/>
                </a:moveTo>
                <a:lnTo>
                  <a:pt x="688933" y="406677"/>
                </a:lnTo>
                <a:lnTo>
                  <a:pt x="690839" y="456464"/>
                </a:lnTo>
                <a:lnTo>
                  <a:pt x="687916" y="505997"/>
                </a:lnTo>
                <a:lnTo>
                  <a:pt x="678514" y="555784"/>
                </a:lnTo>
                <a:lnTo>
                  <a:pt x="664918" y="601507"/>
                </a:lnTo>
                <a:lnTo>
                  <a:pt x="647002" y="645325"/>
                </a:lnTo>
                <a:lnTo>
                  <a:pt x="623877" y="685713"/>
                </a:lnTo>
                <a:lnTo>
                  <a:pt x="596177" y="721021"/>
                </a:lnTo>
                <a:lnTo>
                  <a:pt x="565936" y="754424"/>
                </a:lnTo>
                <a:lnTo>
                  <a:pt x="532392" y="779952"/>
                </a:lnTo>
                <a:lnTo>
                  <a:pt x="496179" y="802052"/>
                </a:lnTo>
                <a:lnTo>
                  <a:pt x="458060" y="819071"/>
                </a:lnTo>
                <a:lnTo>
                  <a:pt x="416002" y="830755"/>
                </a:lnTo>
                <a:lnTo>
                  <a:pt x="375088" y="833550"/>
                </a:lnTo>
                <a:lnTo>
                  <a:pt x="334047" y="831644"/>
                </a:lnTo>
                <a:lnTo>
                  <a:pt x="292752" y="824151"/>
                </a:lnTo>
                <a:lnTo>
                  <a:pt x="251710" y="809672"/>
                </a:lnTo>
                <a:lnTo>
                  <a:pt x="211686" y="791637"/>
                </a:lnTo>
                <a:lnTo>
                  <a:pt x="173440" y="766744"/>
                </a:lnTo>
                <a:lnTo>
                  <a:pt x="139133" y="735246"/>
                </a:lnTo>
                <a:lnTo>
                  <a:pt x="106986" y="700827"/>
                </a:lnTo>
                <a:lnTo>
                  <a:pt x="79159" y="662725"/>
                </a:lnTo>
                <a:lnTo>
                  <a:pt x="55272" y="620812"/>
                </a:lnTo>
                <a:lnTo>
                  <a:pt x="33417" y="573819"/>
                </a:lnTo>
                <a:lnTo>
                  <a:pt x="18042" y="527081"/>
                </a:lnTo>
                <a:lnTo>
                  <a:pt x="7623" y="477294"/>
                </a:lnTo>
                <a:lnTo>
                  <a:pt x="1905" y="427761"/>
                </a:lnTo>
                <a:lnTo>
                  <a:pt x="0" y="377085"/>
                </a:lnTo>
                <a:lnTo>
                  <a:pt x="2795" y="327552"/>
                </a:lnTo>
                <a:lnTo>
                  <a:pt x="12325" y="279035"/>
                </a:lnTo>
                <a:lnTo>
                  <a:pt x="25539" y="232931"/>
                </a:lnTo>
                <a:lnTo>
                  <a:pt x="43836" y="189114"/>
                </a:lnTo>
                <a:lnTo>
                  <a:pt x="66834" y="149106"/>
                </a:lnTo>
                <a:lnTo>
                  <a:pt x="94280" y="111893"/>
                </a:lnTo>
                <a:lnTo>
                  <a:pt x="124902" y="80395"/>
                </a:lnTo>
                <a:lnTo>
                  <a:pt x="158319" y="52581"/>
                </a:lnTo>
                <a:lnTo>
                  <a:pt x="195549" y="30481"/>
                </a:lnTo>
                <a:lnTo>
                  <a:pt x="232778" y="15367"/>
                </a:lnTo>
                <a:lnTo>
                  <a:pt x="274709" y="4699"/>
                </a:lnTo>
                <a:lnTo>
                  <a:pt x="315750" y="0"/>
                </a:lnTo>
                <a:lnTo>
                  <a:pt x="356791" y="2794"/>
                </a:lnTo>
                <a:lnTo>
                  <a:pt x="397705" y="10668"/>
                </a:lnTo>
                <a:lnTo>
                  <a:pt x="438747" y="22988"/>
                </a:lnTo>
                <a:lnTo>
                  <a:pt x="478771" y="43182"/>
                </a:lnTo>
                <a:lnTo>
                  <a:pt x="517017" y="67694"/>
                </a:lnTo>
                <a:lnTo>
                  <a:pt x="550434" y="97414"/>
                </a:lnTo>
                <a:lnTo>
                  <a:pt x="582963" y="133611"/>
                </a:lnTo>
                <a:lnTo>
                  <a:pt x="611679" y="171841"/>
                </a:lnTo>
                <a:lnTo>
                  <a:pt x="635312" y="214007"/>
                </a:lnTo>
                <a:lnTo>
                  <a:pt x="657421" y="258841"/>
                </a:lnTo>
                <a:lnTo>
                  <a:pt x="672542" y="307358"/>
                </a:lnTo>
                <a:lnTo>
                  <a:pt x="683215" y="357145"/>
                </a:lnTo>
                <a:close/>
              </a:path>
            </a:pathLst>
          </a:custGeom>
          <a:ln w="85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4" name="object 74"/>
          <p:cNvSpPr/>
          <p:nvPr/>
        </p:nvSpPr>
        <p:spPr>
          <a:xfrm>
            <a:off x="3447807" y="2378352"/>
            <a:ext cx="311150" cy="619125"/>
          </a:xfrm>
          <a:custGeom>
            <a:avLst/>
            <a:gdLst/>
            <a:ahLst/>
            <a:cxnLst/>
            <a:rect l="l" t="t" r="r" b="b"/>
            <a:pathLst>
              <a:path w="311150" h="619125">
                <a:moveTo>
                  <a:pt x="311049" y="0"/>
                </a:moveTo>
                <a:lnTo>
                  <a:pt x="311049" y="0"/>
                </a:lnTo>
                <a:lnTo>
                  <a:pt x="0" y="618907"/>
                </a:lnTo>
              </a:path>
            </a:pathLst>
          </a:custGeom>
          <a:ln w="851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5" name="object 75"/>
          <p:cNvSpPr/>
          <p:nvPr/>
        </p:nvSpPr>
        <p:spPr>
          <a:xfrm>
            <a:off x="1485885" y="4928408"/>
            <a:ext cx="67945" cy="120014"/>
          </a:xfrm>
          <a:custGeom>
            <a:avLst/>
            <a:gdLst/>
            <a:ahLst/>
            <a:cxnLst/>
            <a:rect l="l" t="t" r="r" b="b"/>
            <a:pathLst>
              <a:path w="67944" h="120014">
                <a:moveTo>
                  <a:pt x="33442" y="0"/>
                </a:moveTo>
                <a:lnTo>
                  <a:pt x="1893" y="42293"/>
                </a:lnTo>
                <a:lnTo>
                  <a:pt x="0" y="60265"/>
                </a:lnTo>
                <a:lnTo>
                  <a:pt x="1893" y="79493"/>
                </a:lnTo>
                <a:lnTo>
                  <a:pt x="6937" y="95573"/>
                </a:lnTo>
                <a:lnTo>
                  <a:pt x="14510" y="108184"/>
                </a:lnTo>
                <a:lnTo>
                  <a:pt x="23023" y="117647"/>
                </a:lnTo>
                <a:lnTo>
                  <a:pt x="33442" y="119539"/>
                </a:lnTo>
                <a:lnTo>
                  <a:pt x="45107" y="117647"/>
                </a:lnTo>
                <a:lnTo>
                  <a:pt x="53620" y="108184"/>
                </a:lnTo>
                <a:lnTo>
                  <a:pt x="61193" y="95573"/>
                </a:lnTo>
                <a:lnTo>
                  <a:pt x="65932" y="79493"/>
                </a:lnTo>
                <a:lnTo>
                  <a:pt x="67825" y="60265"/>
                </a:lnTo>
                <a:lnTo>
                  <a:pt x="65932" y="42293"/>
                </a:lnTo>
                <a:lnTo>
                  <a:pt x="61193" y="24944"/>
                </a:lnTo>
                <a:lnTo>
                  <a:pt x="53620" y="12649"/>
                </a:lnTo>
                <a:lnTo>
                  <a:pt x="45107" y="3175"/>
                </a:lnTo>
                <a:lnTo>
                  <a:pt x="33442" y="0"/>
                </a:lnTo>
                <a:close/>
              </a:path>
            </a:pathLst>
          </a:custGeom>
          <a:solidFill>
            <a:srgbClr val="FFCDB3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6" name="object 76"/>
          <p:cNvSpPr/>
          <p:nvPr/>
        </p:nvSpPr>
        <p:spPr>
          <a:xfrm>
            <a:off x="1484944" y="4928408"/>
            <a:ext cx="67310" cy="120014"/>
          </a:xfrm>
          <a:custGeom>
            <a:avLst/>
            <a:gdLst/>
            <a:ahLst/>
            <a:cxnLst/>
            <a:rect l="l" t="t" r="r" b="b"/>
            <a:pathLst>
              <a:path w="67310" h="120014">
                <a:moveTo>
                  <a:pt x="66873" y="58372"/>
                </a:moveTo>
                <a:lnTo>
                  <a:pt x="64026" y="40401"/>
                </a:lnTo>
                <a:lnTo>
                  <a:pt x="59300" y="24944"/>
                </a:lnTo>
                <a:lnTo>
                  <a:pt x="51727" y="10757"/>
                </a:lnTo>
                <a:lnTo>
                  <a:pt x="42261" y="3175"/>
                </a:lnTo>
                <a:lnTo>
                  <a:pt x="33430" y="0"/>
                </a:lnTo>
                <a:lnTo>
                  <a:pt x="23023" y="3175"/>
                </a:lnTo>
                <a:lnTo>
                  <a:pt x="13557" y="10757"/>
                </a:lnTo>
                <a:lnTo>
                  <a:pt x="5984" y="24944"/>
                </a:lnTo>
                <a:lnTo>
                  <a:pt x="940" y="40401"/>
                </a:lnTo>
                <a:lnTo>
                  <a:pt x="0" y="58372"/>
                </a:lnTo>
                <a:lnTo>
                  <a:pt x="940" y="77601"/>
                </a:lnTo>
                <a:lnTo>
                  <a:pt x="5984" y="94620"/>
                </a:lnTo>
                <a:lnTo>
                  <a:pt x="13557" y="107232"/>
                </a:lnTo>
                <a:lnTo>
                  <a:pt x="23023" y="116694"/>
                </a:lnTo>
                <a:lnTo>
                  <a:pt x="33430" y="119539"/>
                </a:lnTo>
                <a:lnTo>
                  <a:pt x="42261" y="116694"/>
                </a:lnTo>
                <a:lnTo>
                  <a:pt x="51727" y="107232"/>
                </a:lnTo>
                <a:lnTo>
                  <a:pt x="59300" y="94620"/>
                </a:lnTo>
                <a:lnTo>
                  <a:pt x="64026" y="77601"/>
                </a:lnTo>
                <a:lnTo>
                  <a:pt x="66873" y="58372"/>
                </a:lnTo>
                <a:close/>
              </a:path>
            </a:pathLst>
          </a:custGeom>
          <a:ln w="851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7" name="object 77"/>
          <p:cNvSpPr/>
          <p:nvPr/>
        </p:nvSpPr>
        <p:spPr>
          <a:xfrm>
            <a:off x="1249320" y="4901991"/>
            <a:ext cx="708660" cy="111760"/>
          </a:xfrm>
          <a:custGeom>
            <a:avLst/>
            <a:gdLst/>
            <a:ahLst/>
            <a:cxnLst/>
            <a:rect l="l" t="t" r="r" b="b"/>
            <a:pathLst>
              <a:path w="708660" h="111760">
                <a:moveTo>
                  <a:pt x="708170" y="91407"/>
                </a:moveTo>
                <a:lnTo>
                  <a:pt x="629010" y="104019"/>
                </a:lnTo>
                <a:lnTo>
                  <a:pt x="547893" y="109696"/>
                </a:lnTo>
                <a:lnTo>
                  <a:pt x="467463" y="111588"/>
                </a:lnTo>
                <a:lnTo>
                  <a:pt x="387337" y="106851"/>
                </a:lnTo>
                <a:lnTo>
                  <a:pt x="307224" y="96449"/>
                </a:lnTo>
                <a:lnTo>
                  <a:pt x="228992" y="81005"/>
                </a:lnTo>
                <a:lnTo>
                  <a:pt x="151712" y="58931"/>
                </a:lnTo>
                <a:lnTo>
                  <a:pt x="75386" y="32386"/>
                </a:lnTo>
                <a:lnTo>
                  <a:pt x="0" y="0"/>
                </a:lnTo>
              </a:path>
            </a:pathLst>
          </a:custGeom>
          <a:ln w="85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8" name="object 78"/>
          <p:cNvSpPr/>
          <p:nvPr/>
        </p:nvSpPr>
        <p:spPr>
          <a:xfrm>
            <a:off x="981205" y="4982996"/>
            <a:ext cx="544830" cy="280670"/>
          </a:xfrm>
          <a:custGeom>
            <a:avLst/>
            <a:gdLst/>
            <a:ahLst/>
            <a:cxnLst/>
            <a:rect l="l" t="t" r="r" b="b"/>
            <a:pathLst>
              <a:path w="544830" h="280670">
                <a:moveTo>
                  <a:pt x="544742" y="0"/>
                </a:moveTo>
                <a:lnTo>
                  <a:pt x="544742" y="0"/>
                </a:lnTo>
                <a:lnTo>
                  <a:pt x="0" y="280597"/>
                </a:lnTo>
              </a:path>
            </a:pathLst>
          </a:custGeom>
          <a:ln w="85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9" name="object 79"/>
          <p:cNvSpPr/>
          <p:nvPr/>
        </p:nvSpPr>
        <p:spPr>
          <a:xfrm>
            <a:off x="1893450" y="4787176"/>
            <a:ext cx="16510" cy="8255"/>
          </a:xfrm>
          <a:custGeom>
            <a:avLst/>
            <a:gdLst/>
            <a:ahLst/>
            <a:cxnLst/>
            <a:rect l="l" t="t" r="r" b="b"/>
            <a:pathLst>
              <a:path w="16510" h="8254">
                <a:moveTo>
                  <a:pt x="16391" y="0"/>
                </a:moveTo>
                <a:lnTo>
                  <a:pt x="16391" y="0"/>
                </a:lnTo>
                <a:lnTo>
                  <a:pt x="0" y="7874"/>
                </a:lnTo>
              </a:path>
            </a:pathLst>
          </a:custGeom>
          <a:ln w="85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0" name="object 80"/>
          <p:cNvSpPr/>
          <p:nvPr/>
        </p:nvSpPr>
        <p:spPr>
          <a:xfrm>
            <a:off x="1860033" y="4804576"/>
            <a:ext cx="16510" cy="7620"/>
          </a:xfrm>
          <a:custGeom>
            <a:avLst/>
            <a:gdLst/>
            <a:ahLst/>
            <a:cxnLst/>
            <a:rect l="l" t="t" r="r" b="b"/>
            <a:pathLst>
              <a:path w="16510" h="7620">
                <a:moveTo>
                  <a:pt x="16391" y="0"/>
                </a:moveTo>
                <a:lnTo>
                  <a:pt x="16391" y="0"/>
                </a:lnTo>
                <a:lnTo>
                  <a:pt x="0" y="7493"/>
                </a:lnTo>
              </a:path>
            </a:pathLst>
          </a:custGeom>
          <a:ln w="85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1" name="object 81"/>
          <p:cNvSpPr/>
          <p:nvPr/>
        </p:nvSpPr>
        <p:spPr>
          <a:xfrm>
            <a:off x="1826489" y="4821595"/>
            <a:ext cx="16510" cy="8255"/>
          </a:xfrm>
          <a:custGeom>
            <a:avLst/>
            <a:gdLst/>
            <a:ahLst/>
            <a:cxnLst/>
            <a:rect l="l" t="t" r="r" b="b"/>
            <a:pathLst>
              <a:path w="16510" h="8254">
                <a:moveTo>
                  <a:pt x="16518" y="0"/>
                </a:moveTo>
                <a:lnTo>
                  <a:pt x="16518" y="0"/>
                </a:lnTo>
                <a:lnTo>
                  <a:pt x="0" y="7874"/>
                </a:lnTo>
              </a:path>
            </a:pathLst>
          </a:custGeom>
          <a:ln w="85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2" name="object 82"/>
          <p:cNvSpPr/>
          <p:nvPr/>
        </p:nvSpPr>
        <p:spPr>
          <a:xfrm>
            <a:off x="1792169" y="4837979"/>
            <a:ext cx="17780" cy="8890"/>
          </a:xfrm>
          <a:custGeom>
            <a:avLst/>
            <a:gdLst/>
            <a:ahLst/>
            <a:cxnLst/>
            <a:rect l="l" t="t" r="r" b="b"/>
            <a:pathLst>
              <a:path w="17780" h="8889">
                <a:moveTo>
                  <a:pt x="17344" y="0"/>
                </a:moveTo>
                <a:lnTo>
                  <a:pt x="17344" y="0"/>
                </a:lnTo>
                <a:lnTo>
                  <a:pt x="0" y="8509"/>
                </a:lnTo>
              </a:path>
            </a:pathLst>
          </a:custGeom>
          <a:ln w="85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3" name="object 83"/>
          <p:cNvSpPr/>
          <p:nvPr/>
        </p:nvSpPr>
        <p:spPr>
          <a:xfrm>
            <a:off x="1759044" y="4854998"/>
            <a:ext cx="17145" cy="8255"/>
          </a:xfrm>
          <a:custGeom>
            <a:avLst/>
            <a:gdLst/>
            <a:ahLst/>
            <a:cxnLst/>
            <a:rect l="l" t="t" r="r" b="b"/>
            <a:pathLst>
              <a:path w="17144" h="8254">
                <a:moveTo>
                  <a:pt x="17039" y="0"/>
                </a:moveTo>
                <a:lnTo>
                  <a:pt x="17039" y="0"/>
                </a:lnTo>
                <a:lnTo>
                  <a:pt x="0" y="7874"/>
                </a:lnTo>
              </a:path>
            </a:pathLst>
          </a:custGeom>
          <a:ln w="85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4" name="object 84"/>
          <p:cNvSpPr/>
          <p:nvPr/>
        </p:nvSpPr>
        <p:spPr>
          <a:xfrm>
            <a:off x="1725613" y="4872271"/>
            <a:ext cx="17145" cy="7620"/>
          </a:xfrm>
          <a:custGeom>
            <a:avLst/>
            <a:gdLst/>
            <a:ahLst/>
            <a:cxnLst/>
            <a:rect l="l" t="t" r="r" b="b"/>
            <a:pathLst>
              <a:path w="17144" h="7620">
                <a:moveTo>
                  <a:pt x="17026" y="0"/>
                </a:moveTo>
                <a:lnTo>
                  <a:pt x="17026" y="0"/>
                </a:lnTo>
                <a:lnTo>
                  <a:pt x="0" y="7620"/>
                </a:lnTo>
              </a:path>
            </a:pathLst>
          </a:custGeom>
          <a:ln w="85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5" name="object 85"/>
          <p:cNvSpPr/>
          <p:nvPr/>
        </p:nvSpPr>
        <p:spPr>
          <a:xfrm>
            <a:off x="1692171" y="4889290"/>
            <a:ext cx="17145" cy="8255"/>
          </a:xfrm>
          <a:custGeom>
            <a:avLst/>
            <a:gdLst/>
            <a:ahLst/>
            <a:cxnLst/>
            <a:rect l="l" t="t" r="r" b="b"/>
            <a:pathLst>
              <a:path w="17144" h="8254">
                <a:moveTo>
                  <a:pt x="17039" y="0"/>
                </a:moveTo>
                <a:lnTo>
                  <a:pt x="17039" y="0"/>
                </a:lnTo>
                <a:lnTo>
                  <a:pt x="0" y="8001"/>
                </a:lnTo>
              </a:path>
            </a:pathLst>
          </a:custGeom>
          <a:ln w="85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6" name="object 86"/>
          <p:cNvSpPr/>
          <p:nvPr/>
        </p:nvSpPr>
        <p:spPr>
          <a:xfrm>
            <a:off x="1658740" y="4906690"/>
            <a:ext cx="16510" cy="7620"/>
          </a:xfrm>
          <a:custGeom>
            <a:avLst/>
            <a:gdLst/>
            <a:ahLst/>
            <a:cxnLst/>
            <a:rect l="l" t="t" r="r" b="b"/>
            <a:pathLst>
              <a:path w="16510" h="7620">
                <a:moveTo>
                  <a:pt x="16086" y="0"/>
                </a:moveTo>
                <a:lnTo>
                  <a:pt x="16086" y="0"/>
                </a:lnTo>
                <a:lnTo>
                  <a:pt x="0" y="7620"/>
                </a:lnTo>
              </a:path>
            </a:pathLst>
          </a:custGeom>
          <a:ln w="85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7" name="object 87"/>
          <p:cNvSpPr/>
          <p:nvPr/>
        </p:nvSpPr>
        <p:spPr>
          <a:xfrm>
            <a:off x="1625310" y="4923709"/>
            <a:ext cx="16510" cy="8255"/>
          </a:xfrm>
          <a:custGeom>
            <a:avLst/>
            <a:gdLst/>
            <a:ahLst/>
            <a:cxnLst/>
            <a:rect l="l" t="t" r="r" b="b"/>
            <a:pathLst>
              <a:path w="16510" h="8254">
                <a:moveTo>
                  <a:pt x="16403" y="0"/>
                </a:moveTo>
                <a:lnTo>
                  <a:pt x="16403" y="0"/>
                </a:lnTo>
                <a:lnTo>
                  <a:pt x="0" y="7874"/>
                </a:lnTo>
              </a:path>
            </a:pathLst>
          </a:custGeom>
          <a:ln w="85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8" name="object 88"/>
          <p:cNvSpPr/>
          <p:nvPr/>
        </p:nvSpPr>
        <p:spPr>
          <a:xfrm>
            <a:off x="1591867" y="4941058"/>
            <a:ext cx="16510" cy="7620"/>
          </a:xfrm>
          <a:custGeom>
            <a:avLst/>
            <a:gdLst/>
            <a:ahLst/>
            <a:cxnLst/>
            <a:rect l="l" t="t" r="r" b="b"/>
            <a:pathLst>
              <a:path w="16510" h="7620">
                <a:moveTo>
                  <a:pt x="16403" y="0"/>
                </a:moveTo>
                <a:lnTo>
                  <a:pt x="16403" y="0"/>
                </a:lnTo>
                <a:lnTo>
                  <a:pt x="0" y="7569"/>
                </a:lnTo>
              </a:path>
            </a:pathLst>
          </a:custGeom>
          <a:ln w="85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9" name="object 89"/>
          <p:cNvSpPr/>
          <p:nvPr/>
        </p:nvSpPr>
        <p:spPr>
          <a:xfrm>
            <a:off x="1557484" y="4958090"/>
            <a:ext cx="17780" cy="8255"/>
          </a:xfrm>
          <a:custGeom>
            <a:avLst/>
            <a:gdLst/>
            <a:ahLst/>
            <a:cxnLst/>
            <a:rect l="l" t="t" r="r" b="b"/>
            <a:pathLst>
              <a:path w="17780" h="8254">
                <a:moveTo>
                  <a:pt x="17356" y="0"/>
                </a:moveTo>
                <a:lnTo>
                  <a:pt x="17356" y="0"/>
                </a:lnTo>
                <a:lnTo>
                  <a:pt x="0" y="7874"/>
                </a:lnTo>
              </a:path>
            </a:pathLst>
          </a:custGeom>
          <a:ln w="85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0" name="object 90"/>
          <p:cNvSpPr/>
          <p:nvPr/>
        </p:nvSpPr>
        <p:spPr>
          <a:xfrm>
            <a:off x="1525947" y="4974474"/>
            <a:ext cx="15875" cy="8890"/>
          </a:xfrm>
          <a:custGeom>
            <a:avLst/>
            <a:gdLst/>
            <a:ahLst/>
            <a:cxnLst/>
            <a:rect l="l" t="t" r="r" b="b"/>
            <a:pathLst>
              <a:path w="15875" h="8889">
                <a:moveTo>
                  <a:pt x="15450" y="0"/>
                </a:moveTo>
                <a:lnTo>
                  <a:pt x="15450" y="0"/>
                </a:lnTo>
                <a:lnTo>
                  <a:pt x="0" y="8522"/>
                </a:lnTo>
              </a:path>
            </a:pathLst>
          </a:custGeom>
          <a:ln w="85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1" name="object 91"/>
          <p:cNvSpPr/>
          <p:nvPr/>
        </p:nvSpPr>
        <p:spPr>
          <a:xfrm>
            <a:off x="1519327" y="4422665"/>
            <a:ext cx="73660" cy="1027430"/>
          </a:xfrm>
          <a:custGeom>
            <a:avLst/>
            <a:gdLst/>
            <a:ahLst/>
            <a:cxnLst/>
            <a:rect l="l" t="t" r="r" b="b"/>
            <a:pathLst>
              <a:path w="73660" h="1027429">
                <a:moveTo>
                  <a:pt x="73492" y="0"/>
                </a:moveTo>
                <a:lnTo>
                  <a:pt x="49833" y="90556"/>
                </a:lnTo>
                <a:lnTo>
                  <a:pt x="29643" y="183271"/>
                </a:lnTo>
                <a:lnTo>
                  <a:pt x="15450" y="275987"/>
                </a:lnTo>
                <a:lnTo>
                  <a:pt x="4726" y="370226"/>
                </a:lnTo>
                <a:lnTo>
                  <a:pt x="0" y="464847"/>
                </a:lnTo>
                <a:lnTo>
                  <a:pt x="0" y="561271"/>
                </a:lnTo>
                <a:lnTo>
                  <a:pt x="4726" y="655866"/>
                </a:lnTo>
                <a:lnTo>
                  <a:pt x="15450" y="750449"/>
                </a:lnTo>
                <a:lnTo>
                  <a:pt x="29643" y="843774"/>
                </a:lnTo>
                <a:lnTo>
                  <a:pt x="49833" y="935524"/>
                </a:lnTo>
                <a:lnTo>
                  <a:pt x="73492" y="1027274"/>
                </a:lnTo>
              </a:path>
            </a:pathLst>
          </a:custGeom>
          <a:ln w="85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2" name="object 92"/>
          <p:cNvSpPr/>
          <p:nvPr/>
        </p:nvSpPr>
        <p:spPr>
          <a:xfrm>
            <a:off x="1835383" y="2389148"/>
            <a:ext cx="1920875" cy="2176145"/>
          </a:xfrm>
          <a:custGeom>
            <a:avLst/>
            <a:gdLst/>
            <a:ahLst/>
            <a:cxnLst/>
            <a:rect l="l" t="t" r="r" b="b"/>
            <a:pathLst>
              <a:path w="1920875" h="2176145">
                <a:moveTo>
                  <a:pt x="0" y="2175765"/>
                </a:moveTo>
                <a:lnTo>
                  <a:pt x="0" y="2175765"/>
                </a:lnTo>
                <a:lnTo>
                  <a:pt x="1920677" y="0"/>
                </a:lnTo>
              </a:path>
            </a:pathLst>
          </a:custGeom>
          <a:ln w="851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3" name="object 93"/>
          <p:cNvSpPr/>
          <p:nvPr/>
        </p:nvSpPr>
        <p:spPr>
          <a:xfrm>
            <a:off x="1870452" y="2381273"/>
            <a:ext cx="1888489" cy="2259965"/>
          </a:xfrm>
          <a:custGeom>
            <a:avLst/>
            <a:gdLst/>
            <a:ahLst/>
            <a:cxnLst/>
            <a:rect l="l" t="t" r="r" b="b"/>
            <a:pathLst>
              <a:path w="1888489" h="2259965">
                <a:moveTo>
                  <a:pt x="1888403" y="0"/>
                </a:moveTo>
                <a:lnTo>
                  <a:pt x="1888403" y="0"/>
                </a:lnTo>
                <a:lnTo>
                  <a:pt x="0" y="2259971"/>
                </a:lnTo>
              </a:path>
            </a:pathLst>
          </a:custGeom>
          <a:ln w="851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4" name="object 94"/>
          <p:cNvSpPr/>
          <p:nvPr/>
        </p:nvSpPr>
        <p:spPr>
          <a:xfrm>
            <a:off x="1516481" y="4911389"/>
            <a:ext cx="12700" cy="13335"/>
          </a:xfrm>
          <a:custGeom>
            <a:avLst/>
            <a:gdLst/>
            <a:ahLst/>
            <a:cxnLst/>
            <a:rect l="l" t="t" r="r" b="b"/>
            <a:pathLst>
              <a:path w="12700" h="13335">
                <a:moveTo>
                  <a:pt x="0" y="13335"/>
                </a:moveTo>
                <a:lnTo>
                  <a:pt x="0" y="13335"/>
                </a:lnTo>
                <a:lnTo>
                  <a:pt x="12617" y="0"/>
                </a:lnTo>
              </a:path>
            </a:pathLst>
          </a:custGeom>
          <a:ln w="851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5" name="object 95"/>
          <p:cNvSpPr/>
          <p:nvPr/>
        </p:nvSpPr>
        <p:spPr>
          <a:xfrm>
            <a:off x="1541398" y="4883702"/>
            <a:ext cx="12700" cy="13970"/>
          </a:xfrm>
          <a:custGeom>
            <a:avLst/>
            <a:gdLst/>
            <a:ahLst/>
            <a:cxnLst/>
            <a:rect l="l" t="t" r="r" b="b"/>
            <a:pathLst>
              <a:path w="12700" h="13970">
                <a:moveTo>
                  <a:pt x="0" y="13589"/>
                </a:moveTo>
                <a:lnTo>
                  <a:pt x="0" y="13589"/>
                </a:lnTo>
                <a:lnTo>
                  <a:pt x="12312" y="0"/>
                </a:lnTo>
              </a:path>
            </a:pathLst>
          </a:custGeom>
          <a:ln w="851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6" name="object 96"/>
          <p:cNvSpPr/>
          <p:nvPr/>
        </p:nvSpPr>
        <p:spPr>
          <a:xfrm>
            <a:off x="1565375" y="4854998"/>
            <a:ext cx="12700" cy="14604"/>
          </a:xfrm>
          <a:custGeom>
            <a:avLst/>
            <a:gdLst/>
            <a:ahLst/>
            <a:cxnLst/>
            <a:rect l="l" t="t" r="r" b="b"/>
            <a:pathLst>
              <a:path w="12700" h="14604">
                <a:moveTo>
                  <a:pt x="0" y="14478"/>
                </a:moveTo>
                <a:lnTo>
                  <a:pt x="0" y="14478"/>
                </a:lnTo>
                <a:lnTo>
                  <a:pt x="12299" y="0"/>
                </a:lnTo>
              </a:path>
            </a:pathLst>
          </a:custGeom>
          <a:ln w="851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7" name="object 97"/>
          <p:cNvSpPr/>
          <p:nvPr/>
        </p:nvSpPr>
        <p:spPr>
          <a:xfrm>
            <a:off x="1591867" y="4829470"/>
            <a:ext cx="12065" cy="13335"/>
          </a:xfrm>
          <a:custGeom>
            <a:avLst/>
            <a:gdLst/>
            <a:ahLst/>
            <a:cxnLst/>
            <a:rect l="l" t="t" r="r" b="b"/>
            <a:pathLst>
              <a:path w="12064" h="13335">
                <a:moveTo>
                  <a:pt x="0" y="13208"/>
                </a:moveTo>
                <a:lnTo>
                  <a:pt x="0" y="13208"/>
                </a:lnTo>
                <a:lnTo>
                  <a:pt x="11677" y="0"/>
                </a:lnTo>
              </a:path>
            </a:pathLst>
          </a:custGeom>
          <a:ln w="851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8" name="object 98"/>
          <p:cNvSpPr/>
          <p:nvPr/>
        </p:nvSpPr>
        <p:spPr>
          <a:xfrm>
            <a:off x="1615844" y="4800766"/>
            <a:ext cx="12700" cy="14604"/>
          </a:xfrm>
          <a:custGeom>
            <a:avLst/>
            <a:gdLst/>
            <a:ahLst/>
            <a:cxnLst/>
            <a:rect l="l" t="t" r="r" b="b"/>
            <a:pathLst>
              <a:path w="12700" h="14604">
                <a:moveTo>
                  <a:pt x="0" y="14224"/>
                </a:moveTo>
                <a:lnTo>
                  <a:pt x="0" y="14224"/>
                </a:lnTo>
                <a:lnTo>
                  <a:pt x="12299" y="0"/>
                </a:lnTo>
              </a:path>
            </a:pathLst>
          </a:custGeom>
          <a:ln w="851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9" name="object 99"/>
          <p:cNvSpPr/>
          <p:nvPr/>
        </p:nvSpPr>
        <p:spPr>
          <a:xfrm>
            <a:off x="1640443" y="4772951"/>
            <a:ext cx="12065" cy="14604"/>
          </a:xfrm>
          <a:custGeom>
            <a:avLst/>
            <a:gdLst/>
            <a:ahLst/>
            <a:cxnLst/>
            <a:rect l="l" t="t" r="r" b="b"/>
            <a:pathLst>
              <a:path w="12064" h="14604">
                <a:moveTo>
                  <a:pt x="0" y="14224"/>
                </a:moveTo>
                <a:lnTo>
                  <a:pt x="0" y="14224"/>
                </a:lnTo>
                <a:lnTo>
                  <a:pt x="11677" y="0"/>
                </a:lnTo>
              </a:path>
            </a:pathLst>
          </a:custGeom>
          <a:ln w="851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10" name="object 100"/>
          <p:cNvSpPr/>
          <p:nvPr/>
        </p:nvSpPr>
        <p:spPr>
          <a:xfrm>
            <a:off x="1664420" y="4745264"/>
            <a:ext cx="12700" cy="14604"/>
          </a:xfrm>
          <a:custGeom>
            <a:avLst/>
            <a:gdLst/>
            <a:ahLst/>
            <a:cxnLst/>
            <a:rect l="l" t="t" r="r" b="b"/>
            <a:pathLst>
              <a:path w="12700" h="14604">
                <a:moveTo>
                  <a:pt x="0" y="14224"/>
                </a:moveTo>
                <a:lnTo>
                  <a:pt x="0" y="14224"/>
                </a:lnTo>
                <a:lnTo>
                  <a:pt x="12299" y="0"/>
                </a:lnTo>
              </a:path>
            </a:pathLst>
          </a:custGeom>
          <a:ln w="851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11" name="object 101"/>
          <p:cNvSpPr/>
          <p:nvPr/>
        </p:nvSpPr>
        <p:spPr>
          <a:xfrm>
            <a:off x="1689337" y="4717576"/>
            <a:ext cx="12700" cy="13970"/>
          </a:xfrm>
          <a:custGeom>
            <a:avLst/>
            <a:gdLst/>
            <a:ahLst/>
            <a:cxnLst/>
            <a:rect l="l" t="t" r="r" b="b"/>
            <a:pathLst>
              <a:path w="12700" h="13970">
                <a:moveTo>
                  <a:pt x="0" y="13462"/>
                </a:moveTo>
                <a:lnTo>
                  <a:pt x="0" y="13462"/>
                </a:lnTo>
                <a:lnTo>
                  <a:pt x="12299" y="0"/>
                </a:lnTo>
              </a:path>
            </a:pathLst>
          </a:custGeom>
          <a:ln w="851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12" name="object 102"/>
          <p:cNvSpPr/>
          <p:nvPr/>
        </p:nvSpPr>
        <p:spPr>
          <a:xfrm>
            <a:off x="1712996" y="4688872"/>
            <a:ext cx="12700" cy="14604"/>
          </a:xfrm>
          <a:custGeom>
            <a:avLst/>
            <a:gdLst/>
            <a:ahLst/>
            <a:cxnLst/>
            <a:rect l="l" t="t" r="r" b="b"/>
            <a:pathLst>
              <a:path w="12700" h="14604">
                <a:moveTo>
                  <a:pt x="0" y="14478"/>
                </a:moveTo>
                <a:lnTo>
                  <a:pt x="0" y="14478"/>
                </a:lnTo>
                <a:lnTo>
                  <a:pt x="12617" y="0"/>
                </a:lnTo>
              </a:path>
            </a:pathLst>
          </a:custGeom>
          <a:ln w="851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13" name="object 103"/>
          <p:cNvSpPr/>
          <p:nvPr/>
        </p:nvSpPr>
        <p:spPr>
          <a:xfrm>
            <a:off x="1738853" y="4663344"/>
            <a:ext cx="12700" cy="13335"/>
          </a:xfrm>
          <a:custGeom>
            <a:avLst/>
            <a:gdLst/>
            <a:ahLst/>
            <a:cxnLst/>
            <a:rect l="l" t="t" r="r" b="b"/>
            <a:pathLst>
              <a:path w="12700" h="13335">
                <a:moveTo>
                  <a:pt x="0" y="13208"/>
                </a:moveTo>
                <a:lnTo>
                  <a:pt x="0" y="13208"/>
                </a:lnTo>
                <a:lnTo>
                  <a:pt x="12312" y="0"/>
                </a:lnTo>
              </a:path>
            </a:pathLst>
          </a:custGeom>
          <a:ln w="851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14" name="object 104"/>
          <p:cNvSpPr/>
          <p:nvPr/>
        </p:nvSpPr>
        <p:spPr>
          <a:xfrm>
            <a:off x="1763783" y="4635529"/>
            <a:ext cx="12700" cy="13335"/>
          </a:xfrm>
          <a:custGeom>
            <a:avLst/>
            <a:gdLst/>
            <a:ahLst/>
            <a:cxnLst/>
            <a:rect l="l" t="t" r="r" b="b"/>
            <a:pathLst>
              <a:path w="12700" h="13335">
                <a:moveTo>
                  <a:pt x="0" y="13208"/>
                </a:moveTo>
                <a:lnTo>
                  <a:pt x="0" y="13208"/>
                </a:lnTo>
                <a:lnTo>
                  <a:pt x="12299" y="0"/>
                </a:lnTo>
              </a:path>
            </a:pathLst>
          </a:custGeom>
          <a:ln w="851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15" name="object 105"/>
          <p:cNvSpPr/>
          <p:nvPr/>
        </p:nvSpPr>
        <p:spPr>
          <a:xfrm>
            <a:off x="1788382" y="4606826"/>
            <a:ext cx="12065" cy="14604"/>
          </a:xfrm>
          <a:custGeom>
            <a:avLst/>
            <a:gdLst/>
            <a:ahLst/>
            <a:cxnLst/>
            <a:rect l="l" t="t" r="r" b="b"/>
            <a:pathLst>
              <a:path w="12064" h="14604">
                <a:moveTo>
                  <a:pt x="0" y="14224"/>
                </a:moveTo>
                <a:lnTo>
                  <a:pt x="0" y="14224"/>
                </a:lnTo>
                <a:lnTo>
                  <a:pt x="11664" y="0"/>
                </a:lnTo>
              </a:path>
            </a:pathLst>
          </a:custGeom>
          <a:ln w="851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16" name="object 106"/>
          <p:cNvSpPr/>
          <p:nvPr/>
        </p:nvSpPr>
        <p:spPr>
          <a:xfrm>
            <a:off x="1812359" y="4579138"/>
            <a:ext cx="12700" cy="14604"/>
          </a:xfrm>
          <a:custGeom>
            <a:avLst/>
            <a:gdLst/>
            <a:ahLst/>
            <a:cxnLst/>
            <a:rect l="l" t="t" r="r" b="b"/>
            <a:pathLst>
              <a:path w="12700" h="14604">
                <a:moveTo>
                  <a:pt x="0" y="14478"/>
                </a:moveTo>
                <a:lnTo>
                  <a:pt x="0" y="14478"/>
                </a:lnTo>
                <a:lnTo>
                  <a:pt x="12350" y="0"/>
                </a:lnTo>
              </a:path>
            </a:pathLst>
          </a:custGeom>
          <a:ln w="851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17" name="object 107"/>
          <p:cNvSpPr/>
          <p:nvPr/>
        </p:nvSpPr>
        <p:spPr>
          <a:xfrm>
            <a:off x="1542351" y="5016412"/>
            <a:ext cx="12700" cy="14604"/>
          </a:xfrm>
          <a:custGeom>
            <a:avLst/>
            <a:gdLst/>
            <a:ahLst/>
            <a:cxnLst/>
            <a:rect l="l" t="t" r="r" b="b"/>
            <a:pathLst>
              <a:path w="12700" h="14604">
                <a:moveTo>
                  <a:pt x="0" y="14186"/>
                </a:moveTo>
                <a:lnTo>
                  <a:pt x="0" y="14186"/>
                </a:lnTo>
                <a:lnTo>
                  <a:pt x="12299" y="0"/>
                </a:lnTo>
              </a:path>
            </a:pathLst>
          </a:custGeom>
          <a:ln w="851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18" name="object 108"/>
          <p:cNvSpPr/>
          <p:nvPr/>
        </p:nvSpPr>
        <p:spPr>
          <a:xfrm>
            <a:off x="1567268" y="4988674"/>
            <a:ext cx="10795" cy="14604"/>
          </a:xfrm>
          <a:custGeom>
            <a:avLst/>
            <a:gdLst/>
            <a:ahLst/>
            <a:cxnLst/>
            <a:rect l="l" t="t" r="r" b="b"/>
            <a:pathLst>
              <a:path w="10794" h="14604">
                <a:moveTo>
                  <a:pt x="0" y="14491"/>
                </a:moveTo>
                <a:lnTo>
                  <a:pt x="0" y="14491"/>
                </a:lnTo>
                <a:lnTo>
                  <a:pt x="10406" y="0"/>
                </a:lnTo>
              </a:path>
            </a:pathLst>
          </a:custGeom>
          <a:ln w="851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19" name="object 109"/>
          <p:cNvSpPr/>
          <p:nvPr/>
        </p:nvSpPr>
        <p:spPr>
          <a:xfrm>
            <a:off x="1589974" y="4960922"/>
            <a:ext cx="12700" cy="13970"/>
          </a:xfrm>
          <a:custGeom>
            <a:avLst/>
            <a:gdLst/>
            <a:ahLst/>
            <a:cxnLst/>
            <a:rect l="l" t="t" r="r" b="b"/>
            <a:pathLst>
              <a:path w="12700" h="13970">
                <a:moveTo>
                  <a:pt x="0" y="13551"/>
                </a:moveTo>
                <a:lnTo>
                  <a:pt x="0" y="13551"/>
                </a:lnTo>
                <a:lnTo>
                  <a:pt x="12299" y="0"/>
                </a:lnTo>
              </a:path>
            </a:pathLst>
          </a:custGeom>
          <a:ln w="851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20" name="object 110"/>
          <p:cNvSpPr/>
          <p:nvPr/>
        </p:nvSpPr>
        <p:spPr>
          <a:xfrm>
            <a:off x="1613011" y="4933489"/>
            <a:ext cx="12700" cy="13335"/>
          </a:xfrm>
          <a:custGeom>
            <a:avLst/>
            <a:gdLst/>
            <a:ahLst/>
            <a:cxnLst/>
            <a:rect l="l" t="t" r="r" b="b"/>
            <a:pathLst>
              <a:path w="12700" h="13335">
                <a:moveTo>
                  <a:pt x="0" y="13246"/>
                </a:moveTo>
                <a:lnTo>
                  <a:pt x="0" y="13246"/>
                </a:lnTo>
                <a:lnTo>
                  <a:pt x="12299" y="0"/>
                </a:lnTo>
              </a:path>
            </a:pathLst>
          </a:custGeom>
          <a:ln w="851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21" name="object 111"/>
          <p:cNvSpPr/>
          <p:nvPr/>
        </p:nvSpPr>
        <p:spPr>
          <a:xfrm>
            <a:off x="1636657" y="4904785"/>
            <a:ext cx="12700" cy="14604"/>
          </a:xfrm>
          <a:custGeom>
            <a:avLst/>
            <a:gdLst/>
            <a:ahLst/>
            <a:cxnLst/>
            <a:rect l="l" t="t" r="r" b="b"/>
            <a:pathLst>
              <a:path w="12700" h="14604">
                <a:moveTo>
                  <a:pt x="0" y="14224"/>
                </a:moveTo>
                <a:lnTo>
                  <a:pt x="0" y="14224"/>
                </a:lnTo>
                <a:lnTo>
                  <a:pt x="12617" y="0"/>
                </a:lnTo>
              </a:path>
            </a:pathLst>
          </a:custGeom>
          <a:ln w="851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22" name="object 112"/>
          <p:cNvSpPr/>
          <p:nvPr/>
        </p:nvSpPr>
        <p:spPr>
          <a:xfrm>
            <a:off x="1659693" y="4877097"/>
            <a:ext cx="12700" cy="14604"/>
          </a:xfrm>
          <a:custGeom>
            <a:avLst/>
            <a:gdLst/>
            <a:ahLst/>
            <a:cxnLst/>
            <a:rect l="l" t="t" r="r" b="b"/>
            <a:pathLst>
              <a:path w="12700" h="14604">
                <a:moveTo>
                  <a:pt x="0" y="14097"/>
                </a:moveTo>
                <a:lnTo>
                  <a:pt x="0" y="14097"/>
                </a:lnTo>
                <a:lnTo>
                  <a:pt x="12299" y="0"/>
                </a:lnTo>
              </a:path>
            </a:pathLst>
          </a:custGeom>
          <a:ln w="851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23" name="object 113"/>
          <p:cNvSpPr/>
          <p:nvPr/>
        </p:nvSpPr>
        <p:spPr>
          <a:xfrm>
            <a:off x="1684610" y="4849283"/>
            <a:ext cx="10795" cy="13970"/>
          </a:xfrm>
          <a:custGeom>
            <a:avLst/>
            <a:gdLst/>
            <a:ahLst/>
            <a:cxnLst/>
            <a:rect l="l" t="t" r="r" b="b"/>
            <a:pathLst>
              <a:path w="10794" h="13970">
                <a:moveTo>
                  <a:pt x="0" y="13589"/>
                </a:moveTo>
                <a:lnTo>
                  <a:pt x="0" y="13589"/>
                </a:lnTo>
                <a:lnTo>
                  <a:pt x="10406" y="0"/>
                </a:lnTo>
              </a:path>
            </a:pathLst>
          </a:custGeom>
          <a:ln w="851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24" name="object 114"/>
          <p:cNvSpPr/>
          <p:nvPr/>
        </p:nvSpPr>
        <p:spPr>
          <a:xfrm>
            <a:off x="1707317" y="4821595"/>
            <a:ext cx="12700" cy="13970"/>
          </a:xfrm>
          <a:custGeom>
            <a:avLst/>
            <a:gdLst/>
            <a:ahLst/>
            <a:cxnLst/>
            <a:rect l="l" t="t" r="r" b="b"/>
            <a:pathLst>
              <a:path w="12700" h="13970">
                <a:moveTo>
                  <a:pt x="0" y="13589"/>
                </a:moveTo>
                <a:lnTo>
                  <a:pt x="0" y="13589"/>
                </a:lnTo>
                <a:lnTo>
                  <a:pt x="12617" y="0"/>
                </a:lnTo>
              </a:path>
            </a:pathLst>
          </a:custGeom>
          <a:ln w="851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25" name="object 115"/>
          <p:cNvSpPr/>
          <p:nvPr/>
        </p:nvSpPr>
        <p:spPr>
          <a:xfrm>
            <a:off x="1730340" y="4792891"/>
            <a:ext cx="12700" cy="14604"/>
          </a:xfrm>
          <a:custGeom>
            <a:avLst/>
            <a:gdLst/>
            <a:ahLst/>
            <a:cxnLst/>
            <a:rect l="l" t="t" r="r" b="b"/>
            <a:pathLst>
              <a:path w="12700" h="14604">
                <a:moveTo>
                  <a:pt x="0" y="14478"/>
                </a:moveTo>
                <a:lnTo>
                  <a:pt x="0" y="14478"/>
                </a:lnTo>
                <a:lnTo>
                  <a:pt x="12299" y="0"/>
                </a:lnTo>
              </a:path>
            </a:pathLst>
          </a:custGeom>
          <a:ln w="851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26" name="object 116"/>
          <p:cNvSpPr/>
          <p:nvPr/>
        </p:nvSpPr>
        <p:spPr>
          <a:xfrm>
            <a:off x="1753999" y="4765458"/>
            <a:ext cx="12065" cy="14604"/>
          </a:xfrm>
          <a:custGeom>
            <a:avLst/>
            <a:gdLst/>
            <a:ahLst/>
            <a:cxnLst/>
            <a:rect l="l" t="t" r="r" b="b"/>
            <a:pathLst>
              <a:path w="12064" h="14604">
                <a:moveTo>
                  <a:pt x="0" y="14224"/>
                </a:moveTo>
                <a:lnTo>
                  <a:pt x="0" y="14224"/>
                </a:lnTo>
                <a:lnTo>
                  <a:pt x="11677" y="0"/>
                </a:lnTo>
              </a:path>
            </a:pathLst>
          </a:custGeom>
          <a:ln w="851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27" name="object 117"/>
          <p:cNvSpPr/>
          <p:nvPr/>
        </p:nvSpPr>
        <p:spPr>
          <a:xfrm>
            <a:off x="1777023" y="4737643"/>
            <a:ext cx="12700" cy="13335"/>
          </a:xfrm>
          <a:custGeom>
            <a:avLst/>
            <a:gdLst/>
            <a:ahLst/>
            <a:cxnLst/>
            <a:rect l="l" t="t" r="r" b="b"/>
            <a:pathLst>
              <a:path w="12700" h="13335">
                <a:moveTo>
                  <a:pt x="0" y="13335"/>
                </a:moveTo>
                <a:lnTo>
                  <a:pt x="0" y="13335"/>
                </a:lnTo>
                <a:lnTo>
                  <a:pt x="12299" y="0"/>
                </a:lnTo>
              </a:path>
            </a:pathLst>
          </a:custGeom>
          <a:ln w="851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28" name="object 118"/>
          <p:cNvSpPr/>
          <p:nvPr/>
        </p:nvSpPr>
        <p:spPr>
          <a:xfrm>
            <a:off x="1801940" y="4709955"/>
            <a:ext cx="10795" cy="13335"/>
          </a:xfrm>
          <a:custGeom>
            <a:avLst/>
            <a:gdLst/>
            <a:ahLst/>
            <a:cxnLst/>
            <a:rect l="l" t="t" r="r" b="b"/>
            <a:pathLst>
              <a:path w="10794" h="13335">
                <a:moveTo>
                  <a:pt x="0" y="13208"/>
                </a:moveTo>
                <a:lnTo>
                  <a:pt x="0" y="13208"/>
                </a:lnTo>
                <a:lnTo>
                  <a:pt x="10419" y="0"/>
                </a:lnTo>
              </a:path>
            </a:pathLst>
          </a:custGeom>
          <a:ln w="851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29" name="object 119"/>
          <p:cNvSpPr/>
          <p:nvPr/>
        </p:nvSpPr>
        <p:spPr>
          <a:xfrm>
            <a:off x="1824710" y="4681252"/>
            <a:ext cx="12700" cy="14604"/>
          </a:xfrm>
          <a:custGeom>
            <a:avLst/>
            <a:gdLst/>
            <a:ahLst/>
            <a:cxnLst/>
            <a:rect l="l" t="t" r="r" b="b"/>
            <a:pathLst>
              <a:path w="12700" h="14604">
                <a:moveTo>
                  <a:pt x="0" y="14478"/>
                </a:moveTo>
                <a:lnTo>
                  <a:pt x="0" y="14478"/>
                </a:lnTo>
                <a:lnTo>
                  <a:pt x="12579" y="0"/>
                </a:lnTo>
              </a:path>
            </a:pathLst>
          </a:custGeom>
          <a:ln w="851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30" name="object 120"/>
          <p:cNvSpPr/>
          <p:nvPr/>
        </p:nvSpPr>
        <p:spPr>
          <a:xfrm>
            <a:off x="1847708" y="4653564"/>
            <a:ext cx="12700" cy="14604"/>
          </a:xfrm>
          <a:custGeom>
            <a:avLst/>
            <a:gdLst/>
            <a:ahLst/>
            <a:cxnLst/>
            <a:rect l="l" t="t" r="r" b="b"/>
            <a:pathLst>
              <a:path w="12700" h="14604">
                <a:moveTo>
                  <a:pt x="0" y="14478"/>
                </a:moveTo>
                <a:lnTo>
                  <a:pt x="0" y="14478"/>
                </a:lnTo>
                <a:lnTo>
                  <a:pt x="12325" y="0"/>
                </a:lnTo>
              </a:path>
            </a:pathLst>
          </a:custGeom>
          <a:ln w="851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31" name="object 121"/>
          <p:cNvSpPr/>
          <p:nvPr/>
        </p:nvSpPr>
        <p:spPr>
          <a:xfrm>
            <a:off x="3352255" y="2560989"/>
            <a:ext cx="1847214" cy="2407920"/>
          </a:xfrm>
          <a:custGeom>
            <a:avLst/>
            <a:gdLst/>
            <a:ahLst/>
            <a:cxnLst/>
            <a:rect l="l" t="t" r="r" b="b"/>
            <a:pathLst>
              <a:path w="1847214" h="2407920">
                <a:moveTo>
                  <a:pt x="1847108" y="0"/>
                </a:moveTo>
                <a:lnTo>
                  <a:pt x="1847108" y="1467317"/>
                </a:lnTo>
                <a:lnTo>
                  <a:pt x="0" y="2407820"/>
                </a:lnTo>
              </a:path>
            </a:pathLst>
          </a:custGeom>
          <a:ln w="851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32" name="object 122"/>
          <p:cNvSpPr/>
          <p:nvPr/>
        </p:nvSpPr>
        <p:spPr>
          <a:xfrm>
            <a:off x="2319872" y="5036593"/>
            <a:ext cx="1439545" cy="183515"/>
          </a:xfrm>
          <a:custGeom>
            <a:avLst/>
            <a:gdLst/>
            <a:ahLst/>
            <a:cxnLst/>
            <a:rect l="l" t="t" r="r" b="b"/>
            <a:pathLst>
              <a:path w="1439545" h="183514">
                <a:moveTo>
                  <a:pt x="0" y="0"/>
                </a:moveTo>
                <a:lnTo>
                  <a:pt x="0" y="0"/>
                </a:lnTo>
                <a:lnTo>
                  <a:pt x="1438983" y="183182"/>
                </a:lnTo>
              </a:path>
            </a:pathLst>
          </a:custGeom>
          <a:ln w="85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33" name="object 123"/>
          <p:cNvSpPr/>
          <p:nvPr/>
        </p:nvSpPr>
        <p:spPr>
          <a:xfrm>
            <a:off x="3039301" y="4485406"/>
            <a:ext cx="0" cy="1284605"/>
          </a:xfrm>
          <a:custGeom>
            <a:avLst/>
            <a:gdLst/>
            <a:ahLst/>
            <a:cxnLst/>
            <a:rect l="l" t="t" r="r" b="b"/>
            <a:pathLst>
              <a:path h="1284604">
                <a:moveTo>
                  <a:pt x="0" y="0"/>
                </a:moveTo>
                <a:lnTo>
                  <a:pt x="0" y="0"/>
                </a:lnTo>
                <a:lnTo>
                  <a:pt x="0" y="1284236"/>
                </a:lnTo>
              </a:path>
            </a:pathLst>
          </a:custGeom>
          <a:ln w="85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34" name="object 124"/>
          <p:cNvSpPr/>
          <p:nvPr/>
        </p:nvSpPr>
        <p:spPr>
          <a:xfrm>
            <a:off x="2715164" y="4606826"/>
            <a:ext cx="720090" cy="1024890"/>
          </a:xfrm>
          <a:custGeom>
            <a:avLst/>
            <a:gdLst/>
            <a:ahLst/>
            <a:cxnLst/>
            <a:rect l="l" t="t" r="r" b="b"/>
            <a:pathLst>
              <a:path w="720089" h="1024889">
                <a:moveTo>
                  <a:pt x="379408" y="0"/>
                </a:moveTo>
                <a:lnTo>
                  <a:pt x="341290" y="0"/>
                </a:lnTo>
                <a:lnTo>
                  <a:pt x="301138" y="6604"/>
                </a:lnTo>
                <a:lnTo>
                  <a:pt x="263019" y="17019"/>
                </a:lnTo>
                <a:lnTo>
                  <a:pt x="226679" y="36324"/>
                </a:lnTo>
                <a:lnTo>
                  <a:pt x="191737" y="59312"/>
                </a:lnTo>
                <a:lnTo>
                  <a:pt x="158319" y="87000"/>
                </a:lnTo>
                <a:lnTo>
                  <a:pt x="127697" y="121419"/>
                </a:lnTo>
                <a:lnTo>
                  <a:pt x="98981" y="160537"/>
                </a:lnTo>
                <a:lnTo>
                  <a:pt x="74077" y="202449"/>
                </a:lnTo>
                <a:lnTo>
                  <a:pt x="51333" y="248172"/>
                </a:lnTo>
                <a:lnTo>
                  <a:pt x="33036" y="297070"/>
                </a:lnTo>
                <a:lnTo>
                  <a:pt x="19821" y="349372"/>
                </a:lnTo>
                <a:lnTo>
                  <a:pt x="9402" y="402016"/>
                </a:lnTo>
                <a:lnTo>
                  <a:pt x="2795" y="456248"/>
                </a:lnTo>
                <a:lnTo>
                  <a:pt x="0" y="512691"/>
                </a:lnTo>
                <a:lnTo>
                  <a:pt x="2795" y="568180"/>
                </a:lnTo>
                <a:lnTo>
                  <a:pt x="9402" y="622412"/>
                </a:lnTo>
                <a:lnTo>
                  <a:pt x="19821" y="676949"/>
                </a:lnTo>
                <a:lnTo>
                  <a:pt x="33036" y="727397"/>
                </a:lnTo>
                <a:lnTo>
                  <a:pt x="51333" y="777209"/>
                </a:lnTo>
                <a:lnTo>
                  <a:pt x="74077" y="822932"/>
                </a:lnTo>
                <a:lnTo>
                  <a:pt x="98981" y="865809"/>
                </a:lnTo>
                <a:lnTo>
                  <a:pt x="127697" y="903327"/>
                </a:lnTo>
                <a:lnTo>
                  <a:pt x="158319" y="937696"/>
                </a:lnTo>
                <a:lnTo>
                  <a:pt x="191737" y="965129"/>
                </a:lnTo>
                <a:lnTo>
                  <a:pt x="226679" y="989083"/>
                </a:lnTo>
                <a:lnTo>
                  <a:pt x="263019" y="1007372"/>
                </a:lnTo>
                <a:lnTo>
                  <a:pt x="301138" y="1018726"/>
                </a:lnTo>
                <a:lnTo>
                  <a:pt x="341290" y="1024404"/>
                </a:lnTo>
                <a:lnTo>
                  <a:pt x="379408" y="1024404"/>
                </a:lnTo>
                <a:lnTo>
                  <a:pt x="418544" y="1018726"/>
                </a:lnTo>
                <a:lnTo>
                  <a:pt x="456662" y="1007372"/>
                </a:lnTo>
                <a:lnTo>
                  <a:pt x="493002" y="989083"/>
                </a:lnTo>
                <a:lnTo>
                  <a:pt x="528326" y="965129"/>
                </a:lnTo>
                <a:lnTo>
                  <a:pt x="561743" y="937696"/>
                </a:lnTo>
                <a:lnTo>
                  <a:pt x="594144" y="903327"/>
                </a:lnTo>
                <a:lnTo>
                  <a:pt x="621971" y="865809"/>
                </a:lnTo>
                <a:lnTo>
                  <a:pt x="647510" y="822932"/>
                </a:lnTo>
                <a:lnTo>
                  <a:pt x="668603" y="777209"/>
                </a:lnTo>
                <a:lnTo>
                  <a:pt x="686646" y="727397"/>
                </a:lnTo>
                <a:lnTo>
                  <a:pt x="701131" y="676949"/>
                </a:lnTo>
                <a:lnTo>
                  <a:pt x="711550" y="622412"/>
                </a:lnTo>
                <a:lnTo>
                  <a:pt x="717268" y="568180"/>
                </a:lnTo>
                <a:lnTo>
                  <a:pt x="720063" y="512691"/>
                </a:lnTo>
                <a:lnTo>
                  <a:pt x="717268" y="456248"/>
                </a:lnTo>
                <a:lnTo>
                  <a:pt x="711550" y="402016"/>
                </a:lnTo>
                <a:lnTo>
                  <a:pt x="701131" y="349372"/>
                </a:lnTo>
                <a:lnTo>
                  <a:pt x="686646" y="297070"/>
                </a:lnTo>
                <a:lnTo>
                  <a:pt x="668603" y="248172"/>
                </a:lnTo>
                <a:lnTo>
                  <a:pt x="647510" y="202449"/>
                </a:lnTo>
                <a:lnTo>
                  <a:pt x="621971" y="160537"/>
                </a:lnTo>
                <a:lnTo>
                  <a:pt x="594144" y="121419"/>
                </a:lnTo>
                <a:lnTo>
                  <a:pt x="561743" y="87000"/>
                </a:lnTo>
                <a:lnTo>
                  <a:pt x="528326" y="59312"/>
                </a:lnTo>
                <a:lnTo>
                  <a:pt x="493002" y="36324"/>
                </a:lnTo>
                <a:lnTo>
                  <a:pt x="456662" y="17019"/>
                </a:lnTo>
                <a:lnTo>
                  <a:pt x="418544" y="6604"/>
                </a:lnTo>
                <a:lnTo>
                  <a:pt x="379408" y="0"/>
                </a:lnTo>
                <a:close/>
              </a:path>
            </a:pathLst>
          </a:custGeom>
          <a:solidFill>
            <a:srgbClr val="B5D6FF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35" name="object 125"/>
          <p:cNvSpPr/>
          <p:nvPr/>
        </p:nvSpPr>
        <p:spPr>
          <a:xfrm>
            <a:off x="2715164" y="4606826"/>
            <a:ext cx="720090" cy="1024890"/>
          </a:xfrm>
          <a:custGeom>
            <a:avLst/>
            <a:gdLst/>
            <a:ahLst/>
            <a:cxnLst/>
            <a:rect l="l" t="t" r="r" b="b"/>
            <a:pathLst>
              <a:path w="720089" h="1024889">
                <a:moveTo>
                  <a:pt x="720063" y="512691"/>
                </a:moveTo>
                <a:lnTo>
                  <a:pt x="717268" y="456248"/>
                </a:lnTo>
                <a:lnTo>
                  <a:pt x="711550" y="402016"/>
                </a:lnTo>
                <a:lnTo>
                  <a:pt x="701131" y="349372"/>
                </a:lnTo>
                <a:lnTo>
                  <a:pt x="686646" y="297070"/>
                </a:lnTo>
                <a:lnTo>
                  <a:pt x="668603" y="248172"/>
                </a:lnTo>
                <a:lnTo>
                  <a:pt x="647510" y="202449"/>
                </a:lnTo>
                <a:lnTo>
                  <a:pt x="621971" y="160537"/>
                </a:lnTo>
                <a:lnTo>
                  <a:pt x="594144" y="121419"/>
                </a:lnTo>
                <a:lnTo>
                  <a:pt x="561743" y="87000"/>
                </a:lnTo>
                <a:lnTo>
                  <a:pt x="528326" y="59312"/>
                </a:lnTo>
                <a:lnTo>
                  <a:pt x="493002" y="36324"/>
                </a:lnTo>
                <a:lnTo>
                  <a:pt x="456662" y="17019"/>
                </a:lnTo>
                <a:lnTo>
                  <a:pt x="418544" y="6604"/>
                </a:lnTo>
                <a:lnTo>
                  <a:pt x="379408" y="0"/>
                </a:lnTo>
                <a:lnTo>
                  <a:pt x="341290" y="0"/>
                </a:lnTo>
                <a:lnTo>
                  <a:pt x="301138" y="6604"/>
                </a:lnTo>
                <a:lnTo>
                  <a:pt x="263019" y="17019"/>
                </a:lnTo>
                <a:lnTo>
                  <a:pt x="226679" y="36324"/>
                </a:lnTo>
                <a:lnTo>
                  <a:pt x="191737" y="59312"/>
                </a:lnTo>
                <a:lnTo>
                  <a:pt x="158319" y="87000"/>
                </a:lnTo>
                <a:lnTo>
                  <a:pt x="127697" y="121419"/>
                </a:lnTo>
                <a:lnTo>
                  <a:pt x="98981" y="160537"/>
                </a:lnTo>
                <a:lnTo>
                  <a:pt x="74077" y="202449"/>
                </a:lnTo>
                <a:lnTo>
                  <a:pt x="51333" y="248172"/>
                </a:lnTo>
                <a:lnTo>
                  <a:pt x="33036" y="297070"/>
                </a:lnTo>
                <a:lnTo>
                  <a:pt x="19821" y="349372"/>
                </a:lnTo>
                <a:lnTo>
                  <a:pt x="9402" y="402016"/>
                </a:lnTo>
                <a:lnTo>
                  <a:pt x="2795" y="456248"/>
                </a:lnTo>
                <a:lnTo>
                  <a:pt x="0" y="512691"/>
                </a:lnTo>
                <a:lnTo>
                  <a:pt x="2795" y="568180"/>
                </a:lnTo>
                <a:lnTo>
                  <a:pt x="9402" y="622412"/>
                </a:lnTo>
                <a:lnTo>
                  <a:pt x="19821" y="676949"/>
                </a:lnTo>
                <a:lnTo>
                  <a:pt x="33036" y="727397"/>
                </a:lnTo>
                <a:lnTo>
                  <a:pt x="51333" y="777209"/>
                </a:lnTo>
                <a:lnTo>
                  <a:pt x="74077" y="822932"/>
                </a:lnTo>
                <a:lnTo>
                  <a:pt x="98981" y="865809"/>
                </a:lnTo>
                <a:lnTo>
                  <a:pt x="127697" y="903327"/>
                </a:lnTo>
                <a:lnTo>
                  <a:pt x="158319" y="937696"/>
                </a:lnTo>
                <a:lnTo>
                  <a:pt x="191737" y="965129"/>
                </a:lnTo>
                <a:lnTo>
                  <a:pt x="226679" y="989083"/>
                </a:lnTo>
                <a:lnTo>
                  <a:pt x="263019" y="1007372"/>
                </a:lnTo>
                <a:lnTo>
                  <a:pt x="301138" y="1018726"/>
                </a:lnTo>
                <a:lnTo>
                  <a:pt x="341290" y="1024404"/>
                </a:lnTo>
                <a:lnTo>
                  <a:pt x="379408" y="1024404"/>
                </a:lnTo>
                <a:lnTo>
                  <a:pt x="418544" y="1018726"/>
                </a:lnTo>
                <a:lnTo>
                  <a:pt x="456662" y="1007372"/>
                </a:lnTo>
                <a:lnTo>
                  <a:pt x="493002" y="989083"/>
                </a:lnTo>
                <a:lnTo>
                  <a:pt x="528326" y="965129"/>
                </a:lnTo>
                <a:lnTo>
                  <a:pt x="561743" y="937696"/>
                </a:lnTo>
                <a:lnTo>
                  <a:pt x="594144" y="903327"/>
                </a:lnTo>
                <a:lnTo>
                  <a:pt x="621971" y="865809"/>
                </a:lnTo>
                <a:lnTo>
                  <a:pt x="647510" y="822932"/>
                </a:lnTo>
                <a:lnTo>
                  <a:pt x="668603" y="777209"/>
                </a:lnTo>
                <a:lnTo>
                  <a:pt x="686646" y="727397"/>
                </a:lnTo>
                <a:lnTo>
                  <a:pt x="701131" y="676949"/>
                </a:lnTo>
                <a:lnTo>
                  <a:pt x="711550" y="622412"/>
                </a:lnTo>
                <a:lnTo>
                  <a:pt x="717268" y="568180"/>
                </a:lnTo>
                <a:lnTo>
                  <a:pt x="720063" y="512691"/>
                </a:lnTo>
                <a:close/>
              </a:path>
            </a:pathLst>
          </a:custGeom>
          <a:ln w="851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36" name="object 126"/>
          <p:cNvSpPr/>
          <p:nvPr/>
        </p:nvSpPr>
        <p:spPr>
          <a:xfrm>
            <a:off x="2682636" y="4606826"/>
            <a:ext cx="716280" cy="1024890"/>
          </a:xfrm>
          <a:custGeom>
            <a:avLst/>
            <a:gdLst/>
            <a:ahLst/>
            <a:cxnLst/>
            <a:rect l="l" t="t" r="r" b="b"/>
            <a:pathLst>
              <a:path w="716279" h="1024889">
                <a:moveTo>
                  <a:pt x="378773" y="0"/>
                </a:moveTo>
                <a:lnTo>
                  <a:pt x="338748" y="0"/>
                </a:lnTo>
                <a:lnTo>
                  <a:pt x="300630" y="6604"/>
                </a:lnTo>
                <a:lnTo>
                  <a:pt x="262384" y="17019"/>
                </a:lnTo>
                <a:lnTo>
                  <a:pt x="226171" y="36324"/>
                </a:lnTo>
                <a:lnTo>
                  <a:pt x="190847" y="59312"/>
                </a:lnTo>
                <a:lnTo>
                  <a:pt x="157430" y="87000"/>
                </a:lnTo>
                <a:lnTo>
                  <a:pt x="126808" y="121419"/>
                </a:lnTo>
                <a:lnTo>
                  <a:pt x="98981" y="160537"/>
                </a:lnTo>
                <a:lnTo>
                  <a:pt x="73442" y="202449"/>
                </a:lnTo>
                <a:lnTo>
                  <a:pt x="52349" y="248172"/>
                </a:lnTo>
                <a:lnTo>
                  <a:pt x="34306" y="297070"/>
                </a:lnTo>
                <a:lnTo>
                  <a:pt x="18932" y="349372"/>
                </a:lnTo>
                <a:lnTo>
                  <a:pt x="9402" y="402016"/>
                </a:lnTo>
                <a:lnTo>
                  <a:pt x="3811" y="456248"/>
                </a:lnTo>
                <a:lnTo>
                  <a:pt x="0" y="512691"/>
                </a:lnTo>
                <a:lnTo>
                  <a:pt x="3811" y="568180"/>
                </a:lnTo>
                <a:lnTo>
                  <a:pt x="9402" y="622412"/>
                </a:lnTo>
                <a:lnTo>
                  <a:pt x="18932" y="676949"/>
                </a:lnTo>
                <a:lnTo>
                  <a:pt x="34306" y="727397"/>
                </a:lnTo>
                <a:lnTo>
                  <a:pt x="52349" y="777209"/>
                </a:lnTo>
                <a:lnTo>
                  <a:pt x="73442" y="822932"/>
                </a:lnTo>
                <a:lnTo>
                  <a:pt x="98981" y="865809"/>
                </a:lnTo>
                <a:lnTo>
                  <a:pt x="126808" y="903327"/>
                </a:lnTo>
                <a:lnTo>
                  <a:pt x="157430" y="937696"/>
                </a:lnTo>
                <a:lnTo>
                  <a:pt x="190847" y="965129"/>
                </a:lnTo>
                <a:lnTo>
                  <a:pt x="226171" y="989083"/>
                </a:lnTo>
                <a:lnTo>
                  <a:pt x="262384" y="1007372"/>
                </a:lnTo>
                <a:lnTo>
                  <a:pt x="300630" y="1018726"/>
                </a:lnTo>
                <a:lnTo>
                  <a:pt x="338748" y="1024404"/>
                </a:lnTo>
                <a:lnTo>
                  <a:pt x="378773" y="1024404"/>
                </a:lnTo>
                <a:lnTo>
                  <a:pt x="417019" y="1018726"/>
                </a:lnTo>
                <a:lnTo>
                  <a:pt x="454248" y="1007372"/>
                </a:lnTo>
                <a:lnTo>
                  <a:pt x="491350" y="989083"/>
                </a:lnTo>
                <a:lnTo>
                  <a:pt x="525530" y="965129"/>
                </a:lnTo>
                <a:lnTo>
                  <a:pt x="559837" y="937696"/>
                </a:lnTo>
                <a:lnTo>
                  <a:pt x="590459" y="903327"/>
                </a:lnTo>
                <a:lnTo>
                  <a:pt x="619175" y="865809"/>
                </a:lnTo>
                <a:lnTo>
                  <a:pt x="644080" y="822932"/>
                </a:lnTo>
                <a:lnTo>
                  <a:pt x="665807" y="777209"/>
                </a:lnTo>
                <a:lnTo>
                  <a:pt x="683215" y="727397"/>
                </a:lnTo>
                <a:lnTo>
                  <a:pt x="698335" y="676949"/>
                </a:lnTo>
                <a:lnTo>
                  <a:pt x="708754" y="622412"/>
                </a:lnTo>
                <a:lnTo>
                  <a:pt x="715362" y="568180"/>
                </a:lnTo>
                <a:lnTo>
                  <a:pt x="716251" y="512691"/>
                </a:lnTo>
                <a:lnTo>
                  <a:pt x="715362" y="456248"/>
                </a:lnTo>
                <a:lnTo>
                  <a:pt x="708754" y="402016"/>
                </a:lnTo>
                <a:lnTo>
                  <a:pt x="698335" y="349372"/>
                </a:lnTo>
                <a:lnTo>
                  <a:pt x="683215" y="297070"/>
                </a:lnTo>
                <a:lnTo>
                  <a:pt x="665807" y="248172"/>
                </a:lnTo>
                <a:lnTo>
                  <a:pt x="644080" y="202449"/>
                </a:lnTo>
                <a:lnTo>
                  <a:pt x="619175" y="160537"/>
                </a:lnTo>
                <a:lnTo>
                  <a:pt x="590459" y="121419"/>
                </a:lnTo>
                <a:lnTo>
                  <a:pt x="559837" y="87000"/>
                </a:lnTo>
                <a:lnTo>
                  <a:pt x="525530" y="59312"/>
                </a:lnTo>
                <a:lnTo>
                  <a:pt x="491350" y="36324"/>
                </a:lnTo>
                <a:lnTo>
                  <a:pt x="454248" y="17019"/>
                </a:lnTo>
                <a:lnTo>
                  <a:pt x="417019" y="6604"/>
                </a:lnTo>
                <a:lnTo>
                  <a:pt x="378773" y="0"/>
                </a:lnTo>
                <a:close/>
              </a:path>
            </a:pathLst>
          </a:custGeom>
          <a:solidFill>
            <a:srgbClr val="E0EFFF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37" name="object 127"/>
          <p:cNvSpPr/>
          <p:nvPr/>
        </p:nvSpPr>
        <p:spPr>
          <a:xfrm>
            <a:off x="2682636" y="4606826"/>
            <a:ext cx="716280" cy="1024890"/>
          </a:xfrm>
          <a:custGeom>
            <a:avLst/>
            <a:gdLst/>
            <a:ahLst/>
            <a:cxnLst/>
            <a:rect l="l" t="t" r="r" b="b"/>
            <a:pathLst>
              <a:path w="716279" h="1024889">
                <a:moveTo>
                  <a:pt x="716251" y="512691"/>
                </a:moveTo>
                <a:lnTo>
                  <a:pt x="715362" y="456248"/>
                </a:lnTo>
                <a:lnTo>
                  <a:pt x="708754" y="402016"/>
                </a:lnTo>
                <a:lnTo>
                  <a:pt x="698335" y="349372"/>
                </a:lnTo>
                <a:lnTo>
                  <a:pt x="683215" y="297070"/>
                </a:lnTo>
                <a:lnTo>
                  <a:pt x="665807" y="248172"/>
                </a:lnTo>
                <a:lnTo>
                  <a:pt x="644080" y="202449"/>
                </a:lnTo>
                <a:lnTo>
                  <a:pt x="619175" y="160537"/>
                </a:lnTo>
                <a:lnTo>
                  <a:pt x="590459" y="121419"/>
                </a:lnTo>
                <a:lnTo>
                  <a:pt x="559837" y="87000"/>
                </a:lnTo>
                <a:lnTo>
                  <a:pt x="525530" y="59312"/>
                </a:lnTo>
                <a:lnTo>
                  <a:pt x="491350" y="36324"/>
                </a:lnTo>
                <a:lnTo>
                  <a:pt x="454248" y="17019"/>
                </a:lnTo>
                <a:lnTo>
                  <a:pt x="417019" y="6604"/>
                </a:lnTo>
                <a:lnTo>
                  <a:pt x="378773" y="0"/>
                </a:lnTo>
                <a:lnTo>
                  <a:pt x="338748" y="0"/>
                </a:lnTo>
                <a:lnTo>
                  <a:pt x="300630" y="6604"/>
                </a:lnTo>
                <a:lnTo>
                  <a:pt x="262384" y="17019"/>
                </a:lnTo>
                <a:lnTo>
                  <a:pt x="226171" y="36324"/>
                </a:lnTo>
                <a:lnTo>
                  <a:pt x="190847" y="59312"/>
                </a:lnTo>
                <a:lnTo>
                  <a:pt x="157430" y="87000"/>
                </a:lnTo>
                <a:lnTo>
                  <a:pt x="126808" y="121419"/>
                </a:lnTo>
                <a:lnTo>
                  <a:pt x="98981" y="160537"/>
                </a:lnTo>
                <a:lnTo>
                  <a:pt x="73442" y="202449"/>
                </a:lnTo>
                <a:lnTo>
                  <a:pt x="52349" y="248172"/>
                </a:lnTo>
                <a:lnTo>
                  <a:pt x="34306" y="297070"/>
                </a:lnTo>
                <a:lnTo>
                  <a:pt x="18932" y="349372"/>
                </a:lnTo>
                <a:lnTo>
                  <a:pt x="9402" y="402016"/>
                </a:lnTo>
                <a:lnTo>
                  <a:pt x="3811" y="456248"/>
                </a:lnTo>
                <a:lnTo>
                  <a:pt x="0" y="512691"/>
                </a:lnTo>
                <a:lnTo>
                  <a:pt x="3811" y="568180"/>
                </a:lnTo>
                <a:lnTo>
                  <a:pt x="9402" y="622412"/>
                </a:lnTo>
                <a:lnTo>
                  <a:pt x="18932" y="676949"/>
                </a:lnTo>
                <a:lnTo>
                  <a:pt x="34306" y="727397"/>
                </a:lnTo>
                <a:lnTo>
                  <a:pt x="52349" y="777209"/>
                </a:lnTo>
                <a:lnTo>
                  <a:pt x="73442" y="822932"/>
                </a:lnTo>
                <a:lnTo>
                  <a:pt x="98981" y="865809"/>
                </a:lnTo>
                <a:lnTo>
                  <a:pt x="126808" y="903327"/>
                </a:lnTo>
                <a:lnTo>
                  <a:pt x="157430" y="937696"/>
                </a:lnTo>
                <a:lnTo>
                  <a:pt x="190847" y="965129"/>
                </a:lnTo>
                <a:lnTo>
                  <a:pt x="226171" y="989083"/>
                </a:lnTo>
                <a:lnTo>
                  <a:pt x="262384" y="1007372"/>
                </a:lnTo>
                <a:lnTo>
                  <a:pt x="300630" y="1018726"/>
                </a:lnTo>
                <a:lnTo>
                  <a:pt x="338748" y="1024404"/>
                </a:lnTo>
                <a:lnTo>
                  <a:pt x="378773" y="1024404"/>
                </a:lnTo>
                <a:lnTo>
                  <a:pt x="417019" y="1018726"/>
                </a:lnTo>
                <a:lnTo>
                  <a:pt x="454248" y="1007372"/>
                </a:lnTo>
                <a:lnTo>
                  <a:pt x="491350" y="989083"/>
                </a:lnTo>
                <a:lnTo>
                  <a:pt x="525530" y="965129"/>
                </a:lnTo>
                <a:lnTo>
                  <a:pt x="559837" y="937696"/>
                </a:lnTo>
                <a:lnTo>
                  <a:pt x="590459" y="903327"/>
                </a:lnTo>
                <a:lnTo>
                  <a:pt x="619175" y="865809"/>
                </a:lnTo>
                <a:lnTo>
                  <a:pt x="644080" y="822932"/>
                </a:lnTo>
                <a:lnTo>
                  <a:pt x="665807" y="777209"/>
                </a:lnTo>
                <a:lnTo>
                  <a:pt x="683215" y="727397"/>
                </a:lnTo>
                <a:lnTo>
                  <a:pt x="698335" y="676949"/>
                </a:lnTo>
                <a:lnTo>
                  <a:pt x="708754" y="622412"/>
                </a:lnTo>
                <a:lnTo>
                  <a:pt x="715362" y="568180"/>
                </a:lnTo>
                <a:lnTo>
                  <a:pt x="716251" y="512691"/>
                </a:lnTo>
                <a:close/>
              </a:path>
            </a:pathLst>
          </a:custGeom>
          <a:ln w="851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38" name="object 128"/>
          <p:cNvSpPr/>
          <p:nvPr/>
        </p:nvSpPr>
        <p:spPr>
          <a:xfrm>
            <a:off x="5199364" y="2560989"/>
            <a:ext cx="0" cy="1284605"/>
          </a:xfrm>
          <a:custGeom>
            <a:avLst/>
            <a:gdLst/>
            <a:ahLst/>
            <a:cxnLst/>
            <a:rect l="l" t="t" r="r" b="b"/>
            <a:pathLst>
              <a:path h="1284604">
                <a:moveTo>
                  <a:pt x="0" y="1284172"/>
                </a:moveTo>
                <a:lnTo>
                  <a:pt x="0" y="1284172"/>
                </a:lnTo>
                <a:lnTo>
                  <a:pt x="0" y="0"/>
                </a:lnTo>
              </a:path>
            </a:pathLst>
          </a:custGeom>
          <a:ln w="85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39" name="object 129"/>
          <p:cNvSpPr/>
          <p:nvPr/>
        </p:nvSpPr>
        <p:spPr>
          <a:xfrm>
            <a:off x="5199364" y="2560989"/>
            <a:ext cx="316230" cy="678815"/>
          </a:xfrm>
          <a:custGeom>
            <a:avLst/>
            <a:gdLst/>
            <a:ahLst/>
            <a:cxnLst/>
            <a:rect l="l" t="t" r="r" b="b"/>
            <a:pathLst>
              <a:path w="316229" h="678814">
                <a:moveTo>
                  <a:pt x="0" y="0"/>
                </a:moveTo>
                <a:lnTo>
                  <a:pt x="0" y="0"/>
                </a:lnTo>
                <a:lnTo>
                  <a:pt x="316131" y="678727"/>
                </a:lnTo>
              </a:path>
            </a:pathLst>
          </a:custGeom>
          <a:ln w="851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40" name="object 130"/>
          <p:cNvSpPr/>
          <p:nvPr/>
        </p:nvSpPr>
        <p:spPr>
          <a:xfrm>
            <a:off x="5110801" y="2669707"/>
            <a:ext cx="179070" cy="215265"/>
          </a:xfrm>
          <a:custGeom>
            <a:avLst/>
            <a:gdLst/>
            <a:ahLst/>
            <a:cxnLst/>
            <a:rect l="l" t="t" r="r" b="b"/>
            <a:pathLst>
              <a:path w="179070" h="215264">
                <a:moveTo>
                  <a:pt x="174711" y="83824"/>
                </a:moveTo>
                <a:lnTo>
                  <a:pt x="178522" y="108718"/>
                </a:lnTo>
                <a:lnTo>
                  <a:pt x="178522" y="132722"/>
                </a:lnTo>
                <a:lnTo>
                  <a:pt x="163021" y="175651"/>
                </a:lnTo>
                <a:lnTo>
                  <a:pt x="134686" y="205244"/>
                </a:lnTo>
                <a:lnTo>
                  <a:pt x="96440" y="214769"/>
                </a:lnTo>
                <a:lnTo>
                  <a:pt x="76237" y="211848"/>
                </a:lnTo>
                <a:lnTo>
                  <a:pt x="40024" y="191019"/>
                </a:lnTo>
                <a:lnTo>
                  <a:pt x="12325" y="153552"/>
                </a:lnTo>
                <a:lnTo>
                  <a:pt x="0" y="107829"/>
                </a:lnTo>
                <a:lnTo>
                  <a:pt x="0" y="83824"/>
                </a:lnTo>
                <a:lnTo>
                  <a:pt x="14103" y="41023"/>
                </a:lnTo>
                <a:lnTo>
                  <a:pt x="42820" y="11303"/>
                </a:lnTo>
                <a:lnTo>
                  <a:pt x="81065" y="0"/>
                </a:lnTo>
                <a:lnTo>
                  <a:pt x="101268" y="3810"/>
                </a:lnTo>
                <a:lnTo>
                  <a:pt x="139387" y="24893"/>
                </a:lnTo>
                <a:lnTo>
                  <a:pt x="166833" y="62106"/>
                </a:lnTo>
                <a:lnTo>
                  <a:pt x="174711" y="83824"/>
                </a:lnTo>
                <a:close/>
              </a:path>
            </a:pathLst>
          </a:custGeom>
          <a:ln w="8514">
            <a:solidFill>
              <a:srgbClr val="00AF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41" name="object 131"/>
          <p:cNvSpPr/>
          <p:nvPr/>
        </p:nvSpPr>
        <p:spPr>
          <a:xfrm>
            <a:off x="5021222" y="2780331"/>
            <a:ext cx="356870" cy="427990"/>
          </a:xfrm>
          <a:custGeom>
            <a:avLst/>
            <a:gdLst/>
            <a:ahLst/>
            <a:cxnLst/>
            <a:rect l="l" t="t" r="r" b="b"/>
            <a:pathLst>
              <a:path w="356870" h="427989">
                <a:moveTo>
                  <a:pt x="351963" y="178445"/>
                </a:moveTo>
                <a:lnTo>
                  <a:pt x="356664" y="213753"/>
                </a:lnTo>
                <a:lnTo>
                  <a:pt x="356664" y="250331"/>
                </a:lnTo>
                <a:lnTo>
                  <a:pt x="341544" y="315994"/>
                </a:lnTo>
                <a:lnTo>
                  <a:pt x="308126" y="372385"/>
                </a:lnTo>
                <a:lnTo>
                  <a:pt x="260478" y="411504"/>
                </a:lnTo>
                <a:lnTo>
                  <a:pt x="204062" y="427888"/>
                </a:lnTo>
                <a:lnTo>
                  <a:pt x="175346" y="427888"/>
                </a:lnTo>
                <a:lnTo>
                  <a:pt x="117278" y="409599"/>
                </a:lnTo>
                <a:lnTo>
                  <a:pt x="66834" y="370480"/>
                </a:lnTo>
                <a:lnTo>
                  <a:pt x="27445" y="314978"/>
                </a:lnTo>
                <a:lnTo>
                  <a:pt x="4701" y="248553"/>
                </a:lnTo>
                <a:lnTo>
                  <a:pt x="0" y="212864"/>
                </a:lnTo>
                <a:lnTo>
                  <a:pt x="889" y="176667"/>
                </a:lnTo>
                <a:lnTo>
                  <a:pt x="16009" y="109734"/>
                </a:lnTo>
                <a:lnTo>
                  <a:pt x="50443" y="54613"/>
                </a:lnTo>
                <a:lnTo>
                  <a:pt x="97075" y="17400"/>
                </a:lnTo>
                <a:lnTo>
                  <a:pt x="152602" y="0"/>
                </a:lnTo>
                <a:lnTo>
                  <a:pt x="183224" y="0"/>
                </a:lnTo>
                <a:lnTo>
                  <a:pt x="241291" y="17400"/>
                </a:lnTo>
                <a:lnTo>
                  <a:pt x="290846" y="55502"/>
                </a:lnTo>
                <a:lnTo>
                  <a:pt x="330870" y="111639"/>
                </a:lnTo>
                <a:lnTo>
                  <a:pt x="351963" y="178445"/>
                </a:lnTo>
                <a:close/>
              </a:path>
            </a:pathLst>
          </a:custGeom>
          <a:ln w="85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42" name="object 132"/>
          <p:cNvSpPr/>
          <p:nvPr/>
        </p:nvSpPr>
        <p:spPr>
          <a:xfrm>
            <a:off x="4854897" y="2968556"/>
            <a:ext cx="690880" cy="832485"/>
          </a:xfrm>
          <a:custGeom>
            <a:avLst/>
            <a:gdLst/>
            <a:ahLst/>
            <a:cxnLst/>
            <a:rect l="l" t="t" r="r" b="b"/>
            <a:pathLst>
              <a:path w="690879" h="832485">
                <a:moveTo>
                  <a:pt x="683215" y="356001"/>
                </a:moveTo>
                <a:lnTo>
                  <a:pt x="688933" y="405788"/>
                </a:lnTo>
                <a:lnTo>
                  <a:pt x="690839" y="457226"/>
                </a:lnTo>
                <a:lnTo>
                  <a:pt x="686137" y="507013"/>
                </a:lnTo>
                <a:lnTo>
                  <a:pt x="678514" y="554641"/>
                </a:lnTo>
                <a:lnTo>
                  <a:pt x="665299" y="601253"/>
                </a:lnTo>
                <a:lnTo>
                  <a:pt x="645096" y="645452"/>
                </a:lnTo>
                <a:lnTo>
                  <a:pt x="623368" y="685459"/>
                </a:lnTo>
                <a:lnTo>
                  <a:pt x="596558" y="720767"/>
                </a:lnTo>
                <a:lnTo>
                  <a:pt x="565936" y="754170"/>
                </a:lnTo>
                <a:lnTo>
                  <a:pt x="532519" y="781985"/>
                </a:lnTo>
                <a:lnTo>
                  <a:pt x="495289" y="803703"/>
                </a:lnTo>
                <a:lnTo>
                  <a:pt x="457171" y="819198"/>
                </a:lnTo>
                <a:lnTo>
                  <a:pt x="416129" y="829612"/>
                </a:lnTo>
                <a:lnTo>
                  <a:pt x="375088" y="832407"/>
                </a:lnTo>
                <a:lnTo>
                  <a:pt x="334047" y="831517"/>
                </a:lnTo>
                <a:lnTo>
                  <a:pt x="291227" y="823897"/>
                </a:lnTo>
                <a:lnTo>
                  <a:pt x="252092" y="809672"/>
                </a:lnTo>
                <a:lnTo>
                  <a:pt x="212067" y="791383"/>
                </a:lnTo>
                <a:lnTo>
                  <a:pt x="173821" y="766490"/>
                </a:lnTo>
                <a:lnTo>
                  <a:pt x="138498" y="734992"/>
                </a:lnTo>
                <a:lnTo>
                  <a:pt x="106986" y="700573"/>
                </a:lnTo>
                <a:lnTo>
                  <a:pt x="79287" y="662471"/>
                </a:lnTo>
                <a:lnTo>
                  <a:pt x="53620" y="620558"/>
                </a:lnTo>
                <a:lnTo>
                  <a:pt x="33544" y="574835"/>
                </a:lnTo>
                <a:lnTo>
                  <a:pt x="18297" y="526954"/>
                </a:lnTo>
                <a:lnTo>
                  <a:pt x="6099" y="477421"/>
                </a:lnTo>
                <a:lnTo>
                  <a:pt x="0" y="427634"/>
                </a:lnTo>
                <a:lnTo>
                  <a:pt x="0" y="376196"/>
                </a:lnTo>
                <a:lnTo>
                  <a:pt x="3176" y="326409"/>
                </a:lnTo>
                <a:lnTo>
                  <a:pt x="12706" y="278781"/>
                </a:lnTo>
                <a:lnTo>
                  <a:pt x="25920" y="232042"/>
                </a:lnTo>
                <a:lnTo>
                  <a:pt x="44217" y="188860"/>
                </a:lnTo>
                <a:lnTo>
                  <a:pt x="66961" y="148852"/>
                </a:lnTo>
                <a:lnTo>
                  <a:pt x="94661" y="112655"/>
                </a:lnTo>
                <a:lnTo>
                  <a:pt x="125283" y="80141"/>
                </a:lnTo>
                <a:lnTo>
                  <a:pt x="158701" y="52327"/>
                </a:lnTo>
                <a:lnTo>
                  <a:pt x="195041" y="30608"/>
                </a:lnTo>
                <a:lnTo>
                  <a:pt x="233159" y="15240"/>
                </a:lnTo>
                <a:lnTo>
                  <a:pt x="273184" y="3810"/>
                </a:lnTo>
                <a:lnTo>
                  <a:pt x="316131" y="0"/>
                </a:lnTo>
                <a:lnTo>
                  <a:pt x="357172" y="2921"/>
                </a:lnTo>
                <a:lnTo>
                  <a:pt x="398086" y="10414"/>
                </a:lnTo>
                <a:lnTo>
                  <a:pt x="439128" y="24639"/>
                </a:lnTo>
                <a:lnTo>
                  <a:pt x="479152" y="42928"/>
                </a:lnTo>
                <a:lnTo>
                  <a:pt x="515492" y="67821"/>
                </a:lnTo>
                <a:lnTo>
                  <a:pt x="550816" y="97414"/>
                </a:lnTo>
                <a:lnTo>
                  <a:pt x="582327" y="132849"/>
                </a:lnTo>
                <a:lnTo>
                  <a:pt x="611679" y="171841"/>
                </a:lnTo>
                <a:lnTo>
                  <a:pt x="635693" y="213880"/>
                </a:lnTo>
                <a:lnTo>
                  <a:pt x="657675" y="258587"/>
                </a:lnTo>
                <a:lnTo>
                  <a:pt x="672923" y="306469"/>
                </a:lnTo>
                <a:lnTo>
                  <a:pt x="683215" y="356001"/>
                </a:lnTo>
                <a:close/>
              </a:path>
            </a:pathLst>
          </a:custGeom>
          <a:ln w="85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43" name="object 133"/>
          <p:cNvSpPr/>
          <p:nvPr/>
        </p:nvSpPr>
        <p:spPr>
          <a:xfrm>
            <a:off x="4888442" y="2560989"/>
            <a:ext cx="311150" cy="619760"/>
          </a:xfrm>
          <a:custGeom>
            <a:avLst/>
            <a:gdLst/>
            <a:ahLst/>
            <a:cxnLst/>
            <a:rect l="l" t="t" r="r" b="b"/>
            <a:pathLst>
              <a:path w="311150" h="619760">
                <a:moveTo>
                  <a:pt x="310922" y="0"/>
                </a:moveTo>
                <a:lnTo>
                  <a:pt x="310922" y="0"/>
                </a:lnTo>
                <a:lnTo>
                  <a:pt x="0" y="619542"/>
                </a:lnTo>
              </a:path>
            </a:pathLst>
          </a:custGeom>
          <a:ln w="851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44" name="object 134"/>
          <p:cNvSpPr/>
          <p:nvPr/>
        </p:nvSpPr>
        <p:spPr>
          <a:xfrm>
            <a:off x="3263693" y="2708826"/>
            <a:ext cx="1864995" cy="1967864"/>
          </a:xfrm>
          <a:custGeom>
            <a:avLst/>
            <a:gdLst/>
            <a:ahLst/>
            <a:cxnLst/>
            <a:rect l="l" t="t" r="r" b="b"/>
            <a:pathLst>
              <a:path w="1864995" h="1967864">
                <a:moveTo>
                  <a:pt x="0" y="1967726"/>
                </a:moveTo>
                <a:lnTo>
                  <a:pt x="0" y="1967726"/>
                </a:lnTo>
                <a:lnTo>
                  <a:pt x="1864388" y="0"/>
                </a:lnTo>
              </a:path>
            </a:pathLst>
          </a:custGeom>
          <a:ln w="851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45" name="object 135"/>
          <p:cNvSpPr/>
          <p:nvPr/>
        </p:nvSpPr>
        <p:spPr>
          <a:xfrm>
            <a:off x="3394186" y="2857678"/>
            <a:ext cx="1874520" cy="2010410"/>
          </a:xfrm>
          <a:custGeom>
            <a:avLst/>
            <a:gdLst/>
            <a:ahLst/>
            <a:cxnLst/>
            <a:rect l="l" t="t" r="r" b="b"/>
            <a:pathLst>
              <a:path w="1874520" h="2010410">
                <a:moveTo>
                  <a:pt x="1873918" y="0"/>
                </a:moveTo>
                <a:lnTo>
                  <a:pt x="1873918" y="0"/>
                </a:lnTo>
                <a:lnTo>
                  <a:pt x="0" y="2009893"/>
                </a:lnTo>
              </a:path>
            </a:pathLst>
          </a:custGeom>
          <a:ln w="851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46" name="object 136"/>
          <p:cNvSpPr/>
          <p:nvPr/>
        </p:nvSpPr>
        <p:spPr>
          <a:xfrm>
            <a:off x="2921132" y="5028706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30" h="14604">
                <a:moveTo>
                  <a:pt x="0" y="14504"/>
                </a:moveTo>
                <a:lnTo>
                  <a:pt x="0" y="14504"/>
                </a:lnTo>
                <a:lnTo>
                  <a:pt x="11308" y="0"/>
                </a:lnTo>
              </a:path>
            </a:pathLst>
          </a:custGeom>
          <a:ln w="851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47" name="object 137"/>
          <p:cNvSpPr/>
          <p:nvPr/>
        </p:nvSpPr>
        <p:spPr>
          <a:xfrm>
            <a:off x="2945020" y="5003165"/>
            <a:ext cx="14604" cy="12700"/>
          </a:xfrm>
          <a:custGeom>
            <a:avLst/>
            <a:gdLst/>
            <a:ahLst/>
            <a:cxnLst/>
            <a:rect l="l" t="t" r="r" b="b"/>
            <a:pathLst>
              <a:path w="14605" h="12700">
                <a:moveTo>
                  <a:pt x="0" y="12307"/>
                </a:moveTo>
                <a:lnTo>
                  <a:pt x="0" y="12307"/>
                </a:lnTo>
                <a:lnTo>
                  <a:pt x="14231" y="0"/>
                </a:lnTo>
              </a:path>
            </a:pathLst>
          </a:custGeom>
          <a:ln w="851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48" name="object 138"/>
          <p:cNvSpPr/>
          <p:nvPr/>
        </p:nvSpPr>
        <p:spPr>
          <a:xfrm>
            <a:off x="2970560" y="4974474"/>
            <a:ext cx="12700" cy="14604"/>
          </a:xfrm>
          <a:custGeom>
            <a:avLst/>
            <a:gdLst/>
            <a:ahLst/>
            <a:cxnLst/>
            <a:rect l="l" t="t" r="r" b="b"/>
            <a:pathLst>
              <a:path w="12700" h="14604">
                <a:moveTo>
                  <a:pt x="0" y="14199"/>
                </a:moveTo>
                <a:lnTo>
                  <a:pt x="0" y="14199"/>
                </a:lnTo>
                <a:lnTo>
                  <a:pt x="12706" y="0"/>
                </a:lnTo>
              </a:path>
            </a:pathLst>
          </a:custGeom>
          <a:ln w="851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49" name="object 139"/>
          <p:cNvSpPr/>
          <p:nvPr/>
        </p:nvSpPr>
        <p:spPr>
          <a:xfrm>
            <a:off x="2995464" y="4948628"/>
            <a:ext cx="13335" cy="12700"/>
          </a:xfrm>
          <a:custGeom>
            <a:avLst/>
            <a:gdLst/>
            <a:ahLst/>
            <a:cxnLst/>
            <a:rect l="l" t="t" r="r" b="b"/>
            <a:pathLst>
              <a:path w="13335" h="12700">
                <a:moveTo>
                  <a:pt x="0" y="12294"/>
                </a:moveTo>
                <a:lnTo>
                  <a:pt x="0" y="12294"/>
                </a:lnTo>
                <a:lnTo>
                  <a:pt x="13341" y="0"/>
                </a:lnTo>
              </a:path>
            </a:pathLst>
          </a:custGeom>
          <a:ln w="851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0" name="object 140"/>
          <p:cNvSpPr/>
          <p:nvPr/>
        </p:nvSpPr>
        <p:spPr>
          <a:xfrm>
            <a:off x="3021385" y="4920915"/>
            <a:ext cx="12700" cy="13970"/>
          </a:xfrm>
          <a:custGeom>
            <a:avLst/>
            <a:gdLst/>
            <a:ahLst/>
            <a:cxnLst/>
            <a:rect l="l" t="t" r="r" b="b"/>
            <a:pathLst>
              <a:path w="12700" h="13970">
                <a:moveTo>
                  <a:pt x="0" y="13462"/>
                </a:moveTo>
                <a:lnTo>
                  <a:pt x="0" y="13462"/>
                </a:lnTo>
                <a:lnTo>
                  <a:pt x="12325" y="0"/>
                </a:lnTo>
              </a:path>
            </a:pathLst>
          </a:custGeom>
          <a:ln w="851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1" name="object 141"/>
          <p:cNvSpPr/>
          <p:nvPr/>
        </p:nvSpPr>
        <p:spPr>
          <a:xfrm>
            <a:off x="3046035" y="4894116"/>
            <a:ext cx="13970" cy="12700"/>
          </a:xfrm>
          <a:custGeom>
            <a:avLst/>
            <a:gdLst/>
            <a:ahLst/>
            <a:cxnLst/>
            <a:rect l="l" t="t" r="r" b="b"/>
            <a:pathLst>
              <a:path w="13970" h="12700">
                <a:moveTo>
                  <a:pt x="0" y="12573"/>
                </a:moveTo>
                <a:lnTo>
                  <a:pt x="0" y="12573"/>
                </a:lnTo>
                <a:lnTo>
                  <a:pt x="13468" y="0"/>
                </a:lnTo>
              </a:path>
            </a:pathLst>
          </a:custGeom>
          <a:ln w="851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2" name="object 142"/>
          <p:cNvSpPr/>
          <p:nvPr/>
        </p:nvSpPr>
        <p:spPr>
          <a:xfrm>
            <a:off x="3071828" y="4866683"/>
            <a:ext cx="12700" cy="13335"/>
          </a:xfrm>
          <a:custGeom>
            <a:avLst/>
            <a:gdLst/>
            <a:ahLst/>
            <a:cxnLst/>
            <a:rect l="l" t="t" r="r" b="b"/>
            <a:pathLst>
              <a:path w="12700" h="13335">
                <a:moveTo>
                  <a:pt x="0" y="13208"/>
                </a:moveTo>
                <a:lnTo>
                  <a:pt x="0" y="13208"/>
                </a:lnTo>
                <a:lnTo>
                  <a:pt x="12325" y="0"/>
                </a:lnTo>
              </a:path>
            </a:pathLst>
          </a:custGeom>
          <a:ln w="851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3" name="object 143"/>
          <p:cNvSpPr/>
          <p:nvPr/>
        </p:nvSpPr>
        <p:spPr>
          <a:xfrm>
            <a:off x="3095462" y="4839884"/>
            <a:ext cx="14604" cy="12700"/>
          </a:xfrm>
          <a:custGeom>
            <a:avLst/>
            <a:gdLst/>
            <a:ahLst/>
            <a:cxnLst/>
            <a:rect l="l" t="t" r="r" b="b"/>
            <a:pathLst>
              <a:path w="14604" h="12700">
                <a:moveTo>
                  <a:pt x="0" y="12319"/>
                </a:moveTo>
                <a:lnTo>
                  <a:pt x="0" y="12319"/>
                </a:lnTo>
                <a:lnTo>
                  <a:pt x="14612" y="0"/>
                </a:lnTo>
              </a:path>
            </a:pathLst>
          </a:custGeom>
          <a:ln w="851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4" name="object 144"/>
          <p:cNvSpPr/>
          <p:nvPr/>
        </p:nvSpPr>
        <p:spPr>
          <a:xfrm>
            <a:off x="3121383" y="4812070"/>
            <a:ext cx="12700" cy="13335"/>
          </a:xfrm>
          <a:custGeom>
            <a:avLst/>
            <a:gdLst/>
            <a:ahLst/>
            <a:cxnLst/>
            <a:rect l="l" t="t" r="r" b="b"/>
            <a:pathLst>
              <a:path w="12700" h="13335">
                <a:moveTo>
                  <a:pt x="0" y="13335"/>
                </a:moveTo>
                <a:lnTo>
                  <a:pt x="0" y="13335"/>
                </a:lnTo>
                <a:lnTo>
                  <a:pt x="12325" y="0"/>
                </a:lnTo>
              </a:path>
            </a:pathLst>
          </a:custGeom>
          <a:ln w="851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5" name="object 145"/>
          <p:cNvSpPr/>
          <p:nvPr/>
        </p:nvSpPr>
        <p:spPr>
          <a:xfrm>
            <a:off x="3146287" y="4785271"/>
            <a:ext cx="13335" cy="12700"/>
          </a:xfrm>
          <a:custGeom>
            <a:avLst/>
            <a:gdLst/>
            <a:ahLst/>
            <a:cxnLst/>
            <a:rect l="l" t="t" r="r" b="b"/>
            <a:pathLst>
              <a:path w="13335" h="12700">
                <a:moveTo>
                  <a:pt x="0" y="12700"/>
                </a:moveTo>
                <a:lnTo>
                  <a:pt x="0" y="12700"/>
                </a:lnTo>
                <a:lnTo>
                  <a:pt x="13214" y="0"/>
                </a:lnTo>
              </a:path>
            </a:pathLst>
          </a:custGeom>
          <a:ln w="851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6" name="object 146"/>
          <p:cNvSpPr/>
          <p:nvPr/>
        </p:nvSpPr>
        <p:spPr>
          <a:xfrm>
            <a:off x="3171827" y="4757583"/>
            <a:ext cx="12700" cy="14604"/>
          </a:xfrm>
          <a:custGeom>
            <a:avLst/>
            <a:gdLst/>
            <a:ahLst/>
            <a:cxnLst/>
            <a:rect l="l" t="t" r="r" b="b"/>
            <a:pathLst>
              <a:path w="12700" h="14604">
                <a:moveTo>
                  <a:pt x="0" y="14478"/>
                </a:moveTo>
                <a:lnTo>
                  <a:pt x="0" y="14478"/>
                </a:lnTo>
                <a:lnTo>
                  <a:pt x="12579" y="0"/>
                </a:lnTo>
              </a:path>
            </a:pathLst>
          </a:custGeom>
          <a:ln w="851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7" name="object 147"/>
          <p:cNvSpPr/>
          <p:nvPr/>
        </p:nvSpPr>
        <p:spPr>
          <a:xfrm>
            <a:off x="3196731" y="4731039"/>
            <a:ext cx="13335" cy="12700"/>
          </a:xfrm>
          <a:custGeom>
            <a:avLst/>
            <a:gdLst/>
            <a:ahLst/>
            <a:cxnLst/>
            <a:rect l="l" t="t" r="r" b="b"/>
            <a:pathLst>
              <a:path w="13335" h="12700">
                <a:moveTo>
                  <a:pt x="0" y="12319"/>
                </a:moveTo>
                <a:lnTo>
                  <a:pt x="0" y="12319"/>
                </a:lnTo>
                <a:lnTo>
                  <a:pt x="13214" y="0"/>
                </a:lnTo>
              </a:path>
            </a:pathLst>
          </a:custGeom>
          <a:ln w="851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8" name="object 148"/>
          <p:cNvSpPr/>
          <p:nvPr/>
        </p:nvSpPr>
        <p:spPr>
          <a:xfrm>
            <a:off x="3222652" y="4703351"/>
            <a:ext cx="12700" cy="14604"/>
          </a:xfrm>
          <a:custGeom>
            <a:avLst/>
            <a:gdLst/>
            <a:ahLst/>
            <a:cxnLst/>
            <a:rect l="l" t="t" r="r" b="b"/>
            <a:pathLst>
              <a:path w="12700" h="14604">
                <a:moveTo>
                  <a:pt x="0" y="14224"/>
                </a:moveTo>
                <a:lnTo>
                  <a:pt x="0" y="14224"/>
                </a:lnTo>
                <a:lnTo>
                  <a:pt x="12325" y="0"/>
                </a:lnTo>
              </a:path>
            </a:pathLst>
          </a:custGeom>
          <a:ln w="851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9" name="object 149"/>
          <p:cNvSpPr/>
          <p:nvPr/>
        </p:nvSpPr>
        <p:spPr>
          <a:xfrm>
            <a:off x="3246286" y="4676553"/>
            <a:ext cx="14604" cy="12700"/>
          </a:xfrm>
          <a:custGeom>
            <a:avLst/>
            <a:gdLst/>
            <a:ahLst/>
            <a:cxnLst/>
            <a:rect l="l" t="t" r="r" b="b"/>
            <a:pathLst>
              <a:path w="14604" h="12700">
                <a:moveTo>
                  <a:pt x="0" y="12319"/>
                </a:moveTo>
                <a:lnTo>
                  <a:pt x="0" y="12319"/>
                </a:lnTo>
                <a:lnTo>
                  <a:pt x="14485" y="0"/>
                </a:lnTo>
              </a:path>
            </a:pathLst>
          </a:custGeom>
          <a:ln w="851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60" name="object 150"/>
          <p:cNvSpPr/>
          <p:nvPr/>
        </p:nvSpPr>
        <p:spPr>
          <a:xfrm>
            <a:off x="3000292" y="5286620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30" h="14604">
                <a:moveTo>
                  <a:pt x="0" y="14186"/>
                </a:moveTo>
                <a:lnTo>
                  <a:pt x="0" y="14186"/>
                </a:lnTo>
                <a:lnTo>
                  <a:pt x="11308" y="0"/>
                </a:lnTo>
              </a:path>
            </a:pathLst>
          </a:custGeom>
          <a:ln w="851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61" name="object 151"/>
          <p:cNvSpPr/>
          <p:nvPr/>
        </p:nvSpPr>
        <p:spPr>
          <a:xfrm>
            <a:off x="3024180" y="5259822"/>
            <a:ext cx="14604" cy="12700"/>
          </a:xfrm>
          <a:custGeom>
            <a:avLst/>
            <a:gdLst/>
            <a:ahLst/>
            <a:cxnLst/>
            <a:rect l="l" t="t" r="r" b="b"/>
            <a:pathLst>
              <a:path w="14604" h="12700">
                <a:moveTo>
                  <a:pt x="0" y="12611"/>
                </a:moveTo>
                <a:lnTo>
                  <a:pt x="0" y="12611"/>
                </a:lnTo>
                <a:lnTo>
                  <a:pt x="14231" y="0"/>
                </a:lnTo>
              </a:path>
            </a:pathLst>
          </a:custGeom>
          <a:ln w="851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62" name="object 152"/>
          <p:cNvSpPr/>
          <p:nvPr/>
        </p:nvSpPr>
        <p:spPr>
          <a:xfrm>
            <a:off x="3049720" y="5232071"/>
            <a:ext cx="12700" cy="14604"/>
          </a:xfrm>
          <a:custGeom>
            <a:avLst/>
            <a:gdLst/>
            <a:ahLst/>
            <a:cxnLst/>
            <a:rect l="l" t="t" r="r" b="b"/>
            <a:pathLst>
              <a:path w="12700" h="14604">
                <a:moveTo>
                  <a:pt x="0" y="14504"/>
                </a:moveTo>
                <a:lnTo>
                  <a:pt x="0" y="14504"/>
                </a:lnTo>
                <a:lnTo>
                  <a:pt x="12706" y="0"/>
                </a:lnTo>
              </a:path>
            </a:pathLst>
          </a:custGeom>
          <a:ln w="851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63" name="object 153"/>
          <p:cNvSpPr/>
          <p:nvPr/>
        </p:nvSpPr>
        <p:spPr>
          <a:xfrm>
            <a:off x="3074751" y="5206529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294"/>
                </a:moveTo>
                <a:lnTo>
                  <a:pt x="0" y="12294"/>
                </a:lnTo>
                <a:lnTo>
                  <a:pt x="12198" y="0"/>
                </a:lnTo>
              </a:path>
            </a:pathLst>
          </a:custGeom>
          <a:ln w="851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64" name="object 154"/>
          <p:cNvSpPr/>
          <p:nvPr/>
        </p:nvSpPr>
        <p:spPr>
          <a:xfrm>
            <a:off x="3099655" y="5177838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0" y="14186"/>
                </a:moveTo>
                <a:lnTo>
                  <a:pt x="0" y="14186"/>
                </a:lnTo>
                <a:lnTo>
                  <a:pt x="11308" y="0"/>
                </a:lnTo>
              </a:path>
            </a:pathLst>
          </a:custGeom>
          <a:ln w="851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65" name="object 155"/>
          <p:cNvSpPr/>
          <p:nvPr/>
        </p:nvSpPr>
        <p:spPr>
          <a:xfrm>
            <a:off x="3125195" y="5151992"/>
            <a:ext cx="12065" cy="13335"/>
          </a:xfrm>
          <a:custGeom>
            <a:avLst/>
            <a:gdLst/>
            <a:ahLst/>
            <a:cxnLst/>
            <a:rect l="l" t="t" r="r" b="b"/>
            <a:pathLst>
              <a:path w="12064" h="13335">
                <a:moveTo>
                  <a:pt x="0" y="13234"/>
                </a:moveTo>
                <a:lnTo>
                  <a:pt x="0" y="13234"/>
                </a:lnTo>
                <a:lnTo>
                  <a:pt x="11689" y="0"/>
                </a:lnTo>
              </a:path>
            </a:pathLst>
          </a:custGeom>
          <a:ln w="851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66" name="object 156"/>
          <p:cNvSpPr/>
          <p:nvPr/>
        </p:nvSpPr>
        <p:spPr>
          <a:xfrm>
            <a:off x="3149083" y="5123301"/>
            <a:ext cx="12700" cy="14604"/>
          </a:xfrm>
          <a:custGeom>
            <a:avLst/>
            <a:gdLst/>
            <a:ahLst/>
            <a:cxnLst/>
            <a:rect l="l" t="t" r="r" b="b"/>
            <a:pathLst>
              <a:path w="12700" h="14604">
                <a:moveTo>
                  <a:pt x="0" y="14491"/>
                </a:moveTo>
                <a:lnTo>
                  <a:pt x="0" y="14491"/>
                </a:lnTo>
                <a:lnTo>
                  <a:pt x="12325" y="0"/>
                </a:lnTo>
              </a:path>
            </a:pathLst>
          </a:custGeom>
          <a:ln w="851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67" name="object 157"/>
          <p:cNvSpPr/>
          <p:nvPr/>
        </p:nvSpPr>
        <p:spPr>
          <a:xfrm>
            <a:off x="3173987" y="5097442"/>
            <a:ext cx="12700" cy="13970"/>
          </a:xfrm>
          <a:custGeom>
            <a:avLst/>
            <a:gdLst/>
            <a:ahLst/>
            <a:cxnLst/>
            <a:rect l="l" t="t" r="r" b="b"/>
            <a:pathLst>
              <a:path w="12700" h="13970">
                <a:moveTo>
                  <a:pt x="0" y="13551"/>
                </a:moveTo>
                <a:lnTo>
                  <a:pt x="0" y="13551"/>
                </a:lnTo>
                <a:lnTo>
                  <a:pt x="12325" y="0"/>
                </a:lnTo>
              </a:path>
            </a:pathLst>
          </a:custGeom>
          <a:ln w="851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68" name="object 158"/>
          <p:cNvSpPr/>
          <p:nvPr/>
        </p:nvSpPr>
        <p:spPr>
          <a:xfrm>
            <a:off x="3197747" y="5070962"/>
            <a:ext cx="14604" cy="12700"/>
          </a:xfrm>
          <a:custGeom>
            <a:avLst/>
            <a:gdLst/>
            <a:ahLst/>
            <a:cxnLst/>
            <a:rect l="l" t="t" r="r" b="b"/>
            <a:pathLst>
              <a:path w="14604" h="12700">
                <a:moveTo>
                  <a:pt x="0" y="12294"/>
                </a:moveTo>
                <a:lnTo>
                  <a:pt x="0" y="12294"/>
                </a:lnTo>
                <a:lnTo>
                  <a:pt x="14485" y="0"/>
                </a:lnTo>
              </a:path>
            </a:pathLst>
          </a:custGeom>
          <a:ln w="851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69" name="object 159"/>
          <p:cNvSpPr/>
          <p:nvPr/>
        </p:nvSpPr>
        <p:spPr>
          <a:xfrm>
            <a:off x="3223541" y="5043210"/>
            <a:ext cx="12700" cy="14604"/>
          </a:xfrm>
          <a:custGeom>
            <a:avLst/>
            <a:gdLst/>
            <a:ahLst/>
            <a:cxnLst/>
            <a:rect l="l" t="t" r="r" b="b"/>
            <a:pathLst>
              <a:path w="12700" h="14604">
                <a:moveTo>
                  <a:pt x="0" y="14186"/>
                </a:moveTo>
                <a:lnTo>
                  <a:pt x="0" y="14186"/>
                </a:lnTo>
                <a:lnTo>
                  <a:pt x="12325" y="0"/>
                </a:lnTo>
              </a:path>
            </a:pathLst>
          </a:custGeom>
          <a:ln w="851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70" name="object 160"/>
          <p:cNvSpPr/>
          <p:nvPr/>
        </p:nvSpPr>
        <p:spPr>
          <a:xfrm>
            <a:off x="3248191" y="5016412"/>
            <a:ext cx="13970" cy="12700"/>
          </a:xfrm>
          <a:custGeom>
            <a:avLst/>
            <a:gdLst/>
            <a:ahLst/>
            <a:cxnLst/>
            <a:rect l="l" t="t" r="r" b="b"/>
            <a:pathLst>
              <a:path w="13970" h="12700">
                <a:moveTo>
                  <a:pt x="0" y="12294"/>
                </a:moveTo>
                <a:lnTo>
                  <a:pt x="0" y="12294"/>
                </a:lnTo>
                <a:lnTo>
                  <a:pt x="13595" y="0"/>
                </a:lnTo>
              </a:path>
            </a:pathLst>
          </a:custGeom>
          <a:ln w="851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71" name="object 161"/>
          <p:cNvSpPr/>
          <p:nvPr/>
        </p:nvSpPr>
        <p:spPr>
          <a:xfrm>
            <a:off x="3273985" y="4988674"/>
            <a:ext cx="12700" cy="14604"/>
          </a:xfrm>
          <a:custGeom>
            <a:avLst/>
            <a:gdLst/>
            <a:ahLst/>
            <a:cxnLst/>
            <a:rect l="l" t="t" r="r" b="b"/>
            <a:pathLst>
              <a:path w="12700" h="14604">
                <a:moveTo>
                  <a:pt x="0" y="14491"/>
                </a:moveTo>
                <a:lnTo>
                  <a:pt x="0" y="14491"/>
                </a:lnTo>
                <a:lnTo>
                  <a:pt x="12325" y="0"/>
                </a:lnTo>
              </a:path>
            </a:pathLst>
          </a:custGeom>
          <a:ln w="851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72" name="object 162"/>
          <p:cNvSpPr/>
          <p:nvPr/>
        </p:nvSpPr>
        <p:spPr>
          <a:xfrm>
            <a:off x="3299016" y="4960922"/>
            <a:ext cx="12700" cy="13970"/>
          </a:xfrm>
          <a:custGeom>
            <a:avLst/>
            <a:gdLst/>
            <a:ahLst/>
            <a:cxnLst/>
            <a:rect l="l" t="t" r="r" b="b"/>
            <a:pathLst>
              <a:path w="12700" h="13970">
                <a:moveTo>
                  <a:pt x="0" y="13551"/>
                </a:moveTo>
                <a:lnTo>
                  <a:pt x="0" y="13551"/>
                </a:lnTo>
                <a:lnTo>
                  <a:pt x="12198" y="0"/>
                </a:lnTo>
              </a:path>
            </a:pathLst>
          </a:custGeom>
          <a:ln w="851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73" name="object 163"/>
          <p:cNvSpPr/>
          <p:nvPr/>
        </p:nvSpPr>
        <p:spPr>
          <a:xfrm>
            <a:off x="3324556" y="4934378"/>
            <a:ext cx="12700" cy="14604"/>
          </a:xfrm>
          <a:custGeom>
            <a:avLst/>
            <a:gdLst/>
            <a:ahLst/>
            <a:cxnLst/>
            <a:rect l="l" t="t" r="r" b="b"/>
            <a:pathLst>
              <a:path w="12700" h="14604">
                <a:moveTo>
                  <a:pt x="0" y="14250"/>
                </a:moveTo>
                <a:lnTo>
                  <a:pt x="0" y="14250"/>
                </a:lnTo>
                <a:lnTo>
                  <a:pt x="12579" y="0"/>
                </a:lnTo>
              </a:path>
            </a:pathLst>
          </a:custGeom>
          <a:ln w="851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74" name="object 164"/>
          <p:cNvSpPr/>
          <p:nvPr/>
        </p:nvSpPr>
        <p:spPr>
          <a:xfrm>
            <a:off x="3348444" y="4906690"/>
            <a:ext cx="12700" cy="14604"/>
          </a:xfrm>
          <a:custGeom>
            <a:avLst/>
            <a:gdLst/>
            <a:ahLst/>
            <a:cxnLst/>
            <a:rect l="l" t="t" r="r" b="b"/>
            <a:pathLst>
              <a:path w="12700" h="14604">
                <a:moveTo>
                  <a:pt x="0" y="14224"/>
                </a:moveTo>
                <a:lnTo>
                  <a:pt x="0" y="14224"/>
                </a:lnTo>
                <a:lnTo>
                  <a:pt x="12325" y="0"/>
                </a:lnTo>
              </a:path>
            </a:pathLst>
          </a:custGeom>
          <a:ln w="851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75" name="object 165"/>
          <p:cNvSpPr/>
          <p:nvPr/>
        </p:nvSpPr>
        <p:spPr>
          <a:xfrm>
            <a:off x="3373348" y="4879891"/>
            <a:ext cx="13335" cy="12700"/>
          </a:xfrm>
          <a:custGeom>
            <a:avLst/>
            <a:gdLst/>
            <a:ahLst/>
            <a:cxnLst/>
            <a:rect l="l" t="t" r="r" b="b"/>
            <a:pathLst>
              <a:path w="13335" h="12700">
                <a:moveTo>
                  <a:pt x="0" y="12319"/>
                </a:moveTo>
                <a:lnTo>
                  <a:pt x="0" y="12319"/>
                </a:lnTo>
                <a:lnTo>
                  <a:pt x="13341" y="0"/>
                </a:lnTo>
              </a:path>
            </a:pathLst>
          </a:custGeom>
          <a:ln w="851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76" name="object 166"/>
          <p:cNvSpPr/>
          <p:nvPr/>
        </p:nvSpPr>
        <p:spPr>
          <a:xfrm>
            <a:off x="4792128" y="2744134"/>
            <a:ext cx="1848485" cy="2407920"/>
          </a:xfrm>
          <a:custGeom>
            <a:avLst/>
            <a:gdLst/>
            <a:ahLst/>
            <a:cxnLst/>
            <a:rect l="l" t="t" r="r" b="b"/>
            <a:pathLst>
              <a:path w="1848484" h="2407920">
                <a:moveTo>
                  <a:pt x="1848124" y="0"/>
                </a:moveTo>
                <a:lnTo>
                  <a:pt x="1848124" y="1467317"/>
                </a:lnTo>
                <a:lnTo>
                  <a:pt x="0" y="2407858"/>
                </a:lnTo>
              </a:path>
            </a:pathLst>
          </a:custGeom>
          <a:ln w="851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77" name="object 167"/>
          <p:cNvSpPr/>
          <p:nvPr/>
        </p:nvSpPr>
        <p:spPr>
          <a:xfrm>
            <a:off x="3758856" y="5219776"/>
            <a:ext cx="1440815" cy="183515"/>
          </a:xfrm>
          <a:custGeom>
            <a:avLst/>
            <a:gdLst/>
            <a:ahLst/>
            <a:cxnLst/>
            <a:rect l="l" t="t" r="r" b="b"/>
            <a:pathLst>
              <a:path w="1440814" h="183514">
                <a:moveTo>
                  <a:pt x="0" y="0"/>
                </a:moveTo>
                <a:lnTo>
                  <a:pt x="0" y="0"/>
                </a:lnTo>
                <a:lnTo>
                  <a:pt x="1440508" y="183182"/>
                </a:lnTo>
              </a:path>
            </a:pathLst>
          </a:custGeom>
          <a:ln w="85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78" name="object 168"/>
          <p:cNvSpPr/>
          <p:nvPr/>
        </p:nvSpPr>
        <p:spPr>
          <a:xfrm>
            <a:off x="4480190" y="4668932"/>
            <a:ext cx="0" cy="1284605"/>
          </a:xfrm>
          <a:custGeom>
            <a:avLst/>
            <a:gdLst/>
            <a:ahLst/>
            <a:cxnLst/>
            <a:rect l="l" t="t" r="r" b="b"/>
            <a:pathLst>
              <a:path h="1284604">
                <a:moveTo>
                  <a:pt x="0" y="0"/>
                </a:moveTo>
                <a:lnTo>
                  <a:pt x="0" y="0"/>
                </a:lnTo>
                <a:lnTo>
                  <a:pt x="0" y="1284210"/>
                </a:lnTo>
              </a:path>
            </a:pathLst>
          </a:custGeom>
          <a:ln w="85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79" name="object 169"/>
          <p:cNvSpPr/>
          <p:nvPr/>
        </p:nvSpPr>
        <p:spPr>
          <a:xfrm>
            <a:off x="4155672" y="4790097"/>
            <a:ext cx="720725" cy="1024890"/>
          </a:xfrm>
          <a:custGeom>
            <a:avLst/>
            <a:gdLst/>
            <a:ahLst/>
            <a:cxnLst/>
            <a:rect l="l" t="t" r="r" b="b"/>
            <a:pathLst>
              <a:path w="720725" h="1024889">
                <a:moveTo>
                  <a:pt x="378773" y="0"/>
                </a:moveTo>
                <a:lnTo>
                  <a:pt x="340654" y="0"/>
                </a:lnTo>
                <a:lnTo>
                  <a:pt x="301519" y="6858"/>
                </a:lnTo>
                <a:lnTo>
                  <a:pt x="263400" y="19178"/>
                </a:lnTo>
                <a:lnTo>
                  <a:pt x="227060" y="35308"/>
                </a:lnTo>
                <a:lnTo>
                  <a:pt x="191737" y="59185"/>
                </a:lnTo>
                <a:lnTo>
                  <a:pt x="158319" y="88905"/>
                </a:lnTo>
                <a:lnTo>
                  <a:pt x="128079" y="121292"/>
                </a:lnTo>
                <a:lnTo>
                  <a:pt x="98346" y="159470"/>
                </a:lnTo>
                <a:lnTo>
                  <a:pt x="72552" y="201408"/>
                </a:lnTo>
                <a:lnTo>
                  <a:pt x="51714" y="248388"/>
                </a:lnTo>
                <a:lnTo>
                  <a:pt x="33417" y="295990"/>
                </a:lnTo>
                <a:lnTo>
                  <a:pt x="19186" y="349588"/>
                </a:lnTo>
                <a:lnTo>
                  <a:pt x="8513" y="401927"/>
                </a:lnTo>
                <a:lnTo>
                  <a:pt x="2795" y="456477"/>
                </a:lnTo>
                <a:lnTo>
                  <a:pt x="0" y="511649"/>
                </a:lnTo>
                <a:lnTo>
                  <a:pt x="2795" y="568091"/>
                </a:lnTo>
                <a:lnTo>
                  <a:pt x="8513" y="622628"/>
                </a:lnTo>
                <a:lnTo>
                  <a:pt x="19186" y="676860"/>
                </a:lnTo>
                <a:lnTo>
                  <a:pt x="33417" y="727625"/>
                </a:lnTo>
                <a:lnTo>
                  <a:pt x="51714" y="777120"/>
                </a:lnTo>
                <a:lnTo>
                  <a:pt x="72552" y="823160"/>
                </a:lnTo>
                <a:lnTo>
                  <a:pt x="98346" y="866038"/>
                </a:lnTo>
                <a:lnTo>
                  <a:pt x="128079" y="903239"/>
                </a:lnTo>
                <a:lnTo>
                  <a:pt x="158319" y="937607"/>
                </a:lnTo>
                <a:lnTo>
                  <a:pt x="191737" y="965358"/>
                </a:lnTo>
                <a:lnTo>
                  <a:pt x="227060" y="989312"/>
                </a:lnTo>
                <a:lnTo>
                  <a:pt x="263400" y="1007283"/>
                </a:lnTo>
                <a:lnTo>
                  <a:pt x="301519" y="1019577"/>
                </a:lnTo>
                <a:lnTo>
                  <a:pt x="340654" y="1024632"/>
                </a:lnTo>
                <a:lnTo>
                  <a:pt x="378773" y="1024632"/>
                </a:lnTo>
                <a:lnTo>
                  <a:pt x="418925" y="1019577"/>
                </a:lnTo>
                <a:lnTo>
                  <a:pt x="457044" y="1007283"/>
                </a:lnTo>
                <a:lnTo>
                  <a:pt x="493256" y="989312"/>
                </a:lnTo>
                <a:lnTo>
                  <a:pt x="528580" y="965358"/>
                </a:lnTo>
                <a:lnTo>
                  <a:pt x="562124" y="937607"/>
                </a:lnTo>
                <a:lnTo>
                  <a:pt x="592619" y="903239"/>
                </a:lnTo>
                <a:lnTo>
                  <a:pt x="621081" y="866038"/>
                </a:lnTo>
                <a:lnTo>
                  <a:pt x="646875" y="823160"/>
                </a:lnTo>
                <a:lnTo>
                  <a:pt x="668984" y="777120"/>
                </a:lnTo>
                <a:lnTo>
                  <a:pt x="687027" y="727625"/>
                </a:lnTo>
                <a:lnTo>
                  <a:pt x="700241" y="676860"/>
                </a:lnTo>
                <a:lnTo>
                  <a:pt x="711931" y="622628"/>
                </a:lnTo>
                <a:lnTo>
                  <a:pt x="717522" y="568091"/>
                </a:lnTo>
                <a:lnTo>
                  <a:pt x="720444" y="511649"/>
                </a:lnTo>
                <a:lnTo>
                  <a:pt x="717522" y="456477"/>
                </a:lnTo>
                <a:lnTo>
                  <a:pt x="711931" y="401927"/>
                </a:lnTo>
                <a:lnTo>
                  <a:pt x="700241" y="349588"/>
                </a:lnTo>
                <a:lnTo>
                  <a:pt x="687027" y="295990"/>
                </a:lnTo>
                <a:lnTo>
                  <a:pt x="668984" y="248388"/>
                </a:lnTo>
                <a:lnTo>
                  <a:pt x="646875" y="201408"/>
                </a:lnTo>
                <a:lnTo>
                  <a:pt x="621081" y="159470"/>
                </a:lnTo>
                <a:lnTo>
                  <a:pt x="592619" y="121292"/>
                </a:lnTo>
                <a:lnTo>
                  <a:pt x="562124" y="88905"/>
                </a:lnTo>
                <a:lnTo>
                  <a:pt x="528580" y="59185"/>
                </a:lnTo>
                <a:lnTo>
                  <a:pt x="493256" y="35308"/>
                </a:lnTo>
                <a:lnTo>
                  <a:pt x="457044" y="19178"/>
                </a:lnTo>
                <a:lnTo>
                  <a:pt x="418925" y="6858"/>
                </a:lnTo>
                <a:lnTo>
                  <a:pt x="378773" y="0"/>
                </a:lnTo>
                <a:close/>
              </a:path>
            </a:pathLst>
          </a:custGeom>
          <a:solidFill>
            <a:srgbClr val="B5D6FF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80" name="object 170"/>
          <p:cNvSpPr/>
          <p:nvPr/>
        </p:nvSpPr>
        <p:spPr>
          <a:xfrm>
            <a:off x="4155672" y="4790097"/>
            <a:ext cx="720725" cy="1024890"/>
          </a:xfrm>
          <a:custGeom>
            <a:avLst/>
            <a:gdLst/>
            <a:ahLst/>
            <a:cxnLst/>
            <a:rect l="l" t="t" r="r" b="b"/>
            <a:pathLst>
              <a:path w="720725" h="1024889">
                <a:moveTo>
                  <a:pt x="720444" y="511649"/>
                </a:moveTo>
                <a:lnTo>
                  <a:pt x="717522" y="456477"/>
                </a:lnTo>
                <a:lnTo>
                  <a:pt x="711931" y="401927"/>
                </a:lnTo>
                <a:lnTo>
                  <a:pt x="700241" y="349588"/>
                </a:lnTo>
                <a:lnTo>
                  <a:pt x="687027" y="295990"/>
                </a:lnTo>
                <a:lnTo>
                  <a:pt x="668984" y="248388"/>
                </a:lnTo>
                <a:lnTo>
                  <a:pt x="646875" y="201408"/>
                </a:lnTo>
                <a:lnTo>
                  <a:pt x="621081" y="159470"/>
                </a:lnTo>
                <a:lnTo>
                  <a:pt x="592619" y="121292"/>
                </a:lnTo>
                <a:lnTo>
                  <a:pt x="562124" y="88905"/>
                </a:lnTo>
                <a:lnTo>
                  <a:pt x="528580" y="59185"/>
                </a:lnTo>
                <a:lnTo>
                  <a:pt x="493256" y="35308"/>
                </a:lnTo>
                <a:lnTo>
                  <a:pt x="457044" y="19178"/>
                </a:lnTo>
                <a:lnTo>
                  <a:pt x="418925" y="6858"/>
                </a:lnTo>
                <a:lnTo>
                  <a:pt x="378773" y="0"/>
                </a:lnTo>
                <a:lnTo>
                  <a:pt x="340654" y="0"/>
                </a:lnTo>
                <a:lnTo>
                  <a:pt x="301519" y="6858"/>
                </a:lnTo>
                <a:lnTo>
                  <a:pt x="263400" y="19178"/>
                </a:lnTo>
                <a:lnTo>
                  <a:pt x="227060" y="35308"/>
                </a:lnTo>
                <a:lnTo>
                  <a:pt x="191737" y="59185"/>
                </a:lnTo>
                <a:lnTo>
                  <a:pt x="158319" y="88905"/>
                </a:lnTo>
                <a:lnTo>
                  <a:pt x="128079" y="121292"/>
                </a:lnTo>
                <a:lnTo>
                  <a:pt x="98346" y="159470"/>
                </a:lnTo>
                <a:lnTo>
                  <a:pt x="72552" y="201408"/>
                </a:lnTo>
                <a:lnTo>
                  <a:pt x="51714" y="248388"/>
                </a:lnTo>
                <a:lnTo>
                  <a:pt x="33417" y="295990"/>
                </a:lnTo>
                <a:lnTo>
                  <a:pt x="19186" y="349588"/>
                </a:lnTo>
                <a:lnTo>
                  <a:pt x="8513" y="401927"/>
                </a:lnTo>
                <a:lnTo>
                  <a:pt x="2795" y="456477"/>
                </a:lnTo>
                <a:lnTo>
                  <a:pt x="0" y="511649"/>
                </a:lnTo>
                <a:lnTo>
                  <a:pt x="2795" y="568091"/>
                </a:lnTo>
                <a:lnTo>
                  <a:pt x="8513" y="622628"/>
                </a:lnTo>
                <a:lnTo>
                  <a:pt x="19186" y="676860"/>
                </a:lnTo>
                <a:lnTo>
                  <a:pt x="33417" y="727625"/>
                </a:lnTo>
                <a:lnTo>
                  <a:pt x="51714" y="777120"/>
                </a:lnTo>
                <a:lnTo>
                  <a:pt x="72552" y="823160"/>
                </a:lnTo>
                <a:lnTo>
                  <a:pt x="98346" y="866038"/>
                </a:lnTo>
                <a:lnTo>
                  <a:pt x="128079" y="903239"/>
                </a:lnTo>
                <a:lnTo>
                  <a:pt x="158319" y="937607"/>
                </a:lnTo>
                <a:lnTo>
                  <a:pt x="191737" y="965358"/>
                </a:lnTo>
                <a:lnTo>
                  <a:pt x="227060" y="989312"/>
                </a:lnTo>
                <a:lnTo>
                  <a:pt x="263400" y="1007283"/>
                </a:lnTo>
                <a:lnTo>
                  <a:pt x="301519" y="1019577"/>
                </a:lnTo>
                <a:lnTo>
                  <a:pt x="340654" y="1024632"/>
                </a:lnTo>
                <a:lnTo>
                  <a:pt x="378773" y="1024632"/>
                </a:lnTo>
                <a:lnTo>
                  <a:pt x="418925" y="1019577"/>
                </a:lnTo>
                <a:lnTo>
                  <a:pt x="457044" y="1007283"/>
                </a:lnTo>
                <a:lnTo>
                  <a:pt x="493256" y="989312"/>
                </a:lnTo>
                <a:lnTo>
                  <a:pt x="528580" y="965358"/>
                </a:lnTo>
                <a:lnTo>
                  <a:pt x="562124" y="937607"/>
                </a:lnTo>
                <a:lnTo>
                  <a:pt x="592619" y="903239"/>
                </a:lnTo>
                <a:lnTo>
                  <a:pt x="621081" y="866038"/>
                </a:lnTo>
                <a:lnTo>
                  <a:pt x="646875" y="823160"/>
                </a:lnTo>
                <a:lnTo>
                  <a:pt x="668984" y="777120"/>
                </a:lnTo>
                <a:lnTo>
                  <a:pt x="687027" y="727625"/>
                </a:lnTo>
                <a:lnTo>
                  <a:pt x="700241" y="676860"/>
                </a:lnTo>
                <a:lnTo>
                  <a:pt x="711931" y="622628"/>
                </a:lnTo>
                <a:lnTo>
                  <a:pt x="717522" y="568091"/>
                </a:lnTo>
                <a:lnTo>
                  <a:pt x="720444" y="511649"/>
                </a:lnTo>
                <a:close/>
              </a:path>
            </a:pathLst>
          </a:custGeom>
          <a:ln w="851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81" name="object 171"/>
          <p:cNvSpPr/>
          <p:nvPr/>
        </p:nvSpPr>
        <p:spPr>
          <a:xfrm>
            <a:off x="4123144" y="4790097"/>
            <a:ext cx="716915" cy="1024890"/>
          </a:xfrm>
          <a:custGeom>
            <a:avLst/>
            <a:gdLst/>
            <a:ahLst/>
            <a:cxnLst/>
            <a:rect l="l" t="t" r="r" b="b"/>
            <a:pathLst>
              <a:path w="716914" h="1024889">
                <a:moveTo>
                  <a:pt x="377884" y="0"/>
                </a:moveTo>
                <a:lnTo>
                  <a:pt x="338748" y="0"/>
                </a:lnTo>
                <a:lnTo>
                  <a:pt x="300630" y="6858"/>
                </a:lnTo>
                <a:lnTo>
                  <a:pt x="262511" y="19178"/>
                </a:lnTo>
                <a:lnTo>
                  <a:pt x="225281" y="35308"/>
                </a:lnTo>
                <a:lnTo>
                  <a:pt x="190847" y="59185"/>
                </a:lnTo>
                <a:lnTo>
                  <a:pt x="157430" y="88905"/>
                </a:lnTo>
                <a:lnTo>
                  <a:pt x="127189" y="121292"/>
                </a:lnTo>
                <a:lnTo>
                  <a:pt x="97456" y="159470"/>
                </a:lnTo>
                <a:lnTo>
                  <a:pt x="73569" y="201408"/>
                </a:lnTo>
                <a:lnTo>
                  <a:pt x="51714" y="248388"/>
                </a:lnTo>
                <a:lnTo>
                  <a:pt x="33417" y="295990"/>
                </a:lnTo>
                <a:lnTo>
                  <a:pt x="18297" y="349588"/>
                </a:lnTo>
                <a:lnTo>
                  <a:pt x="9783" y="401927"/>
                </a:lnTo>
                <a:lnTo>
                  <a:pt x="1905" y="456477"/>
                </a:lnTo>
                <a:lnTo>
                  <a:pt x="0" y="511649"/>
                </a:lnTo>
                <a:lnTo>
                  <a:pt x="1905" y="568091"/>
                </a:lnTo>
                <a:lnTo>
                  <a:pt x="9783" y="622628"/>
                </a:lnTo>
                <a:lnTo>
                  <a:pt x="18297" y="676860"/>
                </a:lnTo>
                <a:lnTo>
                  <a:pt x="33417" y="727625"/>
                </a:lnTo>
                <a:lnTo>
                  <a:pt x="51714" y="777120"/>
                </a:lnTo>
                <a:lnTo>
                  <a:pt x="73569" y="823160"/>
                </a:lnTo>
                <a:lnTo>
                  <a:pt x="97456" y="866038"/>
                </a:lnTo>
                <a:lnTo>
                  <a:pt x="127189" y="903239"/>
                </a:lnTo>
                <a:lnTo>
                  <a:pt x="157430" y="937607"/>
                </a:lnTo>
                <a:lnTo>
                  <a:pt x="190847" y="965358"/>
                </a:lnTo>
                <a:lnTo>
                  <a:pt x="225281" y="989312"/>
                </a:lnTo>
                <a:lnTo>
                  <a:pt x="262511" y="1007283"/>
                </a:lnTo>
                <a:lnTo>
                  <a:pt x="300630" y="1019577"/>
                </a:lnTo>
                <a:lnTo>
                  <a:pt x="338748" y="1024632"/>
                </a:lnTo>
                <a:lnTo>
                  <a:pt x="377884" y="1024632"/>
                </a:lnTo>
                <a:lnTo>
                  <a:pt x="416129" y="1019577"/>
                </a:lnTo>
                <a:lnTo>
                  <a:pt x="454248" y="1007283"/>
                </a:lnTo>
                <a:lnTo>
                  <a:pt x="490461" y="989312"/>
                </a:lnTo>
                <a:lnTo>
                  <a:pt x="525784" y="965358"/>
                </a:lnTo>
                <a:lnTo>
                  <a:pt x="559329" y="937607"/>
                </a:lnTo>
                <a:lnTo>
                  <a:pt x="589824" y="903239"/>
                </a:lnTo>
                <a:lnTo>
                  <a:pt x="619175" y="866038"/>
                </a:lnTo>
                <a:lnTo>
                  <a:pt x="643190" y="823160"/>
                </a:lnTo>
                <a:lnTo>
                  <a:pt x="664283" y="777120"/>
                </a:lnTo>
                <a:lnTo>
                  <a:pt x="683215" y="727625"/>
                </a:lnTo>
                <a:lnTo>
                  <a:pt x="698716" y="676860"/>
                </a:lnTo>
                <a:lnTo>
                  <a:pt x="709136" y="622628"/>
                </a:lnTo>
                <a:lnTo>
                  <a:pt x="714726" y="568091"/>
                </a:lnTo>
                <a:lnTo>
                  <a:pt x="716632" y="511649"/>
                </a:lnTo>
                <a:lnTo>
                  <a:pt x="714726" y="456477"/>
                </a:lnTo>
                <a:lnTo>
                  <a:pt x="709136" y="401927"/>
                </a:lnTo>
                <a:lnTo>
                  <a:pt x="698716" y="349588"/>
                </a:lnTo>
                <a:lnTo>
                  <a:pt x="683215" y="295990"/>
                </a:lnTo>
                <a:lnTo>
                  <a:pt x="664283" y="248388"/>
                </a:lnTo>
                <a:lnTo>
                  <a:pt x="643190" y="201408"/>
                </a:lnTo>
                <a:lnTo>
                  <a:pt x="619175" y="159470"/>
                </a:lnTo>
                <a:lnTo>
                  <a:pt x="589824" y="121292"/>
                </a:lnTo>
                <a:lnTo>
                  <a:pt x="559329" y="88905"/>
                </a:lnTo>
                <a:lnTo>
                  <a:pt x="525784" y="59185"/>
                </a:lnTo>
                <a:lnTo>
                  <a:pt x="490461" y="35308"/>
                </a:lnTo>
                <a:lnTo>
                  <a:pt x="454248" y="19178"/>
                </a:lnTo>
                <a:lnTo>
                  <a:pt x="416129" y="6858"/>
                </a:lnTo>
                <a:lnTo>
                  <a:pt x="377884" y="0"/>
                </a:lnTo>
                <a:close/>
              </a:path>
            </a:pathLst>
          </a:custGeom>
          <a:solidFill>
            <a:srgbClr val="E0EFFF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82" name="object 172"/>
          <p:cNvSpPr/>
          <p:nvPr/>
        </p:nvSpPr>
        <p:spPr>
          <a:xfrm>
            <a:off x="4123144" y="4790097"/>
            <a:ext cx="716915" cy="1024890"/>
          </a:xfrm>
          <a:custGeom>
            <a:avLst/>
            <a:gdLst/>
            <a:ahLst/>
            <a:cxnLst/>
            <a:rect l="l" t="t" r="r" b="b"/>
            <a:pathLst>
              <a:path w="716914" h="1024889">
                <a:moveTo>
                  <a:pt x="716632" y="511649"/>
                </a:moveTo>
                <a:lnTo>
                  <a:pt x="714726" y="456477"/>
                </a:lnTo>
                <a:lnTo>
                  <a:pt x="709136" y="401927"/>
                </a:lnTo>
                <a:lnTo>
                  <a:pt x="698716" y="349588"/>
                </a:lnTo>
                <a:lnTo>
                  <a:pt x="683215" y="295990"/>
                </a:lnTo>
                <a:lnTo>
                  <a:pt x="664283" y="248388"/>
                </a:lnTo>
                <a:lnTo>
                  <a:pt x="643190" y="201408"/>
                </a:lnTo>
                <a:lnTo>
                  <a:pt x="619175" y="159470"/>
                </a:lnTo>
                <a:lnTo>
                  <a:pt x="589824" y="121292"/>
                </a:lnTo>
                <a:lnTo>
                  <a:pt x="559329" y="88905"/>
                </a:lnTo>
                <a:lnTo>
                  <a:pt x="525784" y="59185"/>
                </a:lnTo>
                <a:lnTo>
                  <a:pt x="490461" y="35308"/>
                </a:lnTo>
                <a:lnTo>
                  <a:pt x="454248" y="19178"/>
                </a:lnTo>
                <a:lnTo>
                  <a:pt x="416129" y="6858"/>
                </a:lnTo>
                <a:lnTo>
                  <a:pt x="377884" y="0"/>
                </a:lnTo>
                <a:lnTo>
                  <a:pt x="338748" y="0"/>
                </a:lnTo>
                <a:lnTo>
                  <a:pt x="300630" y="6858"/>
                </a:lnTo>
                <a:lnTo>
                  <a:pt x="262511" y="19178"/>
                </a:lnTo>
                <a:lnTo>
                  <a:pt x="225281" y="35308"/>
                </a:lnTo>
                <a:lnTo>
                  <a:pt x="190847" y="59185"/>
                </a:lnTo>
                <a:lnTo>
                  <a:pt x="157430" y="88905"/>
                </a:lnTo>
                <a:lnTo>
                  <a:pt x="127189" y="121292"/>
                </a:lnTo>
                <a:lnTo>
                  <a:pt x="97456" y="159470"/>
                </a:lnTo>
                <a:lnTo>
                  <a:pt x="73569" y="201408"/>
                </a:lnTo>
                <a:lnTo>
                  <a:pt x="51714" y="248388"/>
                </a:lnTo>
                <a:lnTo>
                  <a:pt x="33417" y="295990"/>
                </a:lnTo>
                <a:lnTo>
                  <a:pt x="18297" y="349588"/>
                </a:lnTo>
                <a:lnTo>
                  <a:pt x="9783" y="401927"/>
                </a:lnTo>
                <a:lnTo>
                  <a:pt x="1905" y="456477"/>
                </a:lnTo>
                <a:lnTo>
                  <a:pt x="0" y="511649"/>
                </a:lnTo>
                <a:lnTo>
                  <a:pt x="1905" y="568091"/>
                </a:lnTo>
                <a:lnTo>
                  <a:pt x="9783" y="622628"/>
                </a:lnTo>
                <a:lnTo>
                  <a:pt x="18297" y="676860"/>
                </a:lnTo>
                <a:lnTo>
                  <a:pt x="33417" y="727625"/>
                </a:lnTo>
                <a:lnTo>
                  <a:pt x="51714" y="777120"/>
                </a:lnTo>
                <a:lnTo>
                  <a:pt x="73569" y="823160"/>
                </a:lnTo>
                <a:lnTo>
                  <a:pt x="97456" y="866038"/>
                </a:lnTo>
                <a:lnTo>
                  <a:pt x="127189" y="903239"/>
                </a:lnTo>
                <a:lnTo>
                  <a:pt x="157430" y="937607"/>
                </a:lnTo>
                <a:lnTo>
                  <a:pt x="190847" y="965358"/>
                </a:lnTo>
                <a:lnTo>
                  <a:pt x="225281" y="989312"/>
                </a:lnTo>
                <a:lnTo>
                  <a:pt x="262511" y="1007283"/>
                </a:lnTo>
                <a:lnTo>
                  <a:pt x="300630" y="1019577"/>
                </a:lnTo>
                <a:lnTo>
                  <a:pt x="338748" y="1024632"/>
                </a:lnTo>
                <a:lnTo>
                  <a:pt x="377884" y="1024632"/>
                </a:lnTo>
                <a:lnTo>
                  <a:pt x="416129" y="1019577"/>
                </a:lnTo>
                <a:lnTo>
                  <a:pt x="454248" y="1007283"/>
                </a:lnTo>
                <a:lnTo>
                  <a:pt x="490461" y="989312"/>
                </a:lnTo>
                <a:lnTo>
                  <a:pt x="525784" y="965358"/>
                </a:lnTo>
                <a:lnTo>
                  <a:pt x="559329" y="937607"/>
                </a:lnTo>
                <a:lnTo>
                  <a:pt x="589824" y="903239"/>
                </a:lnTo>
                <a:lnTo>
                  <a:pt x="619175" y="866038"/>
                </a:lnTo>
                <a:lnTo>
                  <a:pt x="643190" y="823160"/>
                </a:lnTo>
                <a:lnTo>
                  <a:pt x="664283" y="777120"/>
                </a:lnTo>
                <a:lnTo>
                  <a:pt x="683215" y="727625"/>
                </a:lnTo>
                <a:lnTo>
                  <a:pt x="698716" y="676860"/>
                </a:lnTo>
                <a:lnTo>
                  <a:pt x="709136" y="622628"/>
                </a:lnTo>
                <a:lnTo>
                  <a:pt x="714726" y="568091"/>
                </a:lnTo>
                <a:lnTo>
                  <a:pt x="716632" y="511649"/>
                </a:lnTo>
                <a:close/>
              </a:path>
            </a:pathLst>
          </a:custGeom>
          <a:ln w="851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83" name="object 173"/>
          <p:cNvSpPr/>
          <p:nvPr/>
        </p:nvSpPr>
        <p:spPr>
          <a:xfrm>
            <a:off x="6640253" y="2744134"/>
            <a:ext cx="0" cy="1284605"/>
          </a:xfrm>
          <a:custGeom>
            <a:avLst/>
            <a:gdLst/>
            <a:ahLst/>
            <a:cxnLst/>
            <a:rect l="l" t="t" r="r" b="b"/>
            <a:pathLst>
              <a:path h="1284604">
                <a:moveTo>
                  <a:pt x="0" y="1284172"/>
                </a:moveTo>
                <a:lnTo>
                  <a:pt x="0" y="1284172"/>
                </a:lnTo>
                <a:lnTo>
                  <a:pt x="0" y="0"/>
                </a:lnTo>
              </a:path>
            </a:pathLst>
          </a:custGeom>
          <a:ln w="85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84" name="object 174"/>
          <p:cNvSpPr/>
          <p:nvPr/>
        </p:nvSpPr>
        <p:spPr>
          <a:xfrm>
            <a:off x="6640253" y="2744134"/>
            <a:ext cx="314960" cy="679450"/>
          </a:xfrm>
          <a:custGeom>
            <a:avLst/>
            <a:gdLst/>
            <a:ahLst/>
            <a:cxnLst/>
            <a:rect l="l" t="t" r="r" b="b"/>
            <a:pathLst>
              <a:path w="314959" h="679450">
                <a:moveTo>
                  <a:pt x="0" y="0"/>
                </a:moveTo>
                <a:lnTo>
                  <a:pt x="0" y="0"/>
                </a:lnTo>
                <a:lnTo>
                  <a:pt x="314861" y="678854"/>
                </a:lnTo>
              </a:path>
            </a:pathLst>
          </a:custGeom>
          <a:ln w="851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85" name="object 175"/>
          <p:cNvSpPr/>
          <p:nvPr/>
        </p:nvSpPr>
        <p:spPr>
          <a:xfrm>
            <a:off x="6549785" y="2854757"/>
            <a:ext cx="180340" cy="213360"/>
          </a:xfrm>
          <a:custGeom>
            <a:avLst/>
            <a:gdLst/>
            <a:ahLst/>
            <a:cxnLst/>
            <a:rect l="l" t="t" r="r" b="b"/>
            <a:pathLst>
              <a:path w="180340" h="213360">
                <a:moveTo>
                  <a:pt x="175346" y="82300"/>
                </a:moveTo>
                <a:lnTo>
                  <a:pt x="180047" y="107194"/>
                </a:lnTo>
                <a:lnTo>
                  <a:pt x="180047" y="129928"/>
                </a:lnTo>
                <a:lnTo>
                  <a:pt x="164927" y="174127"/>
                </a:lnTo>
                <a:lnTo>
                  <a:pt x="136211" y="203338"/>
                </a:lnTo>
                <a:lnTo>
                  <a:pt x="98092" y="213118"/>
                </a:lnTo>
                <a:lnTo>
                  <a:pt x="78143" y="211213"/>
                </a:lnTo>
                <a:lnTo>
                  <a:pt x="41930" y="189241"/>
                </a:lnTo>
                <a:lnTo>
                  <a:pt x="12198" y="152027"/>
                </a:lnTo>
                <a:lnTo>
                  <a:pt x="0" y="105035"/>
                </a:lnTo>
                <a:lnTo>
                  <a:pt x="1905" y="82300"/>
                </a:lnTo>
                <a:lnTo>
                  <a:pt x="16009" y="39499"/>
                </a:lnTo>
                <a:lnTo>
                  <a:pt x="44726" y="9779"/>
                </a:lnTo>
                <a:lnTo>
                  <a:pt x="82971" y="0"/>
                </a:lnTo>
                <a:lnTo>
                  <a:pt x="102793" y="1905"/>
                </a:lnTo>
                <a:lnTo>
                  <a:pt x="140022" y="22988"/>
                </a:lnTo>
                <a:lnTo>
                  <a:pt x="167722" y="60201"/>
                </a:lnTo>
                <a:lnTo>
                  <a:pt x="175346" y="82300"/>
                </a:lnTo>
                <a:close/>
              </a:path>
            </a:pathLst>
          </a:custGeom>
          <a:ln w="85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86" name="object 176"/>
          <p:cNvSpPr/>
          <p:nvPr/>
        </p:nvSpPr>
        <p:spPr>
          <a:xfrm>
            <a:off x="6294898" y="3152717"/>
            <a:ext cx="690880" cy="833755"/>
          </a:xfrm>
          <a:custGeom>
            <a:avLst/>
            <a:gdLst/>
            <a:ahLst/>
            <a:cxnLst/>
            <a:rect l="l" t="t" r="r" b="b"/>
            <a:pathLst>
              <a:path w="690879" h="833754">
                <a:moveTo>
                  <a:pt x="683215" y="355366"/>
                </a:moveTo>
                <a:lnTo>
                  <a:pt x="689822" y="404899"/>
                </a:lnTo>
                <a:lnTo>
                  <a:pt x="690712" y="456591"/>
                </a:lnTo>
                <a:lnTo>
                  <a:pt x="687027" y="505997"/>
                </a:lnTo>
                <a:lnTo>
                  <a:pt x="677497" y="553625"/>
                </a:lnTo>
                <a:lnTo>
                  <a:pt x="663901" y="600618"/>
                </a:lnTo>
                <a:lnTo>
                  <a:pt x="644969" y="644435"/>
                </a:lnTo>
                <a:lnTo>
                  <a:pt x="621971" y="684570"/>
                </a:lnTo>
                <a:lnTo>
                  <a:pt x="596431" y="721656"/>
                </a:lnTo>
                <a:lnTo>
                  <a:pt x="565809" y="752265"/>
                </a:lnTo>
                <a:lnTo>
                  <a:pt x="532392" y="780968"/>
                </a:lnTo>
                <a:lnTo>
                  <a:pt x="496179" y="802179"/>
                </a:lnTo>
                <a:lnTo>
                  <a:pt x="456027" y="818182"/>
                </a:lnTo>
                <a:lnTo>
                  <a:pt x="417019" y="828977"/>
                </a:lnTo>
                <a:lnTo>
                  <a:pt x="375978" y="833677"/>
                </a:lnTo>
                <a:lnTo>
                  <a:pt x="334936" y="830755"/>
                </a:lnTo>
                <a:lnTo>
                  <a:pt x="292116" y="821992"/>
                </a:lnTo>
                <a:lnTo>
                  <a:pt x="251965" y="809672"/>
                </a:lnTo>
                <a:lnTo>
                  <a:pt x="212829" y="789478"/>
                </a:lnTo>
                <a:lnTo>
                  <a:pt x="174711" y="764966"/>
                </a:lnTo>
                <a:lnTo>
                  <a:pt x="139387" y="735246"/>
                </a:lnTo>
                <a:lnTo>
                  <a:pt x="107876" y="699938"/>
                </a:lnTo>
                <a:lnTo>
                  <a:pt x="78143" y="660819"/>
                </a:lnTo>
                <a:lnTo>
                  <a:pt x="54255" y="619542"/>
                </a:lnTo>
                <a:lnTo>
                  <a:pt x="34306" y="573819"/>
                </a:lnTo>
                <a:lnTo>
                  <a:pt x="19186" y="526191"/>
                </a:lnTo>
                <a:lnTo>
                  <a:pt x="6607" y="476405"/>
                </a:lnTo>
                <a:lnTo>
                  <a:pt x="0" y="426872"/>
                </a:lnTo>
                <a:lnTo>
                  <a:pt x="0" y="375180"/>
                </a:lnTo>
                <a:lnTo>
                  <a:pt x="3811" y="325774"/>
                </a:lnTo>
                <a:lnTo>
                  <a:pt x="12325" y="277765"/>
                </a:lnTo>
                <a:lnTo>
                  <a:pt x="26810" y="231153"/>
                </a:lnTo>
                <a:lnTo>
                  <a:pt x="44726" y="188225"/>
                </a:lnTo>
                <a:lnTo>
                  <a:pt x="67851" y="146947"/>
                </a:lnTo>
                <a:lnTo>
                  <a:pt x="95551" y="111639"/>
                </a:lnTo>
                <a:lnTo>
                  <a:pt x="125791" y="79125"/>
                </a:lnTo>
                <a:lnTo>
                  <a:pt x="159209" y="52708"/>
                </a:lnTo>
                <a:lnTo>
                  <a:pt x="195549" y="29719"/>
                </a:lnTo>
                <a:lnTo>
                  <a:pt x="233668" y="14478"/>
                </a:lnTo>
                <a:lnTo>
                  <a:pt x="273819" y="2794"/>
                </a:lnTo>
                <a:lnTo>
                  <a:pt x="314733" y="0"/>
                </a:lnTo>
                <a:lnTo>
                  <a:pt x="357681" y="1905"/>
                </a:lnTo>
                <a:lnTo>
                  <a:pt x="398722" y="9525"/>
                </a:lnTo>
                <a:lnTo>
                  <a:pt x="440017" y="22988"/>
                </a:lnTo>
                <a:lnTo>
                  <a:pt x="479152" y="41912"/>
                </a:lnTo>
                <a:lnTo>
                  <a:pt x="516382" y="66805"/>
                </a:lnTo>
                <a:lnTo>
                  <a:pt x="550434" y="97414"/>
                </a:lnTo>
                <a:lnTo>
                  <a:pt x="582835" y="131833"/>
                </a:lnTo>
                <a:lnTo>
                  <a:pt x="611552" y="170952"/>
                </a:lnTo>
                <a:lnTo>
                  <a:pt x="636456" y="212864"/>
                </a:lnTo>
                <a:lnTo>
                  <a:pt x="656405" y="257952"/>
                </a:lnTo>
                <a:lnTo>
                  <a:pt x="672796" y="305579"/>
                </a:lnTo>
                <a:lnTo>
                  <a:pt x="683215" y="355366"/>
                </a:lnTo>
                <a:close/>
              </a:path>
            </a:pathLst>
          </a:custGeom>
          <a:ln w="85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87" name="object 177"/>
          <p:cNvSpPr/>
          <p:nvPr/>
        </p:nvSpPr>
        <p:spPr>
          <a:xfrm>
            <a:off x="6329204" y="2744134"/>
            <a:ext cx="311150" cy="619760"/>
          </a:xfrm>
          <a:custGeom>
            <a:avLst/>
            <a:gdLst/>
            <a:ahLst/>
            <a:cxnLst/>
            <a:rect l="l" t="t" r="r" b="b"/>
            <a:pathLst>
              <a:path w="311150" h="619760">
                <a:moveTo>
                  <a:pt x="311049" y="0"/>
                </a:moveTo>
                <a:lnTo>
                  <a:pt x="311049" y="0"/>
                </a:lnTo>
                <a:lnTo>
                  <a:pt x="0" y="619542"/>
                </a:lnTo>
              </a:path>
            </a:pathLst>
          </a:custGeom>
          <a:ln w="851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88" name="object 178"/>
          <p:cNvSpPr/>
          <p:nvPr/>
        </p:nvSpPr>
        <p:spPr>
          <a:xfrm>
            <a:off x="6240642" y="2927659"/>
            <a:ext cx="1847214" cy="2406650"/>
          </a:xfrm>
          <a:custGeom>
            <a:avLst/>
            <a:gdLst/>
            <a:ahLst/>
            <a:cxnLst/>
            <a:rect l="l" t="t" r="r" b="b"/>
            <a:pathLst>
              <a:path w="1847215" h="2406650">
                <a:moveTo>
                  <a:pt x="1847108" y="0"/>
                </a:moveTo>
                <a:lnTo>
                  <a:pt x="1847108" y="1466428"/>
                </a:lnTo>
                <a:lnTo>
                  <a:pt x="0" y="2406563"/>
                </a:lnTo>
              </a:path>
            </a:pathLst>
          </a:custGeom>
          <a:ln w="851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89" name="object 179"/>
          <p:cNvSpPr/>
          <p:nvPr/>
        </p:nvSpPr>
        <p:spPr>
          <a:xfrm>
            <a:off x="2417774" y="2670149"/>
            <a:ext cx="6018700" cy="34694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90" name="object 180"/>
          <p:cNvSpPr/>
          <p:nvPr/>
        </p:nvSpPr>
        <p:spPr>
          <a:xfrm>
            <a:off x="3746277" y="2366032"/>
            <a:ext cx="29845" cy="27940"/>
          </a:xfrm>
          <a:custGeom>
            <a:avLst/>
            <a:gdLst/>
            <a:ahLst/>
            <a:cxnLst/>
            <a:rect l="l" t="t" r="r" b="b"/>
            <a:pathLst>
              <a:path w="29845" h="27939">
                <a:moveTo>
                  <a:pt x="20202" y="0"/>
                </a:moveTo>
                <a:lnTo>
                  <a:pt x="11689" y="0"/>
                </a:lnTo>
                <a:lnTo>
                  <a:pt x="4066" y="5715"/>
                </a:lnTo>
                <a:lnTo>
                  <a:pt x="0" y="13335"/>
                </a:lnTo>
                <a:lnTo>
                  <a:pt x="4066" y="23115"/>
                </a:lnTo>
                <a:lnTo>
                  <a:pt x="11689" y="27814"/>
                </a:lnTo>
                <a:lnTo>
                  <a:pt x="20202" y="27814"/>
                </a:lnTo>
                <a:lnTo>
                  <a:pt x="26810" y="23115"/>
                </a:lnTo>
                <a:lnTo>
                  <a:pt x="29605" y="13335"/>
                </a:lnTo>
                <a:lnTo>
                  <a:pt x="26810" y="5715"/>
                </a:lnTo>
                <a:lnTo>
                  <a:pt x="20202" y="0"/>
                </a:lnTo>
                <a:close/>
              </a:path>
            </a:pathLst>
          </a:custGeom>
          <a:solidFill>
            <a:srgbClr val="C1FFC1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91" name="object 181"/>
          <p:cNvSpPr/>
          <p:nvPr/>
        </p:nvSpPr>
        <p:spPr>
          <a:xfrm>
            <a:off x="3746277" y="2366032"/>
            <a:ext cx="29845" cy="27940"/>
          </a:xfrm>
          <a:custGeom>
            <a:avLst/>
            <a:gdLst/>
            <a:ahLst/>
            <a:cxnLst/>
            <a:rect l="l" t="t" r="r" b="b"/>
            <a:pathLst>
              <a:path w="29845" h="27939">
                <a:moveTo>
                  <a:pt x="0" y="13335"/>
                </a:moveTo>
                <a:lnTo>
                  <a:pt x="4066" y="5715"/>
                </a:lnTo>
                <a:lnTo>
                  <a:pt x="11689" y="0"/>
                </a:lnTo>
                <a:lnTo>
                  <a:pt x="20202" y="0"/>
                </a:lnTo>
                <a:lnTo>
                  <a:pt x="26810" y="5715"/>
                </a:lnTo>
                <a:lnTo>
                  <a:pt x="29605" y="13335"/>
                </a:lnTo>
                <a:lnTo>
                  <a:pt x="26810" y="23115"/>
                </a:lnTo>
                <a:lnTo>
                  <a:pt x="20202" y="27814"/>
                </a:lnTo>
                <a:lnTo>
                  <a:pt x="11689" y="27814"/>
                </a:lnTo>
                <a:lnTo>
                  <a:pt x="4066" y="23115"/>
                </a:lnTo>
                <a:lnTo>
                  <a:pt x="0" y="13335"/>
                </a:lnTo>
                <a:close/>
              </a:path>
            </a:pathLst>
          </a:custGeom>
          <a:ln w="8514">
            <a:solidFill>
              <a:srgbClr val="00AF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92" name="object 182"/>
          <p:cNvSpPr/>
          <p:nvPr/>
        </p:nvSpPr>
        <p:spPr>
          <a:xfrm>
            <a:off x="6273805" y="4077839"/>
            <a:ext cx="2045970" cy="1662430"/>
          </a:xfrm>
          <a:custGeom>
            <a:avLst/>
            <a:gdLst/>
            <a:ahLst/>
            <a:cxnLst/>
            <a:rect l="l" t="t" r="r" b="b"/>
            <a:pathLst>
              <a:path w="2045970" h="1662429">
                <a:moveTo>
                  <a:pt x="2045834" y="0"/>
                </a:moveTo>
                <a:lnTo>
                  <a:pt x="2045834" y="0"/>
                </a:lnTo>
                <a:lnTo>
                  <a:pt x="0" y="1662159"/>
                </a:lnTo>
              </a:path>
            </a:pathLst>
          </a:custGeom>
          <a:ln w="851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93" name="object 183"/>
          <p:cNvSpPr/>
          <p:nvPr/>
        </p:nvSpPr>
        <p:spPr>
          <a:xfrm>
            <a:off x="3858663" y="2962520"/>
            <a:ext cx="4237155" cy="304059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94" name="object 184"/>
          <p:cNvSpPr txBox="1"/>
          <p:nvPr/>
        </p:nvSpPr>
        <p:spPr>
          <a:xfrm>
            <a:off x="5046641" y="2260402"/>
            <a:ext cx="49974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zone</a:t>
            </a:r>
            <a:r>
              <a:rPr sz="1200" b="1" spc="3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200" b="1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</a:t>
            </a:r>
            <a:endParaRPr sz="12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95" name="object 185"/>
          <p:cNvSpPr txBox="1"/>
          <p:nvPr/>
        </p:nvSpPr>
        <p:spPr>
          <a:xfrm>
            <a:off x="7854597" y="2634693"/>
            <a:ext cx="49974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zone</a:t>
            </a:r>
            <a:r>
              <a:rPr sz="1200" b="1" spc="3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200" b="1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3</a:t>
            </a:r>
            <a:endParaRPr sz="12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96" name="object 186"/>
          <p:cNvSpPr txBox="1"/>
          <p:nvPr/>
        </p:nvSpPr>
        <p:spPr>
          <a:xfrm>
            <a:off x="6415867" y="2445452"/>
            <a:ext cx="49974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zone</a:t>
            </a:r>
            <a:r>
              <a:rPr sz="1200" b="1" spc="3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200" b="1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endParaRPr sz="12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97" name="object 187"/>
          <p:cNvSpPr txBox="1"/>
          <p:nvPr/>
        </p:nvSpPr>
        <p:spPr>
          <a:xfrm>
            <a:off x="2716568" y="2600274"/>
            <a:ext cx="421640" cy="376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6675" marR="5080" indent="-54610">
              <a:lnSpc>
                <a:spcPct val="102200"/>
              </a:lnSpc>
            </a:pPr>
            <a:r>
              <a:rPr sz="1200" b="1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</a:t>
            </a:r>
            <a:r>
              <a:rPr sz="1200" b="1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oma blur</a:t>
            </a:r>
            <a:endParaRPr sz="12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98" name="object 188"/>
          <p:cNvSpPr txBox="1"/>
          <p:nvPr/>
        </p:nvSpPr>
        <p:spPr>
          <a:xfrm>
            <a:off x="1097511" y="4080292"/>
            <a:ext cx="820419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</a:t>
            </a:r>
            <a:r>
              <a:rPr sz="1200" b="1" spc="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</a:t>
            </a:r>
            <a:r>
              <a:rPr sz="1200" b="1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ns</a:t>
            </a:r>
            <a:r>
              <a:rPr sz="1200" b="1" spc="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200" b="1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/</a:t>
            </a:r>
            <a:r>
              <a:rPr sz="1200" b="1" spc="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200" b="1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pupil</a:t>
            </a:r>
            <a:endParaRPr sz="12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99" name="object 189"/>
          <p:cNvSpPr txBox="1"/>
          <p:nvPr/>
        </p:nvSpPr>
        <p:spPr>
          <a:xfrm>
            <a:off x="768216" y="5285936"/>
            <a:ext cx="32194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</a:t>
            </a:r>
            <a:r>
              <a:rPr sz="1200" b="1" spc="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x</a:t>
            </a:r>
            <a:r>
              <a:rPr sz="1200" b="1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is</a:t>
            </a:r>
            <a:endParaRPr sz="12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0" name="object 190"/>
          <p:cNvSpPr/>
          <p:nvPr/>
        </p:nvSpPr>
        <p:spPr>
          <a:xfrm>
            <a:off x="1882015" y="2331740"/>
            <a:ext cx="1905" cy="1270"/>
          </a:xfrm>
          <a:custGeom>
            <a:avLst/>
            <a:gdLst/>
            <a:ahLst/>
            <a:cxnLst/>
            <a:rect l="l" t="t" r="r" b="b"/>
            <a:pathLst>
              <a:path w="1905" h="1269">
                <a:moveTo>
                  <a:pt x="0" y="889"/>
                </a:moveTo>
                <a:lnTo>
                  <a:pt x="0" y="889"/>
                </a:lnTo>
                <a:lnTo>
                  <a:pt x="1905" y="0"/>
                </a:lnTo>
              </a:path>
            </a:pathLst>
          </a:custGeom>
          <a:ln w="8513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1" name="object 191"/>
          <p:cNvSpPr/>
          <p:nvPr/>
        </p:nvSpPr>
        <p:spPr>
          <a:xfrm>
            <a:off x="550018" y="2027042"/>
            <a:ext cx="2484755" cy="431800"/>
          </a:xfrm>
          <a:custGeom>
            <a:avLst/>
            <a:gdLst/>
            <a:ahLst/>
            <a:cxnLst/>
            <a:rect l="l" t="t" r="r" b="b"/>
            <a:pathLst>
              <a:path w="2484754" h="431800">
                <a:moveTo>
                  <a:pt x="0" y="431800"/>
                </a:moveTo>
                <a:lnTo>
                  <a:pt x="2484374" y="431800"/>
                </a:lnTo>
                <a:lnTo>
                  <a:pt x="2484374" y="0"/>
                </a:lnTo>
                <a:lnTo>
                  <a:pt x="0" y="0"/>
                </a:lnTo>
                <a:lnTo>
                  <a:pt x="0" y="4318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2" name="object 193"/>
          <p:cNvSpPr txBox="1"/>
          <p:nvPr/>
        </p:nvSpPr>
        <p:spPr>
          <a:xfrm>
            <a:off x="537486" y="1516987"/>
            <a:ext cx="8156575" cy="4322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840"/>
              </a:lnSpc>
            </a:pP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</a:t>
            </a:r>
            <a:r>
              <a:rPr 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Y轴斜向入射下，不</a:t>
            </a:r>
            <a:r>
              <a:rPr sz="24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同</a:t>
            </a:r>
            <a:r>
              <a:rPr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</a:t>
            </a:r>
            <a:r>
              <a:rPr sz="24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半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径造</a:t>
            </a:r>
            <a:r>
              <a:rPr sz="24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成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的像</a:t>
            </a:r>
            <a:r>
              <a:rPr sz="24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差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效果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3" name="object 194"/>
          <p:cNvSpPr txBox="1"/>
          <p:nvPr/>
        </p:nvSpPr>
        <p:spPr>
          <a:xfrm>
            <a:off x="537486" y="2089503"/>
            <a:ext cx="2874010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</a:t>
            </a:r>
            <a:r>
              <a:rPr 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看到彗星吗？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4" name="object 3"/>
          <p:cNvSpPr txBox="1"/>
          <p:nvPr/>
        </p:nvSpPr>
        <p:spPr>
          <a:xfrm>
            <a:off x="1691285" y="955712"/>
            <a:ext cx="9852398" cy="4183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marR="2970530" indent="-343535">
              <a:lnSpc>
                <a:spcPts val="3500"/>
              </a:lnSpc>
            </a:pPr>
            <a:r>
              <a:rPr lang="zh-CN" altLang="en-US" sz="28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可以看作是斜</a:t>
            </a:r>
            <a:r>
              <a:rPr lang="zh-CN" altLang="en-US" sz="280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向</a:t>
            </a:r>
            <a:r>
              <a:rPr lang="zh-CN" altLang="en-US" sz="28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入射的球差</a:t>
            </a:r>
            <a:endParaRPr sz="28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0775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19493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.3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彗差与像散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11" name="object 3"/>
          <p:cNvSpPr txBox="1">
            <a:spLocks/>
          </p:cNvSpPr>
          <p:nvPr/>
        </p:nvSpPr>
        <p:spPr>
          <a:xfrm>
            <a:off x="482550" y="648939"/>
            <a:ext cx="8986520" cy="729164"/>
          </a:xfrm>
          <a:prstGeom prst="rect">
            <a:avLst/>
          </a:prstGeom>
        </p:spPr>
        <p:txBody>
          <a:bodyPr vert="horz" wrap="square" lIns="0" tIns="295392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41300" indent="0">
              <a:lnSpc>
                <a:spcPct val="100000"/>
              </a:lnSpc>
              <a:buNone/>
            </a:pPr>
            <a:r>
              <a:rPr lang="zh-CN" altLang="en-US" spc="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彗差：</a:t>
            </a:r>
            <a:endParaRPr lang="zh-CN" altLang="en-US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4" name="object 4"/>
          <p:cNvSpPr/>
          <p:nvPr/>
        </p:nvSpPr>
        <p:spPr>
          <a:xfrm>
            <a:off x="2941163" y="2016203"/>
            <a:ext cx="4269771" cy="40005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3"/>
          <p:cNvSpPr txBox="1"/>
          <p:nvPr/>
        </p:nvSpPr>
        <p:spPr>
          <a:xfrm>
            <a:off x="677419" y="1415275"/>
            <a:ext cx="6533515" cy="4347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840"/>
              </a:lnSpc>
            </a:pPr>
            <a:r>
              <a:rPr sz="2400" spc="5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•</a:t>
            </a:r>
            <a:r>
              <a:rPr lang="en-US" sz="2400" spc="5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 </a:t>
            </a:r>
            <a:r>
              <a:rPr sz="2400" spc="5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实际上当然在</a:t>
            </a:r>
            <a:r>
              <a:rPr sz="2400" smtClean="0">
                <a:latin typeface="黑体" panose="02010609060101010101" pitchFamily="49" charset="-122"/>
                <a:ea typeface="黑体" panose="02010609060101010101" pitchFamily="49" charset="-122"/>
                <a:cs typeface="PMingLiU-ExtB"/>
              </a:rPr>
              <a:t>x</a:t>
            </a:r>
            <a:r>
              <a:rPr sz="2400" spc="5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轴斜向入射也会有</a:t>
            </a:r>
            <a:endParaRPr sz="2400"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</p:txBody>
      </p:sp>
      <p:sp>
        <p:nvSpPr>
          <p:cNvPr id="207" name="object 6"/>
          <p:cNvSpPr txBox="1"/>
          <p:nvPr/>
        </p:nvSpPr>
        <p:spPr>
          <a:xfrm>
            <a:off x="92531" y="6207967"/>
            <a:ext cx="8883523" cy="4001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有趣的互动展示彗星像差 </a:t>
            </a:r>
            <a:endParaRPr lang="en-US"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 marR="5080">
              <a:lnSpc>
                <a:spcPct val="100000"/>
              </a:lnSpc>
            </a:pPr>
            <a:r>
              <a:rPr sz="1200" spc="-10" smtClean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h</a:t>
            </a:r>
            <a:r>
              <a:rPr sz="1200" smtClean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tt</a:t>
            </a:r>
            <a:r>
              <a:rPr sz="1200" spc="-15" smtClean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p</a:t>
            </a:r>
            <a:r>
              <a:rPr sz="1200" dirty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:/</a:t>
            </a:r>
            <a:r>
              <a:rPr sz="1200" spc="-10" dirty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/</a:t>
            </a:r>
            <a:r>
              <a:rPr sz="1200" spc="-5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micro.m</a:t>
            </a:r>
            <a:r>
              <a:rPr sz="1200" spc="5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a</a:t>
            </a:r>
            <a:r>
              <a:rPr sz="120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gnet.f</a:t>
            </a:r>
            <a:r>
              <a:rPr sz="1200" spc="5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s</a:t>
            </a:r>
            <a:r>
              <a:rPr sz="120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u.edu</a:t>
            </a:r>
            <a:r>
              <a:rPr sz="1200" spc="5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/</a:t>
            </a:r>
            <a:r>
              <a:rPr sz="1200" spc="-1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p</a:t>
            </a:r>
            <a:r>
              <a:rPr sz="1200" spc="1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r</a:t>
            </a:r>
            <a:r>
              <a:rPr sz="120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imer/java/aberratio</a:t>
            </a:r>
            <a:r>
              <a:rPr sz="120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200" spc="-10" smtClean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n</a:t>
            </a:r>
            <a:r>
              <a:rPr sz="1200" spc="-5" smtClean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s/</a:t>
            </a:r>
            <a:r>
              <a:rPr sz="1200" spc="5" smtClean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c</a:t>
            </a:r>
            <a:r>
              <a:rPr sz="1200" spc="-10" smtClean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o</a:t>
            </a:r>
            <a:r>
              <a:rPr sz="1200" spc="-5" smtClean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m</a:t>
            </a:r>
            <a:r>
              <a:rPr sz="1200" spc="5" smtClean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a</a:t>
            </a:r>
            <a:r>
              <a:rPr sz="1200" spc="-5" smtClean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/i</a:t>
            </a:r>
            <a:r>
              <a:rPr sz="1200" spc="-15" smtClean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n</a:t>
            </a:r>
            <a:r>
              <a:rPr sz="1200" spc="-10" smtClean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d</a:t>
            </a:r>
            <a:r>
              <a:rPr sz="1200" smtClean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ex.html</a:t>
            </a:r>
            <a:endParaRPr sz="12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0" y="6551628"/>
            <a:ext cx="575506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790"/>
              </a:spcBef>
            </a:pPr>
            <a:r>
              <a:rPr lang="en-US" altLang="zh-CN" sz="12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5"/>
              </a:rPr>
              <a:t>ww</a:t>
            </a:r>
            <a:r>
              <a:rPr lang="en-US" altLang="zh-CN" sz="12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5"/>
              </a:rPr>
              <a:t>w</a:t>
            </a:r>
            <a:r>
              <a:rPr lang="en-US" altLang="zh-CN" sz="12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5"/>
              </a:rPr>
              <a:t>.ry</a:t>
            </a:r>
            <a:r>
              <a:rPr lang="en-US" altLang="zh-CN" sz="12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5"/>
              </a:rPr>
              <a:t>oko</a:t>
            </a:r>
            <a:r>
              <a:rPr lang="en-US" altLang="zh-CN" sz="12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5"/>
              </a:rPr>
              <a:t>s</a:t>
            </a:r>
            <a:r>
              <a:rPr lang="en-US" altLang="zh-CN" sz="12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5"/>
              </a:rPr>
              <a:t>h</a:t>
            </a:r>
            <a:r>
              <a:rPr lang="en-US" altLang="zh-CN" sz="12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5"/>
              </a:rPr>
              <a:t>a.</a:t>
            </a:r>
            <a:r>
              <a:rPr lang="en-US" altLang="zh-CN" sz="12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5"/>
              </a:rPr>
              <a:t>c</a:t>
            </a:r>
            <a:r>
              <a:rPr lang="en-US" altLang="zh-CN" sz="12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5"/>
              </a:rPr>
              <a:t>o</a:t>
            </a:r>
            <a:r>
              <a:rPr lang="en-US" altLang="zh-CN" sz="12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5"/>
              </a:rPr>
              <a:t>m/eng</a:t>
            </a:r>
            <a:r>
              <a:rPr lang="en-US" altLang="zh-CN" sz="12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5"/>
              </a:rPr>
              <a:t>/produ</a:t>
            </a:r>
            <a:r>
              <a:rPr lang="en-US" altLang="zh-CN" sz="1200" spc="-2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5"/>
              </a:rPr>
              <a:t>c</a:t>
            </a:r>
            <a:r>
              <a:rPr lang="en-US" altLang="zh-CN" sz="12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5"/>
              </a:rPr>
              <a:t>t</a:t>
            </a:r>
            <a:r>
              <a:rPr lang="en-US" altLang="zh-CN" sz="12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5"/>
              </a:rPr>
              <a:t>s</a:t>
            </a:r>
            <a:r>
              <a:rPr lang="en-US" altLang="zh-CN" sz="12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5"/>
              </a:rPr>
              <a:t>/n</a:t>
            </a:r>
            <a:r>
              <a:rPr lang="en-US" altLang="zh-CN" sz="12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5"/>
              </a:rPr>
              <a:t>h</a:t>
            </a:r>
            <a:r>
              <a:rPr lang="en-US" altLang="zh-CN" sz="12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5"/>
              </a:rPr>
              <a:t>_3</a:t>
            </a:r>
            <a:r>
              <a:rPr lang="en-US" altLang="zh-CN" sz="12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5"/>
              </a:rPr>
              <a:t>m</a:t>
            </a:r>
            <a:r>
              <a:rPr lang="en-US" altLang="zh-CN" sz="12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5"/>
              </a:rPr>
              <a:t>a</a:t>
            </a:r>
            <a:r>
              <a:rPr lang="en-US" altLang="zh-CN" sz="12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5"/>
              </a:rPr>
              <a:t>.</a:t>
            </a:r>
            <a:r>
              <a:rPr lang="en-US" altLang="zh-CN" sz="12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5"/>
              </a:rPr>
              <a:t>h</a:t>
            </a:r>
            <a:r>
              <a:rPr lang="en-US" altLang="zh-CN" sz="12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5"/>
              </a:rPr>
              <a:t>tml</a:t>
            </a:r>
            <a:endParaRPr lang="en-US" altLang="zh-CN" sz="12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object 3"/>
          <p:cNvSpPr txBox="1"/>
          <p:nvPr/>
        </p:nvSpPr>
        <p:spPr>
          <a:xfrm>
            <a:off x="1691285" y="955712"/>
            <a:ext cx="9852398" cy="4183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marR="2970530" indent="-343535">
              <a:lnSpc>
                <a:spcPts val="3500"/>
              </a:lnSpc>
            </a:pPr>
            <a:r>
              <a:rPr lang="zh-CN" altLang="en-US" sz="28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可以看作是斜</a:t>
            </a:r>
            <a:r>
              <a:rPr lang="zh-CN" altLang="en-US" sz="280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向</a:t>
            </a:r>
            <a:r>
              <a:rPr lang="zh-CN" altLang="en-US" sz="28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入射的球差</a:t>
            </a:r>
            <a:endParaRPr sz="28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2149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19493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.3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彗差与像散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11" name="object 3"/>
          <p:cNvSpPr txBox="1">
            <a:spLocks/>
          </p:cNvSpPr>
          <p:nvPr/>
        </p:nvSpPr>
        <p:spPr>
          <a:xfrm>
            <a:off x="294014" y="778418"/>
            <a:ext cx="8986520" cy="790719"/>
          </a:xfrm>
          <a:prstGeom prst="rect">
            <a:avLst/>
          </a:prstGeom>
        </p:spPr>
        <p:txBody>
          <a:bodyPr vert="horz" wrap="square" lIns="0" tIns="295392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41300" indent="0">
              <a:lnSpc>
                <a:spcPct val="100000"/>
              </a:lnSpc>
              <a:buNone/>
            </a:pPr>
            <a:r>
              <a:rPr lang="zh-CN" altLang="en-US" sz="3200" spc="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彗差</a:t>
            </a:r>
            <a:r>
              <a:rPr lang="zh-CN" altLang="en-US" sz="3200" spc="5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示范</a:t>
            </a:r>
            <a:r>
              <a:rPr lang="zh-CN" altLang="en-US" sz="3200" spc="5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实验</a:t>
            </a:r>
            <a:r>
              <a:rPr lang="zh-CN" altLang="en-US" sz="3200" spc="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：</a:t>
            </a:r>
            <a:endParaRPr lang="zh-CN" altLang="en-US" sz="32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" name="object 3"/>
          <p:cNvSpPr txBox="1"/>
          <p:nvPr/>
        </p:nvSpPr>
        <p:spPr>
          <a:xfrm>
            <a:off x="3307836" y="1130235"/>
            <a:ext cx="6944995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•</a:t>
            </a:r>
            <a:r>
              <a:rPr lang="en-US" sz="28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 </a:t>
            </a:r>
            <a:r>
              <a:rPr sz="2800" spc="5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旋转透镜可见彗差</a:t>
            </a:r>
            <a:endParaRPr sz="2800"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</p:txBody>
      </p:sp>
      <p:pic>
        <p:nvPicPr>
          <p:cNvPr id="5" name="Coma aberration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77526" y="1728336"/>
            <a:ext cx="7713534" cy="4345653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6551628"/>
            <a:ext cx="575506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lang="en-US" altLang="zh-CN" sz="1200" u="sng" spc="-5">
                <a:solidFill>
                  <a:srgbClr val="0033CC"/>
                </a:solidFill>
                <a:latin typeface="Arial"/>
                <a:cs typeface="Arial"/>
              </a:rPr>
              <a:t>https://www.youtube.com/watch?v=E4n9gqL2bH4</a:t>
            </a:r>
          </a:p>
        </p:txBody>
      </p:sp>
    </p:spTree>
    <p:extLst>
      <p:ext uri="{BB962C8B-B14F-4D97-AF65-F5344CB8AC3E}">
        <p14:creationId xmlns:p14="http://schemas.microsoft.com/office/powerpoint/2010/main" val="1308938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66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19493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.3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彗差与像散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11" name="object 3"/>
          <p:cNvSpPr txBox="1">
            <a:spLocks/>
          </p:cNvSpPr>
          <p:nvPr/>
        </p:nvSpPr>
        <p:spPr>
          <a:xfrm>
            <a:off x="294014" y="778418"/>
            <a:ext cx="8986520" cy="790719"/>
          </a:xfrm>
          <a:prstGeom prst="rect">
            <a:avLst/>
          </a:prstGeom>
        </p:spPr>
        <p:txBody>
          <a:bodyPr vert="horz" wrap="square" lIns="0" tIns="295392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41300" indent="0">
              <a:lnSpc>
                <a:spcPct val="100000"/>
              </a:lnSpc>
              <a:buNone/>
            </a:pPr>
            <a:r>
              <a:rPr lang="zh-CN" altLang="en-US" sz="3200" spc="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如何消除彗差：</a:t>
            </a:r>
            <a:endParaRPr lang="zh-CN" altLang="en-US" sz="32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object 5"/>
          <p:cNvSpPr/>
          <p:nvPr/>
        </p:nvSpPr>
        <p:spPr>
          <a:xfrm>
            <a:off x="4496586" y="599309"/>
            <a:ext cx="4496508" cy="56883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矩形 2"/>
          <p:cNvSpPr/>
          <p:nvPr/>
        </p:nvSpPr>
        <p:spPr>
          <a:xfrm>
            <a:off x="419493" y="1569137"/>
            <a:ext cx="4651978" cy="29361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和球差类似</a:t>
            </a:r>
            <a:endParaRPr lang="en-US" altLang="zh-CN" sz="28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1. </a:t>
            </a:r>
            <a:r>
              <a:rPr lang="zh-CN" altLang="en-US" sz="24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缩小孔径（</a:t>
            </a:r>
            <a:r>
              <a:rPr lang="en-US" altLang="zh-CN" sz="24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= </a:t>
            </a:r>
            <a:r>
              <a:rPr lang="zh-CN" altLang="en-US" sz="24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提高</a:t>
            </a:r>
            <a:r>
              <a:rPr lang="en-US" altLang="zh-CN" sz="24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f#</a:t>
            </a:r>
            <a:r>
              <a:rPr lang="zh-CN" altLang="en-US" sz="24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）</a:t>
            </a:r>
          </a:p>
          <a:p>
            <a:pPr>
              <a:lnSpc>
                <a:spcPct val="120000"/>
              </a:lnSpc>
            </a:pPr>
            <a:r>
              <a:rPr lang="en-US" altLang="zh-CN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 • </a:t>
            </a: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但是</a:t>
            </a:r>
            <a:r>
              <a:rPr lang="zh-CN" altLang="en-US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会造成曝光时间</a:t>
            </a: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增加与</a:t>
            </a:r>
            <a:r>
              <a:rPr lang="zh-CN" altLang="en-US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分辨率</a:t>
            </a: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降低</a:t>
            </a:r>
            <a:endParaRPr lang="en-US" altLang="zh-CN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en-US" altLang="zh-CN"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2. </a:t>
            </a:r>
            <a:r>
              <a:rPr lang="zh-CN" altLang="en-US" sz="24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改变</a:t>
            </a:r>
            <a:r>
              <a:rPr lang="zh-CN" altLang="en-US" sz="240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透镜形状</a:t>
            </a:r>
          </a:p>
          <a:p>
            <a:pPr>
              <a:lnSpc>
                <a:spcPct val="120000"/>
              </a:lnSpc>
            </a:pPr>
            <a:r>
              <a:rPr lang="en-US" altLang="zh-CN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 • </a:t>
            </a: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也</a:t>
            </a:r>
            <a:r>
              <a:rPr lang="zh-CN" altLang="en-US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是平凸透镜效果比较好</a:t>
            </a:r>
          </a:p>
          <a:p>
            <a:pPr>
              <a:lnSpc>
                <a:spcPct val="120000"/>
              </a:lnSpc>
            </a:pPr>
            <a:r>
              <a:rPr lang="en-US" altLang="zh-CN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 • </a:t>
            </a: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彗星</a:t>
            </a:r>
            <a:r>
              <a:rPr lang="zh-CN" altLang="en-US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像差可以想象成</a:t>
            </a:r>
            <a:r>
              <a:rPr lang="zh-CN" altLang="en-US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斜</a:t>
            </a:r>
            <a:r>
              <a:rPr lang="zh-CN" altLang="en-US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向入射</a:t>
            </a:r>
            <a:r>
              <a:rPr lang="zh-CN" altLang="en-US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的球面像差</a:t>
            </a:r>
          </a:p>
        </p:txBody>
      </p:sp>
      <p:sp>
        <p:nvSpPr>
          <p:cNvPr id="12" name="object 4"/>
          <p:cNvSpPr txBox="1"/>
          <p:nvPr/>
        </p:nvSpPr>
        <p:spPr>
          <a:xfrm>
            <a:off x="43542" y="6611898"/>
            <a:ext cx="5511800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>
                <a:latin typeface="Arial"/>
                <a:cs typeface="Arial"/>
              </a:rPr>
              <a:t>H</a:t>
            </a:r>
            <a:r>
              <a:rPr sz="1400" dirty="0">
                <a:latin typeface="Arial"/>
                <a:cs typeface="Arial"/>
              </a:rPr>
              <a:t>. Gross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ed.,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H</a:t>
            </a:r>
            <a:r>
              <a:rPr sz="1400" dirty="0">
                <a:latin typeface="Arial"/>
                <a:cs typeface="Arial"/>
              </a:rPr>
              <a:t>andbook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</a:t>
            </a:r>
            <a:r>
              <a:rPr sz="1400" dirty="0">
                <a:latin typeface="Arial"/>
                <a:cs typeface="Arial"/>
              </a:rPr>
              <a:t>f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Optical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</a:t>
            </a:r>
            <a:r>
              <a:rPr sz="1400" spc="-20" dirty="0">
                <a:latin typeface="Arial"/>
                <a:cs typeface="Arial"/>
              </a:rPr>
              <a:t>y</a:t>
            </a:r>
            <a:r>
              <a:rPr sz="1400" dirty="0">
                <a:latin typeface="Arial"/>
                <a:cs typeface="Arial"/>
              </a:rPr>
              <a:t>ste</a:t>
            </a:r>
            <a:r>
              <a:rPr sz="1400" spc="-10" dirty="0">
                <a:latin typeface="Arial"/>
                <a:cs typeface="Arial"/>
              </a:rPr>
              <a:t>m</a:t>
            </a:r>
            <a:r>
              <a:rPr sz="1400" dirty="0">
                <a:latin typeface="Arial"/>
                <a:cs typeface="Arial"/>
              </a:rPr>
              <a:t>s,</a:t>
            </a:r>
            <a:r>
              <a:rPr sz="1400" spc="-10" dirty="0">
                <a:latin typeface="Arial"/>
                <a:cs typeface="Arial"/>
              </a:rPr>
              <a:t> C</a:t>
            </a:r>
            <a:r>
              <a:rPr sz="1400" dirty="0">
                <a:latin typeface="Arial"/>
                <a:cs typeface="Arial"/>
              </a:rPr>
              <a:t>h31,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W</a:t>
            </a:r>
            <a:r>
              <a:rPr sz="1400" dirty="0">
                <a:latin typeface="Arial"/>
                <a:cs typeface="Arial"/>
              </a:rPr>
              <a:t>ile</a:t>
            </a:r>
            <a:r>
              <a:rPr sz="1400" spc="-15" dirty="0">
                <a:latin typeface="Arial"/>
                <a:cs typeface="Arial"/>
              </a:rPr>
              <a:t>y</a:t>
            </a:r>
            <a:r>
              <a:rPr sz="1400" dirty="0">
                <a:latin typeface="Arial"/>
                <a:cs typeface="Arial"/>
              </a:rPr>
              <a:t>-V</a:t>
            </a:r>
            <a:r>
              <a:rPr sz="1400" spc="-10" dirty="0">
                <a:latin typeface="Arial"/>
                <a:cs typeface="Arial"/>
              </a:rPr>
              <a:t>C</a:t>
            </a:r>
            <a:r>
              <a:rPr sz="1400" dirty="0">
                <a:latin typeface="Arial"/>
                <a:cs typeface="Arial"/>
              </a:rPr>
              <a:t>H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(2007)</a:t>
            </a:r>
            <a:endParaRPr sz="14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01019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/>
          <a:srcRect l="2614" t="1594" r="2454" b="1770"/>
          <a:stretch/>
        </p:blipFill>
        <p:spPr>
          <a:xfrm>
            <a:off x="4107544" y="1086536"/>
            <a:ext cx="4857270" cy="5221081"/>
          </a:xfrm>
          <a:prstGeom prst="rect">
            <a:avLst/>
          </a:prstGeom>
        </p:spPr>
      </p:pic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19493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.3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彗差与像散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11" name="object 3"/>
          <p:cNvSpPr txBox="1">
            <a:spLocks/>
          </p:cNvSpPr>
          <p:nvPr/>
        </p:nvSpPr>
        <p:spPr>
          <a:xfrm>
            <a:off x="294014" y="778418"/>
            <a:ext cx="8986520" cy="790719"/>
          </a:xfrm>
          <a:prstGeom prst="rect">
            <a:avLst/>
          </a:prstGeom>
        </p:spPr>
        <p:txBody>
          <a:bodyPr vert="horz" wrap="square" lIns="0" tIns="295392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41300" indent="0">
              <a:lnSpc>
                <a:spcPct val="100000"/>
              </a:lnSpc>
              <a:buNone/>
            </a:pPr>
            <a:r>
              <a:rPr lang="zh-CN" altLang="en-US" sz="3200" spc="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如何消除彗差：</a:t>
            </a:r>
            <a:endParaRPr lang="zh-CN" altLang="en-US" sz="32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19493" y="1723107"/>
            <a:ext cx="344123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和球面像差不一样 </a:t>
            </a:r>
          </a:p>
          <a:p>
            <a:r>
              <a:rPr lang="en-US" altLang="zh-TW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 </a:t>
            </a:r>
            <a:r>
              <a:rPr lang="zh-TW" altLang="en-US"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因为彗差和斜向入射有关，所以可以</a:t>
            </a:r>
            <a:r>
              <a:rPr lang="zh-TW" altLang="en-US" sz="20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平移孔径</a:t>
            </a:r>
            <a:r>
              <a:rPr lang="zh-TW" altLang="en-US"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以选择对称光轴 </a:t>
            </a:r>
            <a:endParaRPr lang="zh-TW" altLang="en-US"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2" name="object 4"/>
          <p:cNvSpPr txBox="1"/>
          <p:nvPr/>
        </p:nvSpPr>
        <p:spPr>
          <a:xfrm>
            <a:off x="43542" y="6611898"/>
            <a:ext cx="5511800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>
                <a:latin typeface="Arial"/>
                <a:cs typeface="Arial"/>
              </a:rPr>
              <a:t>H</a:t>
            </a:r>
            <a:r>
              <a:rPr sz="1400" dirty="0">
                <a:latin typeface="Arial"/>
                <a:cs typeface="Arial"/>
              </a:rPr>
              <a:t>. Gross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ed.,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H</a:t>
            </a:r>
            <a:r>
              <a:rPr sz="1400" dirty="0">
                <a:latin typeface="Arial"/>
                <a:cs typeface="Arial"/>
              </a:rPr>
              <a:t>andbook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</a:t>
            </a:r>
            <a:r>
              <a:rPr sz="1400" dirty="0">
                <a:latin typeface="Arial"/>
                <a:cs typeface="Arial"/>
              </a:rPr>
              <a:t>f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Optical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</a:t>
            </a:r>
            <a:r>
              <a:rPr sz="1400" spc="-20" dirty="0">
                <a:latin typeface="Arial"/>
                <a:cs typeface="Arial"/>
              </a:rPr>
              <a:t>y</a:t>
            </a:r>
            <a:r>
              <a:rPr sz="1400" dirty="0">
                <a:latin typeface="Arial"/>
                <a:cs typeface="Arial"/>
              </a:rPr>
              <a:t>ste</a:t>
            </a:r>
            <a:r>
              <a:rPr sz="1400" spc="-10" dirty="0">
                <a:latin typeface="Arial"/>
                <a:cs typeface="Arial"/>
              </a:rPr>
              <a:t>m</a:t>
            </a:r>
            <a:r>
              <a:rPr sz="1400" dirty="0">
                <a:latin typeface="Arial"/>
                <a:cs typeface="Arial"/>
              </a:rPr>
              <a:t>s,</a:t>
            </a:r>
            <a:r>
              <a:rPr sz="1400" spc="-10" dirty="0">
                <a:latin typeface="Arial"/>
                <a:cs typeface="Arial"/>
              </a:rPr>
              <a:t> C</a:t>
            </a:r>
            <a:r>
              <a:rPr sz="1400" dirty="0">
                <a:latin typeface="Arial"/>
                <a:cs typeface="Arial"/>
              </a:rPr>
              <a:t>h31,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W</a:t>
            </a:r>
            <a:r>
              <a:rPr sz="1400" dirty="0">
                <a:latin typeface="Arial"/>
                <a:cs typeface="Arial"/>
              </a:rPr>
              <a:t>ile</a:t>
            </a:r>
            <a:r>
              <a:rPr sz="1400" spc="-15" dirty="0">
                <a:latin typeface="Arial"/>
                <a:cs typeface="Arial"/>
              </a:rPr>
              <a:t>y</a:t>
            </a:r>
            <a:r>
              <a:rPr sz="1400" dirty="0">
                <a:latin typeface="Arial"/>
                <a:cs typeface="Arial"/>
              </a:rPr>
              <a:t>-V</a:t>
            </a:r>
            <a:r>
              <a:rPr sz="1400" spc="-10" dirty="0">
                <a:latin typeface="Arial"/>
                <a:cs typeface="Arial"/>
              </a:rPr>
              <a:t>C</a:t>
            </a:r>
            <a:r>
              <a:rPr sz="1400" dirty="0">
                <a:latin typeface="Arial"/>
                <a:cs typeface="Arial"/>
              </a:rPr>
              <a:t>H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(2007)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107543" y="3570514"/>
            <a:ext cx="4950731" cy="1204686"/>
          </a:xfrm>
          <a:prstGeom prst="rect">
            <a:avLst/>
          </a:prstGeom>
          <a:noFill/>
          <a:ln w="28575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0775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19493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.3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彗差与像散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11" name="object 3"/>
          <p:cNvSpPr txBox="1">
            <a:spLocks/>
          </p:cNvSpPr>
          <p:nvPr/>
        </p:nvSpPr>
        <p:spPr>
          <a:xfrm>
            <a:off x="294014" y="778418"/>
            <a:ext cx="8986520" cy="790719"/>
          </a:xfrm>
          <a:prstGeom prst="rect">
            <a:avLst/>
          </a:prstGeom>
        </p:spPr>
        <p:txBody>
          <a:bodyPr vert="horz" wrap="square" lIns="0" tIns="295392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41300" indent="0">
              <a:lnSpc>
                <a:spcPct val="100000"/>
              </a:lnSpc>
              <a:buNone/>
            </a:pPr>
            <a:r>
              <a:rPr lang="zh-CN" altLang="en-US" sz="3200" spc="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像散</a:t>
            </a:r>
            <a:endParaRPr lang="zh-CN" altLang="en-US" sz="32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" name="object 4"/>
          <p:cNvSpPr txBox="1"/>
          <p:nvPr/>
        </p:nvSpPr>
        <p:spPr>
          <a:xfrm>
            <a:off x="471947" y="4647601"/>
            <a:ext cx="8550910" cy="10336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835"/>
              </a:lnSpc>
            </a:pPr>
            <a:r>
              <a:rPr lang="en-US" altLang="zh-CN" sz="28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φ </a:t>
            </a:r>
            <a:r>
              <a:rPr sz="28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相关性</a:t>
            </a: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：</a:t>
            </a:r>
            <a:r>
              <a:rPr lang="zh-CN" altLang="en-US" sz="2800" spc="-10">
                <a:latin typeface="Symbol"/>
                <a:cs typeface="Symbol"/>
              </a:rPr>
              <a:t> </a:t>
            </a:r>
            <a:r>
              <a:rPr lang="zh-CN" altLang="en-US" sz="2800" spc="-10" smtClean="0">
                <a:latin typeface="Symbol"/>
                <a:cs typeface="Symbol"/>
              </a:rPr>
              <a:t></a:t>
            </a:r>
            <a:r>
              <a:rPr sz="2800" i="1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x</a:t>
            </a:r>
            <a:r>
              <a:rPr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’</a:t>
            </a:r>
            <a:r>
              <a:rPr sz="2800" spc="9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与</a:t>
            </a:r>
            <a:r>
              <a:rPr lang="zh-CN" altLang="en-US" sz="2800" spc="-10" smtClean="0">
                <a:latin typeface="Symbol"/>
                <a:cs typeface="Symbol"/>
              </a:rPr>
              <a:t></a:t>
            </a:r>
            <a:r>
              <a:rPr sz="2800" i="1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y</a:t>
            </a:r>
            <a:r>
              <a:rPr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’</a:t>
            </a:r>
            <a:r>
              <a:rPr sz="2800" spc="10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形成一条</a:t>
            </a: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y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’轴上的直线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  <a:tabLst>
                <a:tab pos="457834" algn="l"/>
              </a:tabLst>
            </a:pP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r越大，线段越长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3" name="object 5"/>
          <p:cNvSpPr txBox="1"/>
          <p:nvPr/>
        </p:nvSpPr>
        <p:spPr>
          <a:xfrm>
            <a:off x="508949" y="1820349"/>
            <a:ext cx="215646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横向像差距离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4" name="object 7"/>
          <p:cNvSpPr/>
          <p:nvPr/>
        </p:nvSpPr>
        <p:spPr>
          <a:xfrm>
            <a:off x="471947" y="1029630"/>
            <a:ext cx="8302625" cy="36084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6" name="object 3"/>
          <p:cNvSpPr txBox="1"/>
          <p:nvPr/>
        </p:nvSpPr>
        <p:spPr>
          <a:xfrm>
            <a:off x="18854" y="6635311"/>
            <a:ext cx="5659755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>
                <a:latin typeface="Arial"/>
                <a:cs typeface="Arial"/>
              </a:rPr>
              <a:t>H</a:t>
            </a:r>
            <a:r>
              <a:rPr sz="1400" dirty="0">
                <a:latin typeface="Arial"/>
                <a:cs typeface="Arial"/>
              </a:rPr>
              <a:t>. Gross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ed.,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H</a:t>
            </a:r>
            <a:r>
              <a:rPr sz="1400" dirty="0">
                <a:latin typeface="Arial"/>
                <a:cs typeface="Arial"/>
              </a:rPr>
              <a:t>andbook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</a:t>
            </a:r>
            <a:r>
              <a:rPr sz="1400" dirty="0">
                <a:latin typeface="Arial"/>
                <a:cs typeface="Arial"/>
              </a:rPr>
              <a:t>f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Optical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</a:t>
            </a:r>
            <a:r>
              <a:rPr sz="1400" spc="-20" dirty="0">
                <a:latin typeface="Arial"/>
                <a:cs typeface="Arial"/>
              </a:rPr>
              <a:t>y</a:t>
            </a:r>
            <a:r>
              <a:rPr sz="1400" dirty="0">
                <a:latin typeface="Arial"/>
                <a:cs typeface="Arial"/>
              </a:rPr>
              <a:t>ste</a:t>
            </a:r>
            <a:r>
              <a:rPr sz="1400" spc="-10" dirty="0">
                <a:latin typeface="Arial"/>
                <a:cs typeface="Arial"/>
              </a:rPr>
              <a:t>m</a:t>
            </a:r>
            <a:r>
              <a:rPr sz="1400" dirty="0">
                <a:latin typeface="Arial"/>
                <a:cs typeface="Arial"/>
              </a:rPr>
              <a:t>s,</a:t>
            </a:r>
            <a:r>
              <a:rPr sz="1400" spc="-10" dirty="0">
                <a:latin typeface="Arial"/>
                <a:cs typeface="Arial"/>
              </a:rPr>
              <a:t> C</a:t>
            </a:r>
            <a:r>
              <a:rPr sz="1400" dirty="0">
                <a:latin typeface="Arial"/>
                <a:cs typeface="Arial"/>
              </a:rPr>
              <a:t>h29.2,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W</a:t>
            </a:r>
            <a:r>
              <a:rPr sz="1400" dirty="0">
                <a:latin typeface="Arial"/>
                <a:cs typeface="Arial"/>
              </a:rPr>
              <a:t>ile</a:t>
            </a:r>
            <a:r>
              <a:rPr sz="1400" spc="-20" dirty="0">
                <a:latin typeface="Arial"/>
                <a:cs typeface="Arial"/>
              </a:rPr>
              <a:t>y</a:t>
            </a:r>
            <a:r>
              <a:rPr sz="1400" dirty="0">
                <a:latin typeface="Arial"/>
                <a:cs typeface="Arial"/>
              </a:rPr>
              <a:t>-V</a:t>
            </a:r>
            <a:r>
              <a:rPr sz="1400" spc="-10" dirty="0">
                <a:latin typeface="Arial"/>
                <a:cs typeface="Arial"/>
              </a:rPr>
              <a:t>C</a:t>
            </a:r>
            <a:r>
              <a:rPr sz="1400" dirty="0">
                <a:latin typeface="Arial"/>
                <a:cs typeface="Arial"/>
              </a:rPr>
              <a:t>H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(2007)</a:t>
            </a:r>
            <a:endParaRPr sz="14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68690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19493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.3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彗差与像散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11" name="object 3"/>
          <p:cNvSpPr txBox="1">
            <a:spLocks/>
          </p:cNvSpPr>
          <p:nvPr/>
        </p:nvSpPr>
        <p:spPr>
          <a:xfrm>
            <a:off x="294014" y="778418"/>
            <a:ext cx="8986520" cy="790719"/>
          </a:xfrm>
          <a:prstGeom prst="rect">
            <a:avLst/>
          </a:prstGeom>
        </p:spPr>
        <p:txBody>
          <a:bodyPr vert="horz" wrap="square" lIns="0" tIns="295392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41300" indent="0">
              <a:lnSpc>
                <a:spcPct val="100000"/>
              </a:lnSpc>
              <a:buNone/>
            </a:pPr>
            <a:r>
              <a:rPr lang="zh-CN" altLang="en-US" sz="3200" spc="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像散</a:t>
            </a:r>
            <a:endParaRPr lang="zh-CN" altLang="en-US" sz="32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6" name="object 3"/>
          <p:cNvSpPr txBox="1"/>
          <p:nvPr/>
        </p:nvSpPr>
        <p:spPr>
          <a:xfrm>
            <a:off x="18854" y="6635311"/>
            <a:ext cx="5659755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>
                <a:latin typeface="Arial"/>
                <a:cs typeface="Arial"/>
              </a:rPr>
              <a:t>H</a:t>
            </a:r>
            <a:r>
              <a:rPr sz="1400" dirty="0">
                <a:latin typeface="Arial"/>
                <a:cs typeface="Arial"/>
              </a:rPr>
              <a:t>. Gross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ed.,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H</a:t>
            </a:r>
            <a:r>
              <a:rPr sz="1400" dirty="0">
                <a:latin typeface="Arial"/>
                <a:cs typeface="Arial"/>
              </a:rPr>
              <a:t>andbook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</a:t>
            </a:r>
            <a:r>
              <a:rPr sz="1400" dirty="0">
                <a:latin typeface="Arial"/>
                <a:cs typeface="Arial"/>
              </a:rPr>
              <a:t>f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Optical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</a:t>
            </a:r>
            <a:r>
              <a:rPr sz="1400" spc="-20" dirty="0">
                <a:latin typeface="Arial"/>
                <a:cs typeface="Arial"/>
              </a:rPr>
              <a:t>y</a:t>
            </a:r>
            <a:r>
              <a:rPr sz="1400" dirty="0">
                <a:latin typeface="Arial"/>
                <a:cs typeface="Arial"/>
              </a:rPr>
              <a:t>ste</a:t>
            </a:r>
            <a:r>
              <a:rPr sz="1400" spc="-10" dirty="0">
                <a:latin typeface="Arial"/>
                <a:cs typeface="Arial"/>
              </a:rPr>
              <a:t>m</a:t>
            </a:r>
            <a:r>
              <a:rPr sz="1400" dirty="0">
                <a:latin typeface="Arial"/>
                <a:cs typeface="Arial"/>
              </a:rPr>
              <a:t>s,</a:t>
            </a:r>
            <a:r>
              <a:rPr sz="1400" spc="-10" dirty="0">
                <a:latin typeface="Arial"/>
                <a:cs typeface="Arial"/>
              </a:rPr>
              <a:t> C</a:t>
            </a:r>
            <a:r>
              <a:rPr sz="1400" dirty="0">
                <a:latin typeface="Arial"/>
                <a:cs typeface="Arial"/>
              </a:rPr>
              <a:t>h29.2,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W</a:t>
            </a:r>
            <a:r>
              <a:rPr sz="1400" dirty="0">
                <a:latin typeface="Arial"/>
                <a:cs typeface="Arial"/>
              </a:rPr>
              <a:t>ile</a:t>
            </a:r>
            <a:r>
              <a:rPr sz="1400" spc="-20" dirty="0">
                <a:latin typeface="Arial"/>
                <a:cs typeface="Arial"/>
              </a:rPr>
              <a:t>y</a:t>
            </a:r>
            <a:r>
              <a:rPr sz="1400" dirty="0">
                <a:latin typeface="Arial"/>
                <a:cs typeface="Arial"/>
              </a:rPr>
              <a:t>-V</a:t>
            </a:r>
            <a:r>
              <a:rPr sz="1400" spc="-10" dirty="0">
                <a:latin typeface="Arial"/>
                <a:cs typeface="Arial"/>
              </a:rPr>
              <a:t>C</a:t>
            </a:r>
            <a:r>
              <a:rPr sz="1400" dirty="0">
                <a:latin typeface="Arial"/>
                <a:cs typeface="Arial"/>
              </a:rPr>
              <a:t>H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(2007)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3"/>
          <p:cNvSpPr txBox="1">
            <a:spLocks/>
          </p:cNvSpPr>
          <p:nvPr/>
        </p:nvSpPr>
        <p:spPr>
          <a:xfrm>
            <a:off x="294014" y="1665198"/>
            <a:ext cx="8986520" cy="1484242"/>
          </a:xfrm>
          <a:prstGeom prst="rect">
            <a:avLst/>
          </a:prstGeom>
        </p:spPr>
        <p:txBody>
          <a:bodyPr vert="horz" wrap="square" lIns="0" tIns="65268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9900">
              <a:lnSpc>
                <a:spcPct val="100000"/>
              </a:lnSpc>
            </a:pP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波前像差：对称</a:t>
            </a:r>
            <a:r>
              <a:rPr lang="zh-CN" altLang="en-US" sz="24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xz</a:t>
            </a:r>
            <a:r>
              <a:rPr lang="zh-CN" altLang="en-US" sz="2400" spc="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平面，离轴越远越严重</a:t>
            </a:r>
          </a:p>
          <a:p>
            <a:pPr marL="927100">
              <a:lnSpc>
                <a:spcPct val="100000"/>
              </a:lnSpc>
              <a:spcBef>
                <a:spcPts val="685"/>
              </a:spcBef>
            </a:pPr>
            <a:r>
              <a:rPr lang="en-US" altLang="zh-CN" sz="24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y</a:t>
            </a:r>
            <a:r>
              <a:rPr lang="zh-CN" altLang="en-US"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相关性代表也是</a:t>
            </a:r>
            <a:r>
              <a:rPr lang="zh-CN" altLang="en-US" sz="2400" spc="-2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在</a:t>
            </a:r>
            <a:r>
              <a:rPr lang="en-US" altLang="zh-CN" sz="24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y</a:t>
            </a:r>
            <a:r>
              <a:rPr lang="zh-CN" altLang="en-US"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轴上斜</a:t>
            </a: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向</a:t>
            </a:r>
            <a:r>
              <a:rPr lang="zh-CN" altLang="en-US"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入</a:t>
            </a: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射</a:t>
            </a:r>
            <a:r>
              <a:rPr lang="zh-CN" altLang="en-US"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造成</a:t>
            </a:r>
            <a:r>
              <a:rPr lang="zh-CN" altLang="en-US" sz="24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</a:t>
            </a:r>
            <a:r>
              <a:rPr lang="zh-CN" altLang="en-US"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像差</a:t>
            </a:r>
            <a:endParaRPr lang="zh-CN" altLang="en-US" sz="24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ts val="3840"/>
              </a:lnSpc>
              <a:spcBef>
                <a:spcPts val="755"/>
              </a:spcBef>
            </a:pPr>
            <a:r>
              <a:rPr lang="zh-CN" altLang="en-US" sz="24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像差距离：会在焦点形</a:t>
            </a:r>
            <a:r>
              <a:rPr lang="zh-CN" altLang="en-US" sz="24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成</a:t>
            </a:r>
            <a:r>
              <a:rPr lang="zh-CN" altLang="en-US" sz="24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一个</a:t>
            </a:r>
            <a:r>
              <a:rPr lang="zh-CN" altLang="en-US" sz="24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线</a:t>
            </a:r>
            <a:r>
              <a:rPr lang="zh-CN" altLang="en-US" sz="24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段散开</a:t>
            </a:r>
            <a:endParaRPr lang="zh-CN" altLang="en-US" sz="2400" spc="5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83832" y="3301875"/>
            <a:ext cx="8860168" cy="2621368"/>
            <a:chOff x="1226512" y="3305179"/>
            <a:chExt cx="6857745" cy="2008251"/>
          </a:xfrm>
        </p:grpSpPr>
        <p:sp>
          <p:nvSpPr>
            <p:cNvPr id="12" name="object 5"/>
            <p:cNvSpPr/>
            <p:nvPr/>
          </p:nvSpPr>
          <p:spPr>
            <a:xfrm>
              <a:off x="1318866" y="3686053"/>
              <a:ext cx="6765290" cy="162737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/>
            <p:cNvSpPr/>
            <p:nvPr/>
          </p:nvSpPr>
          <p:spPr>
            <a:xfrm>
              <a:off x="1226512" y="3305179"/>
              <a:ext cx="6857745" cy="42702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78563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object 426"/>
          <p:cNvSpPr/>
          <p:nvPr/>
        </p:nvSpPr>
        <p:spPr>
          <a:xfrm>
            <a:off x="614152" y="1747990"/>
            <a:ext cx="6677188" cy="300731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12700">
              <a:lnSpc>
                <a:spcPct val="120000"/>
              </a:lnSpc>
            </a:pPr>
            <a:r>
              <a:rPr lang="zh-CN" altLang="en-US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子午平面</a:t>
            </a:r>
            <a:endParaRPr lang="en-US" altLang="zh-CN" spc="-5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70" name="object 3"/>
          <p:cNvSpPr/>
          <p:nvPr/>
        </p:nvSpPr>
        <p:spPr>
          <a:xfrm>
            <a:off x="623616" y="1923656"/>
            <a:ext cx="6508750" cy="2822575"/>
          </a:xfrm>
          <a:custGeom>
            <a:avLst/>
            <a:gdLst/>
            <a:ahLst/>
            <a:cxnLst/>
            <a:rect l="l" t="t" r="r" b="b"/>
            <a:pathLst>
              <a:path w="6508750" h="2822575">
                <a:moveTo>
                  <a:pt x="5550527" y="341913"/>
                </a:moveTo>
                <a:lnTo>
                  <a:pt x="3253968" y="1161547"/>
                </a:lnTo>
                <a:lnTo>
                  <a:pt x="0" y="2822209"/>
                </a:lnTo>
                <a:lnTo>
                  <a:pt x="3644913" y="1161547"/>
                </a:lnTo>
                <a:lnTo>
                  <a:pt x="5550527" y="341913"/>
                </a:lnTo>
                <a:close/>
              </a:path>
              <a:path w="6508750" h="2822575">
                <a:moveTo>
                  <a:pt x="6508545" y="0"/>
                </a:moveTo>
                <a:lnTo>
                  <a:pt x="6345461" y="0"/>
                </a:lnTo>
                <a:lnTo>
                  <a:pt x="5550527" y="341913"/>
                </a:lnTo>
                <a:lnTo>
                  <a:pt x="6508545" y="0"/>
                </a:lnTo>
                <a:close/>
              </a:path>
            </a:pathLst>
          </a:custGeom>
          <a:solidFill>
            <a:srgbClr val="A6FFA6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71" name="object 4"/>
          <p:cNvSpPr/>
          <p:nvPr/>
        </p:nvSpPr>
        <p:spPr>
          <a:xfrm>
            <a:off x="623616" y="1923656"/>
            <a:ext cx="6508750" cy="2822575"/>
          </a:xfrm>
          <a:custGeom>
            <a:avLst/>
            <a:gdLst/>
            <a:ahLst/>
            <a:cxnLst/>
            <a:rect l="l" t="t" r="r" b="b"/>
            <a:pathLst>
              <a:path w="6508750" h="2822575">
                <a:moveTo>
                  <a:pt x="0" y="2822209"/>
                </a:moveTo>
                <a:lnTo>
                  <a:pt x="3253968" y="1161547"/>
                </a:lnTo>
                <a:lnTo>
                  <a:pt x="6508545" y="0"/>
                </a:lnTo>
                <a:lnTo>
                  <a:pt x="6345461" y="0"/>
                </a:lnTo>
                <a:lnTo>
                  <a:pt x="3644913" y="1161547"/>
                </a:lnTo>
                <a:lnTo>
                  <a:pt x="0" y="2822209"/>
                </a:lnTo>
                <a:close/>
              </a:path>
            </a:pathLst>
          </a:custGeom>
          <a:ln w="13266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72" name="object 5"/>
          <p:cNvSpPr/>
          <p:nvPr/>
        </p:nvSpPr>
        <p:spPr>
          <a:xfrm>
            <a:off x="623616" y="1923656"/>
            <a:ext cx="6508750" cy="2822575"/>
          </a:xfrm>
          <a:custGeom>
            <a:avLst/>
            <a:gdLst/>
            <a:ahLst/>
            <a:cxnLst/>
            <a:rect l="l" t="t" r="r" b="b"/>
            <a:pathLst>
              <a:path w="6508750" h="2822575">
                <a:moveTo>
                  <a:pt x="5425628" y="386489"/>
                </a:moveTo>
                <a:lnTo>
                  <a:pt x="3253968" y="829440"/>
                </a:lnTo>
                <a:lnTo>
                  <a:pt x="0" y="2822209"/>
                </a:lnTo>
                <a:lnTo>
                  <a:pt x="3253968" y="1161547"/>
                </a:lnTo>
                <a:lnTo>
                  <a:pt x="5425628" y="386489"/>
                </a:lnTo>
                <a:close/>
              </a:path>
              <a:path w="6508750" h="2822575">
                <a:moveTo>
                  <a:pt x="6508545" y="0"/>
                </a:moveTo>
                <a:lnTo>
                  <a:pt x="5425628" y="386489"/>
                </a:lnTo>
                <a:lnTo>
                  <a:pt x="6508545" y="165608"/>
                </a:lnTo>
                <a:lnTo>
                  <a:pt x="6508545" y="0"/>
                </a:lnTo>
                <a:close/>
              </a:path>
            </a:pathLst>
          </a:custGeom>
          <a:solidFill>
            <a:srgbClr val="A8FFFF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73" name="object 6"/>
          <p:cNvSpPr/>
          <p:nvPr/>
        </p:nvSpPr>
        <p:spPr>
          <a:xfrm>
            <a:off x="623616" y="1923656"/>
            <a:ext cx="6508750" cy="2822575"/>
          </a:xfrm>
          <a:custGeom>
            <a:avLst/>
            <a:gdLst/>
            <a:ahLst/>
            <a:cxnLst/>
            <a:rect l="l" t="t" r="r" b="b"/>
            <a:pathLst>
              <a:path w="6508750" h="2822575">
                <a:moveTo>
                  <a:pt x="0" y="2822209"/>
                </a:moveTo>
                <a:lnTo>
                  <a:pt x="3253968" y="829440"/>
                </a:lnTo>
                <a:lnTo>
                  <a:pt x="6508545" y="165608"/>
                </a:lnTo>
                <a:lnTo>
                  <a:pt x="6508545" y="0"/>
                </a:lnTo>
                <a:lnTo>
                  <a:pt x="3253968" y="1161547"/>
                </a:lnTo>
                <a:lnTo>
                  <a:pt x="0" y="2822209"/>
                </a:lnTo>
                <a:close/>
              </a:path>
            </a:pathLst>
          </a:custGeom>
          <a:ln w="132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74" name="object 7"/>
          <p:cNvSpPr/>
          <p:nvPr/>
        </p:nvSpPr>
        <p:spPr>
          <a:xfrm>
            <a:off x="623616" y="6066071"/>
            <a:ext cx="12065" cy="7620"/>
          </a:xfrm>
          <a:custGeom>
            <a:avLst/>
            <a:gdLst/>
            <a:ahLst/>
            <a:cxnLst/>
            <a:rect l="l" t="t" r="r" b="b"/>
            <a:pathLst>
              <a:path w="12064" h="7620">
                <a:moveTo>
                  <a:pt x="0" y="7573"/>
                </a:moveTo>
                <a:lnTo>
                  <a:pt x="0" y="7573"/>
                </a:lnTo>
                <a:lnTo>
                  <a:pt x="11672" y="0"/>
                </a:lnTo>
              </a:path>
            </a:pathLst>
          </a:custGeom>
          <a:ln w="132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75" name="object 8"/>
          <p:cNvSpPr/>
          <p:nvPr/>
        </p:nvSpPr>
        <p:spPr>
          <a:xfrm>
            <a:off x="657986" y="6042052"/>
            <a:ext cx="12065" cy="7620"/>
          </a:xfrm>
          <a:custGeom>
            <a:avLst/>
            <a:gdLst/>
            <a:ahLst/>
            <a:cxnLst/>
            <a:rect l="l" t="t" r="r" b="b"/>
            <a:pathLst>
              <a:path w="12064" h="7620">
                <a:moveTo>
                  <a:pt x="0" y="7586"/>
                </a:moveTo>
                <a:lnTo>
                  <a:pt x="0" y="7586"/>
                </a:lnTo>
                <a:lnTo>
                  <a:pt x="11672" y="0"/>
                </a:lnTo>
              </a:path>
            </a:pathLst>
          </a:custGeom>
          <a:ln w="132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76" name="object 9"/>
          <p:cNvSpPr/>
          <p:nvPr/>
        </p:nvSpPr>
        <p:spPr>
          <a:xfrm>
            <a:off x="691403" y="6017407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30" h="8890">
                <a:moveTo>
                  <a:pt x="0" y="8528"/>
                </a:moveTo>
                <a:lnTo>
                  <a:pt x="0" y="8528"/>
                </a:lnTo>
                <a:lnTo>
                  <a:pt x="11354" y="0"/>
                </a:lnTo>
              </a:path>
            </a:pathLst>
          </a:custGeom>
          <a:ln w="13261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77" name="object 10"/>
          <p:cNvSpPr/>
          <p:nvPr/>
        </p:nvSpPr>
        <p:spPr>
          <a:xfrm>
            <a:off x="725773" y="5993387"/>
            <a:ext cx="11430" cy="7620"/>
          </a:xfrm>
          <a:custGeom>
            <a:avLst/>
            <a:gdLst/>
            <a:ahLst/>
            <a:cxnLst/>
            <a:rect l="l" t="t" r="r" b="b"/>
            <a:pathLst>
              <a:path w="11430" h="7620">
                <a:moveTo>
                  <a:pt x="0" y="7586"/>
                </a:moveTo>
                <a:lnTo>
                  <a:pt x="0" y="7586"/>
                </a:lnTo>
                <a:lnTo>
                  <a:pt x="11354" y="0"/>
                </a:lnTo>
              </a:path>
            </a:pathLst>
          </a:custGeom>
          <a:ln w="132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78" name="object 11"/>
          <p:cNvSpPr/>
          <p:nvPr/>
        </p:nvSpPr>
        <p:spPr>
          <a:xfrm>
            <a:off x="759203" y="5969367"/>
            <a:ext cx="11430" cy="7620"/>
          </a:xfrm>
          <a:custGeom>
            <a:avLst/>
            <a:gdLst/>
            <a:ahLst/>
            <a:cxnLst/>
            <a:rect l="l" t="t" r="r" b="b"/>
            <a:pathLst>
              <a:path w="11430" h="7620">
                <a:moveTo>
                  <a:pt x="0" y="7586"/>
                </a:moveTo>
                <a:lnTo>
                  <a:pt x="0" y="7586"/>
                </a:lnTo>
                <a:lnTo>
                  <a:pt x="11342" y="0"/>
                </a:lnTo>
              </a:path>
            </a:pathLst>
          </a:custGeom>
          <a:ln w="132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79" name="object 12"/>
          <p:cNvSpPr/>
          <p:nvPr/>
        </p:nvSpPr>
        <p:spPr>
          <a:xfrm>
            <a:off x="793572" y="5944405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30" h="8890">
                <a:moveTo>
                  <a:pt x="0" y="8846"/>
                </a:moveTo>
                <a:lnTo>
                  <a:pt x="0" y="8846"/>
                </a:lnTo>
                <a:lnTo>
                  <a:pt x="11342" y="0"/>
                </a:lnTo>
              </a:path>
            </a:pathLst>
          </a:custGeom>
          <a:ln w="1326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80" name="object 13"/>
          <p:cNvSpPr/>
          <p:nvPr/>
        </p:nvSpPr>
        <p:spPr>
          <a:xfrm>
            <a:off x="826989" y="5920703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30" h="8890">
                <a:moveTo>
                  <a:pt x="0" y="8541"/>
                </a:moveTo>
                <a:lnTo>
                  <a:pt x="0" y="8541"/>
                </a:lnTo>
                <a:lnTo>
                  <a:pt x="11354" y="0"/>
                </a:lnTo>
              </a:path>
            </a:pathLst>
          </a:custGeom>
          <a:ln w="13261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81" name="object 14"/>
          <p:cNvSpPr/>
          <p:nvPr/>
        </p:nvSpPr>
        <p:spPr>
          <a:xfrm>
            <a:off x="861359" y="5896695"/>
            <a:ext cx="11430" cy="7620"/>
          </a:xfrm>
          <a:custGeom>
            <a:avLst/>
            <a:gdLst/>
            <a:ahLst/>
            <a:cxnLst/>
            <a:rect l="l" t="t" r="r" b="b"/>
            <a:pathLst>
              <a:path w="11430" h="7620">
                <a:moveTo>
                  <a:pt x="0" y="7573"/>
                </a:moveTo>
                <a:lnTo>
                  <a:pt x="0" y="7573"/>
                </a:lnTo>
                <a:lnTo>
                  <a:pt x="11354" y="0"/>
                </a:lnTo>
              </a:path>
            </a:pathLst>
          </a:custGeom>
          <a:ln w="132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82" name="object 15"/>
          <p:cNvSpPr/>
          <p:nvPr/>
        </p:nvSpPr>
        <p:spPr>
          <a:xfrm>
            <a:off x="894458" y="5872675"/>
            <a:ext cx="12065" cy="8255"/>
          </a:xfrm>
          <a:custGeom>
            <a:avLst/>
            <a:gdLst/>
            <a:ahLst/>
            <a:cxnLst/>
            <a:rect l="l" t="t" r="r" b="b"/>
            <a:pathLst>
              <a:path w="12064" h="8254">
                <a:moveTo>
                  <a:pt x="0" y="7904"/>
                </a:moveTo>
                <a:lnTo>
                  <a:pt x="0" y="7904"/>
                </a:lnTo>
                <a:lnTo>
                  <a:pt x="11672" y="0"/>
                </a:lnTo>
              </a:path>
            </a:pathLst>
          </a:custGeom>
          <a:ln w="132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83" name="object 16"/>
          <p:cNvSpPr/>
          <p:nvPr/>
        </p:nvSpPr>
        <p:spPr>
          <a:xfrm>
            <a:off x="928828" y="5848031"/>
            <a:ext cx="12065" cy="8890"/>
          </a:xfrm>
          <a:custGeom>
            <a:avLst/>
            <a:gdLst/>
            <a:ahLst/>
            <a:cxnLst/>
            <a:rect l="l" t="t" r="r" b="b"/>
            <a:pathLst>
              <a:path w="12064" h="8890">
                <a:moveTo>
                  <a:pt x="0" y="8528"/>
                </a:moveTo>
                <a:lnTo>
                  <a:pt x="0" y="8528"/>
                </a:lnTo>
                <a:lnTo>
                  <a:pt x="11672" y="0"/>
                </a:lnTo>
              </a:path>
            </a:pathLst>
          </a:custGeom>
          <a:ln w="13261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84" name="object 17"/>
          <p:cNvSpPr/>
          <p:nvPr/>
        </p:nvSpPr>
        <p:spPr>
          <a:xfrm>
            <a:off x="962258" y="5824011"/>
            <a:ext cx="12065" cy="7620"/>
          </a:xfrm>
          <a:custGeom>
            <a:avLst/>
            <a:gdLst/>
            <a:ahLst/>
            <a:cxnLst/>
            <a:rect l="l" t="t" r="r" b="b"/>
            <a:pathLst>
              <a:path w="12064" h="7620">
                <a:moveTo>
                  <a:pt x="0" y="7586"/>
                </a:moveTo>
                <a:lnTo>
                  <a:pt x="0" y="7586"/>
                </a:lnTo>
                <a:lnTo>
                  <a:pt x="11659" y="0"/>
                </a:lnTo>
              </a:path>
            </a:pathLst>
          </a:custGeom>
          <a:ln w="132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85" name="object 18"/>
          <p:cNvSpPr/>
          <p:nvPr/>
        </p:nvSpPr>
        <p:spPr>
          <a:xfrm>
            <a:off x="996628" y="5799991"/>
            <a:ext cx="10795" cy="8255"/>
          </a:xfrm>
          <a:custGeom>
            <a:avLst/>
            <a:gdLst/>
            <a:ahLst/>
            <a:cxnLst/>
            <a:rect l="l" t="t" r="r" b="b"/>
            <a:pathLst>
              <a:path w="10794" h="8254">
                <a:moveTo>
                  <a:pt x="0" y="7904"/>
                </a:moveTo>
                <a:lnTo>
                  <a:pt x="0" y="7904"/>
                </a:lnTo>
                <a:lnTo>
                  <a:pt x="10402" y="0"/>
                </a:lnTo>
              </a:path>
            </a:pathLst>
          </a:custGeom>
          <a:ln w="1326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86" name="object 19"/>
          <p:cNvSpPr/>
          <p:nvPr/>
        </p:nvSpPr>
        <p:spPr>
          <a:xfrm>
            <a:off x="1030045" y="5776302"/>
            <a:ext cx="11430" cy="7620"/>
          </a:xfrm>
          <a:custGeom>
            <a:avLst/>
            <a:gdLst/>
            <a:ahLst/>
            <a:cxnLst/>
            <a:rect l="l" t="t" r="r" b="b"/>
            <a:pathLst>
              <a:path w="11430" h="7620">
                <a:moveTo>
                  <a:pt x="0" y="7573"/>
                </a:moveTo>
                <a:lnTo>
                  <a:pt x="0" y="7573"/>
                </a:lnTo>
                <a:lnTo>
                  <a:pt x="11354" y="0"/>
                </a:lnTo>
              </a:path>
            </a:pathLst>
          </a:custGeom>
          <a:ln w="132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87" name="object 20"/>
          <p:cNvSpPr/>
          <p:nvPr/>
        </p:nvSpPr>
        <p:spPr>
          <a:xfrm>
            <a:off x="1064414" y="5751327"/>
            <a:ext cx="10795" cy="8890"/>
          </a:xfrm>
          <a:custGeom>
            <a:avLst/>
            <a:gdLst/>
            <a:ahLst/>
            <a:cxnLst/>
            <a:rect l="l" t="t" r="r" b="b"/>
            <a:pathLst>
              <a:path w="10794" h="8889">
                <a:moveTo>
                  <a:pt x="0" y="8541"/>
                </a:moveTo>
                <a:lnTo>
                  <a:pt x="0" y="8541"/>
                </a:lnTo>
                <a:lnTo>
                  <a:pt x="10402" y="0"/>
                </a:lnTo>
              </a:path>
            </a:pathLst>
          </a:custGeom>
          <a:ln w="1325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88" name="object 21"/>
          <p:cNvSpPr/>
          <p:nvPr/>
        </p:nvSpPr>
        <p:spPr>
          <a:xfrm>
            <a:off x="1097831" y="5727320"/>
            <a:ext cx="11430" cy="7620"/>
          </a:xfrm>
          <a:custGeom>
            <a:avLst/>
            <a:gdLst/>
            <a:ahLst/>
            <a:cxnLst/>
            <a:rect l="l" t="t" r="r" b="b"/>
            <a:pathLst>
              <a:path w="11430" h="7620">
                <a:moveTo>
                  <a:pt x="0" y="7586"/>
                </a:moveTo>
                <a:lnTo>
                  <a:pt x="0" y="7586"/>
                </a:lnTo>
                <a:lnTo>
                  <a:pt x="11354" y="0"/>
                </a:lnTo>
              </a:path>
            </a:pathLst>
          </a:custGeom>
          <a:ln w="132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89" name="object 22"/>
          <p:cNvSpPr/>
          <p:nvPr/>
        </p:nvSpPr>
        <p:spPr>
          <a:xfrm>
            <a:off x="1132201" y="5703618"/>
            <a:ext cx="10795" cy="7620"/>
          </a:xfrm>
          <a:custGeom>
            <a:avLst/>
            <a:gdLst/>
            <a:ahLst/>
            <a:cxnLst/>
            <a:rect l="l" t="t" r="r" b="b"/>
            <a:pathLst>
              <a:path w="10794" h="7620">
                <a:moveTo>
                  <a:pt x="0" y="7586"/>
                </a:moveTo>
                <a:lnTo>
                  <a:pt x="0" y="7586"/>
                </a:lnTo>
                <a:lnTo>
                  <a:pt x="10402" y="0"/>
                </a:lnTo>
              </a:path>
            </a:pathLst>
          </a:custGeom>
          <a:ln w="13261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90" name="object 23"/>
          <p:cNvSpPr/>
          <p:nvPr/>
        </p:nvSpPr>
        <p:spPr>
          <a:xfrm>
            <a:off x="1165631" y="5678655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30" h="8889">
                <a:moveTo>
                  <a:pt x="0" y="8528"/>
                </a:moveTo>
                <a:lnTo>
                  <a:pt x="0" y="8528"/>
                </a:lnTo>
                <a:lnTo>
                  <a:pt x="11342" y="0"/>
                </a:lnTo>
              </a:path>
            </a:pathLst>
          </a:custGeom>
          <a:ln w="13261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91" name="object 24"/>
          <p:cNvSpPr/>
          <p:nvPr/>
        </p:nvSpPr>
        <p:spPr>
          <a:xfrm>
            <a:off x="1199988" y="5654635"/>
            <a:ext cx="10795" cy="8890"/>
          </a:xfrm>
          <a:custGeom>
            <a:avLst/>
            <a:gdLst/>
            <a:ahLst/>
            <a:cxnLst/>
            <a:rect l="l" t="t" r="r" b="b"/>
            <a:pathLst>
              <a:path w="10794" h="8889">
                <a:moveTo>
                  <a:pt x="0" y="8528"/>
                </a:moveTo>
                <a:lnTo>
                  <a:pt x="0" y="8528"/>
                </a:lnTo>
                <a:lnTo>
                  <a:pt x="10415" y="0"/>
                </a:lnTo>
              </a:path>
            </a:pathLst>
          </a:custGeom>
          <a:ln w="1325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92" name="object 25"/>
          <p:cNvSpPr/>
          <p:nvPr/>
        </p:nvSpPr>
        <p:spPr>
          <a:xfrm>
            <a:off x="1233100" y="5630615"/>
            <a:ext cx="12065" cy="8255"/>
          </a:xfrm>
          <a:custGeom>
            <a:avLst/>
            <a:gdLst/>
            <a:ahLst/>
            <a:cxnLst/>
            <a:rect l="l" t="t" r="r" b="b"/>
            <a:pathLst>
              <a:path w="12064" h="8254">
                <a:moveTo>
                  <a:pt x="0" y="7904"/>
                </a:moveTo>
                <a:lnTo>
                  <a:pt x="0" y="7904"/>
                </a:lnTo>
                <a:lnTo>
                  <a:pt x="11659" y="0"/>
                </a:lnTo>
              </a:path>
            </a:pathLst>
          </a:custGeom>
          <a:ln w="132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93" name="object 26"/>
          <p:cNvSpPr/>
          <p:nvPr/>
        </p:nvSpPr>
        <p:spPr>
          <a:xfrm>
            <a:off x="1267470" y="5606926"/>
            <a:ext cx="10795" cy="7620"/>
          </a:xfrm>
          <a:custGeom>
            <a:avLst/>
            <a:gdLst/>
            <a:ahLst/>
            <a:cxnLst/>
            <a:rect l="l" t="t" r="r" b="b"/>
            <a:pathLst>
              <a:path w="10794" h="7620">
                <a:moveTo>
                  <a:pt x="0" y="7573"/>
                </a:moveTo>
                <a:lnTo>
                  <a:pt x="0" y="7573"/>
                </a:lnTo>
                <a:lnTo>
                  <a:pt x="10719" y="0"/>
                </a:lnTo>
              </a:path>
            </a:pathLst>
          </a:custGeom>
          <a:ln w="13261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94" name="object 27"/>
          <p:cNvSpPr/>
          <p:nvPr/>
        </p:nvSpPr>
        <p:spPr>
          <a:xfrm>
            <a:off x="1300887" y="5581964"/>
            <a:ext cx="12065" cy="8890"/>
          </a:xfrm>
          <a:custGeom>
            <a:avLst/>
            <a:gdLst/>
            <a:ahLst/>
            <a:cxnLst/>
            <a:rect l="l" t="t" r="r" b="b"/>
            <a:pathLst>
              <a:path w="12064" h="8889">
                <a:moveTo>
                  <a:pt x="0" y="8528"/>
                </a:moveTo>
                <a:lnTo>
                  <a:pt x="0" y="8528"/>
                </a:lnTo>
                <a:lnTo>
                  <a:pt x="11672" y="0"/>
                </a:lnTo>
              </a:path>
            </a:pathLst>
          </a:custGeom>
          <a:ln w="13261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95" name="object 28"/>
          <p:cNvSpPr/>
          <p:nvPr/>
        </p:nvSpPr>
        <p:spPr>
          <a:xfrm>
            <a:off x="1335257" y="5557943"/>
            <a:ext cx="10795" cy="8255"/>
          </a:xfrm>
          <a:custGeom>
            <a:avLst/>
            <a:gdLst/>
            <a:ahLst/>
            <a:cxnLst/>
            <a:rect l="l" t="t" r="r" b="b"/>
            <a:pathLst>
              <a:path w="10794" h="8254">
                <a:moveTo>
                  <a:pt x="0" y="7892"/>
                </a:moveTo>
                <a:lnTo>
                  <a:pt x="0" y="7892"/>
                </a:lnTo>
                <a:lnTo>
                  <a:pt x="10402" y="0"/>
                </a:lnTo>
              </a:path>
            </a:pathLst>
          </a:custGeom>
          <a:ln w="1326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96" name="object 29"/>
          <p:cNvSpPr/>
          <p:nvPr/>
        </p:nvSpPr>
        <p:spPr>
          <a:xfrm>
            <a:off x="1368674" y="5534242"/>
            <a:ext cx="11430" cy="7620"/>
          </a:xfrm>
          <a:custGeom>
            <a:avLst/>
            <a:gdLst/>
            <a:ahLst/>
            <a:cxnLst/>
            <a:rect l="l" t="t" r="r" b="b"/>
            <a:pathLst>
              <a:path w="11430" h="7620">
                <a:moveTo>
                  <a:pt x="0" y="7586"/>
                </a:moveTo>
                <a:lnTo>
                  <a:pt x="0" y="7586"/>
                </a:lnTo>
                <a:lnTo>
                  <a:pt x="11354" y="0"/>
                </a:lnTo>
              </a:path>
            </a:pathLst>
          </a:custGeom>
          <a:ln w="132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97" name="object 30"/>
          <p:cNvSpPr/>
          <p:nvPr/>
        </p:nvSpPr>
        <p:spPr>
          <a:xfrm>
            <a:off x="1403043" y="5509280"/>
            <a:ext cx="10795" cy="8890"/>
          </a:xfrm>
          <a:custGeom>
            <a:avLst/>
            <a:gdLst/>
            <a:ahLst/>
            <a:cxnLst/>
            <a:rect l="l" t="t" r="r" b="b"/>
            <a:pathLst>
              <a:path w="10794" h="8889">
                <a:moveTo>
                  <a:pt x="0" y="8528"/>
                </a:moveTo>
                <a:lnTo>
                  <a:pt x="0" y="8528"/>
                </a:lnTo>
                <a:lnTo>
                  <a:pt x="10415" y="0"/>
                </a:lnTo>
              </a:path>
            </a:pathLst>
          </a:custGeom>
          <a:ln w="1325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98" name="object 31"/>
          <p:cNvSpPr/>
          <p:nvPr/>
        </p:nvSpPr>
        <p:spPr>
          <a:xfrm>
            <a:off x="1436473" y="5485260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30" h="8889">
                <a:moveTo>
                  <a:pt x="0" y="8846"/>
                </a:moveTo>
                <a:lnTo>
                  <a:pt x="0" y="8846"/>
                </a:lnTo>
                <a:lnTo>
                  <a:pt x="11342" y="0"/>
                </a:lnTo>
              </a:path>
            </a:pathLst>
          </a:custGeom>
          <a:ln w="1326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99" name="object 32"/>
          <p:cNvSpPr/>
          <p:nvPr/>
        </p:nvSpPr>
        <p:spPr>
          <a:xfrm>
            <a:off x="1470818" y="5461558"/>
            <a:ext cx="10795" cy="7620"/>
          </a:xfrm>
          <a:custGeom>
            <a:avLst/>
            <a:gdLst/>
            <a:ahLst/>
            <a:cxnLst/>
            <a:rect l="l" t="t" r="r" b="b"/>
            <a:pathLst>
              <a:path w="10795" h="7620">
                <a:moveTo>
                  <a:pt x="0" y="7586"/>
                </a:moveTo>
                <a:lnTo>
                  <a:pt x="0" y="7586"/>
                </a:lnTo>
                <a:lnTo>
                  <a:pt x="10415" y="0"/>
                </a:lnTo>
              </a:path>
            </a:pathLst>
          </a:custGeom>
          <a:ln w="13261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00" name="object 33"/>
          <p:cNvSpPr/>
          <p:nvPr/>
        </p:nvSpPr>
        <p:spPr>
          <a:xfrm>
            <a:off x="1504222" y="5437550"/>
            <a:ext cx="11430" cy="7620"/>
          </a:xfrm>
          <a:custGeom>
            <a:avLst/>
            <a:gdLst/>
            <a:ahLst/>
            <a:cxnLst/>
            <a:rect l="l" t="t" r="r" b="b"/>
            <a:pathLst>
              <a:path w="11429" h="7620">
                <a:moveTo>
                  <a:pt x="0" y="7586"/>
                </a:moveTo>
                <a:lnTo>
                  <a:pt x="0" y="7586"/>
                </a:lnTo>
                <a:lnTo>
                  <a:pt x="11431" y="0"/>
                </a:lnTo>
              </a:path>
            </a:pathLst>
          </a:custGeom>
          <a:ln w="132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01" name="object 34"/>
          <p:cNvSpPr/>
          <p:nvPr/>
        </p:nvSpPr>
        <p:spPr>
          <a:xfrm>
            <a:off x="1538642" y="5412588"/>
            <a:ext cx="10795" cy="8890"/>
          </a:xfrm>
          <a:custGeom>
            <a:avLst/>
            <a:gdLst/>
            <a:ahLst/>
            <a:cxnLst/>
            <a:rect l="l" t="t" r="r" b="b"/>
            <a:pathLst>
              <a:path w="10795" h="8889">
                <a:moveTo>
                  <a:pt x="0" y="8528"/>
                </a:moveTo>
                <a:lnTo>
                  <a:pt x="0" y="8528"/>
                </a:lnTo>
                <a:lnTo>
                  <a:pt x="10415" y="0"/>
                </a:lnTo>
              </a:path>
            </a:pathLst>
          </a:custGeom>
          <a:ln w="1325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02" name="object 35"/>
          <p:cNvSpPr/>
          <p:nvPr/>
        </p:nvSpPr>
        <p:spPr>
          <a:xfrm>
            <a:off x="1571793" y="5388886"/>
            <a:ext cx="12065" cy="7620"/>
          </a:xfrm>
          <a:custGeom>
            <a:avLst/>
            <a:gdLst/>
            <a:ahLst/>
            <a:cxnLst/>
            <a:rect l="l" t="t" r="r" b="b"/>
            <a:pathLst>
              <a:path w="12064" h="7620">
                <a:moveTo>
                  <a:pt x="0" y="7586"/>
                </a:moveTo>
                <a:lnTo>
                  <a:pt x="0" y="7586"/>
                </a:lnTo>
                <a:lnTo>
                  <a:pt x="11558" y="0"/>
                </a:lnTo>
              </a:path>
            </a:pathLst>
          </a:custGeom>
          <a:ln w="132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03" name="object 36"/>
          <p:cNvSpPr/>
          <p:nvPr/>
        </p:nvSpPr>
        <p:spPr>
          <a:xfrm>
            <a:off x="1606086" y="5364866"/>
            <a:ext cx="10795" cy="7620"/>
          </a:xfrm>
          <a:custGeom>
            <a:avLst/>
            <a:gdLst/>
            <a:ahLst/>
            <a:cxnLst/>
            <a:rect l="l" t="t" r="r" b="b"/>
            <a:pathLst>
              <a:path w="10795" h="7620">
                <a:moveTo>
                  <a:pt x="0" y="7586"/>
                </a:moveTo>
                <a:lnTo>
                  <a:pt x="0" y="7586"/>
                </a:lnTo>
                <a:lnTo>
                  <a:pt x="10796" y="0"/>
                </a:lnTo>
              </a:path>
            </a:pathLst>
          </a:custGeom>
          <a:ln w="13261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04" name="object 37"/>
          <p:cNvSpPr/>
          <p:nvPr/>
        </p:nvSpPr>
        <p:spPr>
          <a:xfrm>
            <a:off x="1639491" y="5340846"/>
            <a:ext cx="12065" cy="7620"/>
          </a:xfrm>
          <a:custGeom>
            <a:avLst/>
            <a:gdLst/>
            <a:ahLst/>
            <a:cxnLst/>
            <a:rect l="l" t="t" r="r" b="b"/>
            <a:pathLst>
              <a:path w="12064" h="7620">
                <a:moveTo>
                  <a:pt x="0" y="7586"/>
                </a:moveTo>
                <a:lnTo>
                  <a:pt x="0" y="7586"/>
                </a:lnTo>
                <a:lnTo>
                  <a:pt x="11685" y="0"/>
                </a:lnTo>
              </a:path>
            </a:pathLst>
          </a:custGeom>
          <a:ln w="132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05" name="object 38"/>
          <p:cNvSpPr/>
          <p:nvPr/>
        </p:nvSpPr>
        <p:spPr>
          <a:xfrm>
            <a:off x="1673911" y="5315883"/>
            <a:ext cx="10795" cy="8890"/>
          </a:xfrm>
          <a:custGeom>
            <a:avLst/>
            <a:gdLst/>
            <a:ahLst/>
            <a:cxnLst/>
            <a:rect l="l" t="t" r="r" b="b"/>
            <a:pathLst>
              <a:path w="10795" h="8889">
                <a:moveTo>
                  <a:pt x="0" y="8846"/>
                </a:moveTo>
                <a:lnTo>
                  <a:pt x="0" y="8846"/>
                </a:lnTo>
                <a:lnTo>
                  <a:pt x="10415" y="0"/>
                </a:lnTo>
              </a:path>
            </a:pathLst>
          </a:custGeom>
          <a:ln w="1325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06" name="object 39"/>
          <p:cNvSpPr/>
          <p:nvPr/>
        </p:nvSpPr>
        <p:spPr>
          <a:xfrm>
            <a:off x="1707316" y="5292182"/>
            <a:ext cx="11430" cy="7620"/>
          </a:xfrm>
          <a:custGeom>
            <a:avLst/>
            <a:gdLst/>
            <a:ahLst/>
            <a:cxnLst/>
            <a:rect l="l" t="t" r="r" b="b"/>
            <a:pathLst>
              <a:path w="11429" h="7620">
                <a:moveTo>
                  <a:pt x="0" y="7586"/>
                </a:moveTo>
                <a:lnTo>
                  <a:pt x="0" y="7586"/>
                </a:lnTo>
                <a:lnTo>
                  <a:pt x="11304" y="0"/>
                </a:lnTo>
              </a:path>
            </a:pathLst>
          </a:custGeom>
          <a:ln w="132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07" name="object 40"/>
          <p:cNvSpPr/>
          <p:nvPr/>
        </p:nvSpPr>
        <p:spPr>
          <a:xfrm>
            <a:off x="1740720" y="5268174"/>
            <a:ext cx="11430" cy="7620"/>
          </a:xfrm>
          <a:custGeom>
            <a:avLst/>
            <a:gdLst/>
            <a:ahLst/>
            <a:cxnLst/>
            <a:rect l="l" t="t" r="r" b="b"/>
            <a:pathLst>
              <a:path w="11429" h="7620">
                <a:moveTo>
                  <a:pt x="0" y="7586"/>
                </a:moveTo>
                <a:lnTo>
                  <a:pt x="0" y="7586"/>
                </a:lnTo>
                <a:lnTo>
                  <a:pt x="11431" y="0"/>
                </a:lnTo>
              </a:path>
            </a:pathLst>
          </a:custGeom>
          <a:ln w="132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08" name="object 41"/>
          <p:cNvSpPr/>
          <p:nvPr/>
        </p:nvSpPr>
        <p:spPr>
          <a:xfrm>
            <a:off x="1775140" y="5243212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29" h="8889">
                <a:moveTo>
                  <a:pt x="0" y="8846"/>
                </a:moveTo>
                <a:lnTo>
                  <a:pt x="0" y="8846"/>
                </a:lnTo>
                <a:lnTo>
                  <a:pt x="11304" y="0"/>
                </a:lnTo>
              </a:path>
            </a:pathLst>
          </a:custGeom>
          <a:ln w="1326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09" name="object 42"/>
          <p:cNvSpPr/>
          <p:nvPr/>
        </p:nvSpPr>
        <p:spPr>
          <a:xfrm>
            <a:off x="1808545" y="5219510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29" h="8889">
                <a:moveTo>
                  <a:pt x="0" y="8528"/>
                </a:moveTo>
                <a:lnTo>
                  <a:pt x="0" y="8528"/>
                </a:lnTo>
                <a:lnTo>
                  <a:pt x="11304" y="0"/>
                </a:lnTo>
              </a:path>
            </a:pathLst>
          </a:custGeom>
          <a:ln w="1326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10" name="object 43"/>
          <p:cNvSpPr/>
          <p:nvPr/>
        </p:nvSpPr>
        <p:spPr>
          <a:xfrm>
            <a:off x="1842838" y="5195490"/>
            <a:ext cx="11430" cy="7620"/>
          </a:xfrm>
          <a:custGeom>
            <a:avLst/>
            <a:gdLst/>
            <a:ahLst/>
            <a:cxnLst/>
            <a:rect l="l" t="t" r="r" b="b"/>
            <a:pathLst>
              <a:path w="11429" h="7620">
                <a:moveTo>
                  <a:pt x="0" y="7586"/>
                </a:moveTo>
                <a:lnTo>
                  <a:pt x="0" y="7586"/>
                </a:lnTo>
                <a:lnTo>
                  <a:pt x="11431" y="0"/>
                </a:lnTo>
              </a:path>
            </a:pathLst>
          </a:custGeom>
          <a:ln w="132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11" name="object 44"/>
          <p:cNvSpPr/>
          <p:nvPr/>
        </p:nvSpPr>
        <p:spPr>
          <a:xfrm>
            <a:off x="1876370" y="5171470"/>
            <a:ext cx="11430" cy="8255"/>
          </a:xfrm>
          <a:custGeom>
            <a:avLst/>
            <a:gdLst/>
            <a:ahLst/>
            <a:cxnLst/>
            <a:rect l="l" t="t" r="r" b="b"/>
            <a:pathLst>
              <a:path w="11429" h="8254">
                <a:moveTo>
                  <a:pt x="0" y="7904"/>
                </a:moveTo>
                <a:lnTo>
                  <a:pt x="0" y="7904"/>
                </a:lnTo>
                <a:lnTo>
                  <a:pt x="11304" y="0"/>
                </a:lnTo>
              </a:path>
            </a:pathLst>
          </a:custGeom>
          <a:ln w="13261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12" name="object 45"/>
          <p:cNvSpPr/>
          <p:nvPr/>
        </p:nvSpPr>
        <p:spPr>
          <a:xfrm>
            <a:off x="1910409" y="5146826"/>
            <a:ext cx="12065" cy="8890"/>
          </a:xfrm>
          <a:custGeom>
            <a:avLst/>
            <a:gdLst/>
            <a:ahLst/>
            <a:cxnLst/>
            <a:rect l="l" t="t" r="r" b="b"/>
            <a:pathLst>
              <a:path w="12064" h="8889">
                <a:moveTo>
                  <a:pt x="0" y="8528"/>
                </a:moveTo>
                <a:lnTo>
                  <a:pt x="0" y="8528"/>
                </a:lnTo>
                <a:lnTo>
                  <a:pt x="11685" y="0"/>
                </a:lnTo>
              </a:path>
            </a:pathLst>
          </a:custGeom>
          <a:ln w="13261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13" name="object 46"/>
          <p:cNvSpPr/>
          <p:nvPr/>
        </p:nvSpPr>
        <p:spPr>
          <a:xfrm>
            <a:off x="1943814" y="5122818"/>
            <a:ext cx="12065" cy="7620"/>
          </a:xfrm>
          <a:custGeom>
            <a:avLst/>
            <a:gdLst/>
            <a:ahLst/>
            <a:cxnLst/>
            <a:rect l="l" t="t" r="r" b="b"/>
            <a:pathLst>
              <a:path w="12064" h="7620">
                <a:moveTo>
                  <a:pt x="0" y="7573"/>
                </a:moveTo>
                <a:lnTo>
                  <a:pt x="0" y="7573"/>
                </a:lnTo>
                <a:lnTo>
                  <a:pt x="11685" y="0"/>
                </a:lnTo>
              </a:path>
            </a:pathLst>
          </a:custGeom>
          <a:ln w="132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14" name="object 47"/>
          <p:cNvSpPr/>
          <p:nvPr/>
        </p:nvSpPr>
        <p:spPr>
          <a:xfrm>
            <a:off x="1978107" y="5098798"/>
            <a:ext cx="12065" cy="7620"/>
          </a:xfrm>
          <a:custGeom>
            <a:avLst/>
            <a:gdLst/>
            <a:ahLst/>
            <a:cxnLst/>
            <a:rect l="l" t="t" r="r" b="b"/>
            <a:pathLst>
              <a:path w="12064" h="7620">
                <a:moveTo>
                  <a:pt x="0" y="7586"/>
                </a:moveTo>
                <a:lnTo>
                  <a:pt x="0" y="7586"/>
                </a:lnTo>
                <a:lnTo>
                  <a:pt x="11685" y="0"/>
                </a:lnTo>
              </a:path>
            </a:pathLst>
          </a:custGeom>
          <a:ln w="132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15" name="object 48"/>
          <p:cNvSpPr/>
          <p:nvPr/>
        </p:nvSpPr>
        <p:spPr>
          <a:xfrm>
            <a:off x="2011638" y="5074154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29" h="8889">
                <a:moveTo>
                  <a:pt x="0" y="8528"/>
                </a:moveTo>
                <a:lnTo>
                  <a:pt x="0" y="8528"/>
                </a:lnTo>
                <a:lnTo>
                  <a:pt x="11304" y="0"/>
                </a:lnTo>
              </a:path>
            </a:pathLst>
          </a:custGeom>
          <a:ln w="1326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16" name="object 49"/>
          <p:cNvSpPr/>
          <p:nvPr/>
        </p:nvSpPr>
        <p:spPr>
          <a:xfrm>
            <a:off x="2045932" y="5050134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29" h="8889">
                <a:moveTo>
                  <a:pt x="0" y="8528"/>
                </a:moveTo>
                <a:lnTo>
                  <a:pt x="0" y="8528"/>
                </a:lnTo>
                <a:lnTo>
                  <a:pt x="11431" y="0"/>
                </a:lnTo>
              </a:path>
            </a:pathLst>
          </a:custGeom>
          <a:ln w="13261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17" name="object 50"/>
          <p:cNvSpPr/>
          <p:nvPr/>
        </p:nvSpPr>
        <p:spPr>
          <a:xfrm>
            <a:off x="2079336" y="5026114"/>
            <a:ext cx="11430" cy="7620"/>
          </a:xfrm>
          <a:custGeom>
            <a:avLst/>
            <a:gdLst/>
            <a:ahLst/>
            <a:cxnLst/>
            <a:rect l="l" t="t" r="r" b="b"/>
            <a:pathLst>
              <a:path w="11429" h="7620">
                <a:moveTo>
                  <a:pt x="0" y="7586"/>
                </a:moveTo>
                <a:lnTo>
                  <a:pt x="0" y="7586"/>
                </a:lnTo>
                <a:lnTo>
                  <a:pt x="11431" y="0"/>
                </a:lnTo>
              </a:path>
            </a:pathLst>
          </a:custGeom>
          <a:ln w="132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18" name="object 51"/>
          <p:cNvSpPr/>
          <p:nvPr/>
        </p:nvSpPr>
        <p:spPr>
          <a:xfrm>
            <a:off x="2113757" y="5002412"/>
            <a:ext cx="11430" cy="7620"/>
          </a:xfrm>
          <a:custGeom>
            <a:avLst/>
            <a:gdLst/>
            <a:ahLst/>
            <a:cxnLst/>
            <a:rect l="l" t="t" r="r" b="b"/>
            <a:pathLst>
              <a:path w="11429" h="7620">
                <a:moveTo>
                  <a:pt x="0" y="7586"/>
                </a:moveTo>
                <a:lnTo>
                  <a:pt x="0" y="7586"/>
                </a:lnTo>
                <a:lnTo>
                  <a:pt x="11304" y="0"/>
                </a:lnTo>
              </a:path>
            </a:pathLst>
          </a:custGeom>
          <a:ln w="132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19" name="object 52"/>
          <p:cNvSpPr/>
          <p:nvPr/>
        </p:nvSpPr>
        <p:spPr>
          <a:xfrm>
            <a:off x="2147161" y="4977450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29" h="8889">
                <a:moveTo>
                  <a:pt x="0" y="8541"/>
                </a:moveTo>
                <a:lnTo>
                  <a:pt x="0" y="8541"/>
                </a:lnTo>
                <a:lnTo>
                  <a:pt x="11304" y="0"/>
                </a:lnTo>
              </a:path>
            </a:pathLst>
          </a:custGeom>
          <a:ln w="1326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20" name="object 53"/>
          <p:cNvSpPr/>
          <p:nvPr/>
        </p:nvSpPr>
        <p:spPr>
          <a:xfrm>
            <a:off x="2181582" y="4953443"/>
            <a:ext cx="11430" cy="7620"/>
          </a:xfrm>
          <a:custGeom>
            <a:avLst/>
            <a:gdLst/>
            <a:ahLst/>
            <a:cxnLst/>
            <a:rect l="l" t="t" r="r" b="b"/>
            <a:pathLst>
              <a:path w="11429" h="7620">
                <a:moveTo>
                  <a:pt x="0" y="7573"/>
                </a:moveTo>
                <a:lnTo>
                  <a:pt x="0" y="7573"/>
                </a:lnTo>
                <a:lnTo>
                  <a:pt x="11304" y="0"/>
                </a:lnTo>
              </a:path>
            </a:pathLst>
          </a:custGeom>
          <a:ln w="132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21" name="object 54"/>
          <p:cNvSpPr/>
          <p:nvPr/>
        </p:nvSpPr>
        <p:spPr>
          <a:xfrm>
            <a:off x="2214986" y="4929423"/>
            <a:ext cx="11430" cy="8255"/>
          </a:xfrm>
          <a:custGeom>
            <a:avLst/>
            <a:gdLst/>
            <a:ahLst/>
            <a:cxnLst/>
            <a:rect l="l" t="t" r="r" b="b"/>
            <a:pathLst>
              <a:path w="11429" h="8254">
                <a:moveTo>
                  <a:pt x="0" y="7892"/>
                </a:moveTo>
                <a:lnTo>
                  <a:pt x="0" y="7892"/>
                </a:lnTo>
                <a:lnTo>
                  <a:pt x="11304" y="0"/>
                </a:lnTo>
              </a:path>
            </a:pathLst>
          </a:custGeom>
          <a:ln w="13261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22" name="object 55"/>
          <p:cNvSpPr/>
          <p:nvPr/>
        </p:nvSpPr>
        <p:spPr>
          <a:xfrm>
            <a:off x="2249025" y="4905746"/>
            <a:ext cx="12065" cy="7620"/>
          </a:xfrm>
          <a:custGeom>
            <a:avLst/>
            <a:gdLst/>
            <a:ahLst/>
            <a:cxnLst/>
            <a:rect l="l" t="t" r="r" b="b"/>
            <a:pathLst>
              <a:path w="12064" h="7620">
                <a:moveTo>
                  <a:pt x="0" y="7510"/>
                </a:moveTo>
                <a:lnTo>
                  <a:pt x="0" y="7510"/>
                </a:lnTo>
                <a:lnTo>
                  <a:pt x="11685" y="0"/>
                </a:lnTo>
              </a:path>
            </a:pathLst>
          </a:custGeom>
          <a:ln w="13263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23" name="object 56"/>
          <p:cNvSpPr/>
          <p:nvPr/>
        </p:nvSpPr>
        <p:spPr>
          <a:xfrm>
            <a:off x="2282430" y="4880796"/>
            <a:ext cx="12065" cy="8890"/>
          </a:xfrm>
          <a:custGeom>
            <a:avLst/>
            <a:gdLst/>
            <a:ahLst/>
            <a:cxnLst/>
            <a:rect l="l" t="t" r="r" b="b"/>
            <a:pathLst>
              <a:path w="12064" h="8889">
                <a:moveTo>
                  <a:pt x="0" y="8528"/>
                </a:moveTo>
                <a:lnTo>
                  <a:pt x="0" y="8528"/>
                </a:lnTo>
                <a:lnTo>
                  <a:pt x="11685" y="0"/>
                </a:lnTo>
              </a:path>
            </a:pathLst>
          </a:custGeom>
          <a:ln w="13261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24" name="object 57"/>
          <p:cNvSpPr/>
          <p:nvPr/>
        </p:nvSpPr>
        <p:spPr>
          <a:xfrm>
            <a:off x="2316850" y="4856738"/>
            <a:ext cx="12065" cy="8255"/>
          </a:xfrm>
          <a:custGeom>
            <a:avLst/>
            <a:gdLst/>
            <a:ahLst/>
            <a:cxnLst/>
            <a:rect l="l" t="t" r="r" b="b"/>
            <a:pathLst>
              <a:path w="12064" h="8254">
                <a:moveTo>
                  <a:pt x="0" y="7892"/>
                </a:moveTo>
                <a:lnTo>
                  <a:pt x="0" y="7892"/>
                </a:lnTo>
                <a:lnTo>
                  <a:pt x="11558" y="0"/>
                </a:lnTo>
              </a:path>
            </a:pathLst>
          </a:custGeom>
          <a:ln w="132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25" name="object 58"/>
          <p:cNvSpPr/>
          <p:nvPr/>
        </p:nvSpPr>
        <p:spPr>
          <a:xfrm>
            <a:off x="2350255" y="4833062"/>
            <a:ext cx="11430" cy="7620"/>
          </a:xfrm>
          <a:custGeom>
            <a:avLst/>
            <a:gdLst/>
            <a:ahLst/>
            <a:cxnLst/>
            <a:rect l="l" t="t" r="r" b="b"/>
            <a:pathLst>
              <a:path w="11429" h="7620">
                <a:moveTo>
                  <a:pt x="0" y="7510"/>
                </a:moveTo>
                <a:lnTo>
                  <a:pt x="0" y="7510"/>
                </a:lnTo>
                <a:lnTo>
                  <a:pt x="11304" y="0"/>
                </a:lnTo>
              </a:path>
            </a:pathLst>
          </a:custGeom>
          <a:ln w="132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26" name="object 59"/>
          <p:cNvSpPr/>
          <p:nvPr/>
        </p:nvSpPr>
        <p:spPr>
          <a:xfrm>
            <a:off x="2384548" y="4808113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29" h="8889">
                <a:moveTo>
                  <a:pt x="0" y="8528"/>
                </a:moveTo>
                <a:lnTo>
                  <a:pt x="0" y="8528"/>
                </a:lnTo>
                <a:lnTo>
                  <a:pt x="11431" y="0"/>
                </a:lnTo>
              </a:path>
            </a:pathLst>
          </a:custGeom>
          <a:ln w="13261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27" name="object 60"/>
          <p:cNvSpPr/>
          <p:nvPr/>
        </p:nvSpPr>
        <p:spPr>
          <a:xfrm>
            <a:off x="2417952" y="4784054"/>
            <a:ext cx="11430" cy="9525"/>
          </a:xfrm>
          <a:custGeom>
            <a:avLst/>
            <a:gdLst/>
            <a:ahLst/>
            <a:cxnLst/>
            <a:rect l="l" t="t" r="r" b="b"/>
            <a:pathLst>
              <a:path w="11429" h="9525">
                <a:moveTo>
                  <a:pt x="0" y="8910"/>
                </a:moveTo>
                <a:lnTo>
                  <a:pt x="0" y="8910"/>
                </a:lnTo>
                <a:lnTo>
                  <a:pt x="11431" y="0"/>
                </a:lnTo>
              </a:path>
            </a:pathLst>
          </a:custGeom>
          <a:ln w="1326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28" name="object 61"/>
          <p:cNvSpPr/>
          <p:nvPr/>
        </p:nvSpPr>
        <p:spPr>
          <a:xfrm>
            <a:off x="2452373" y="4760377"/>
            <a:ext cx="11430" cy="7620"/>
          </a:xfrm>
          <a:custGeom>
            <a:avLst/>
            <a:gdLst/>
            <a:ahLst/>
            <a:cxnLst/>
            <a:rect l="l" t="t" r="r" b="b"/>
            <a:pathLst>
              <a:path w="11429" h="7620">
                <a:moveTo>
                  <a:pt x="0" y="7510"/>
                </a:moveTo>
                <a:lnTo>
                  <a:pt x="0" y="7510"/>
                </a:lnTo>
                <a:lnTo>
                  <a:pt x="11304" y="0"/>
                </a:lnTo>
              </a:path>
            </a:pathLst>
          </a:custGeom>
          <a:ln w="132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29" name="object 62"/>
          <p:cNvSpPr/>
          <p:nvPr/>
        </p:nvSpPr>
        <p:spPr>
          <a:xfrm>
            <a:off x="2485777" y="4736319"/>
            <a:ext cx="11430" cy="8255"/>
          </a:xfrm>
          <a:custGeom>
            <a:avLst/>
            <a:gdLst/>
            <a:ahLst/>
            <a:cxnLst/>
            <a:rect l="l" t="t" r="r" b="b"/>
            <a:pathLst>
              <a:path w="11429" h="8254">
                <a:moveTo>
                  <a:pt x="0" y="7637"/>
                </a:moveTo>
                <a:lnTo>
                  <a:pt x="0" y="7637"/>
                </a:lnTo>
                <a:lnTo>
                  <a:pt x="11431" y="0"/>
                </a:lnTo>
              </a:path>
            </a:pathLst>
          </a:custGeom>
          <a:ln w="132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30" name="object 63"/>
          <p:cNvSpPr/>
          <p:nvPr/>
        </p:nvSpPr>
        <p:spPr>
          <a:xfrm>
            <a:off x="2520198" y="4711370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29" h="8889">
                <a:moveTo>
                  <a:pt x="0" y="8528"/>
                </a:moveTo>
                <a:lnTo>
                  <a:pt x="0" y="8528"/>
                </a:lnTo>
                <a:lnTo>
                  <a:pt x="11304" y="0"/>
                </a:lnTo>
              </a:path>
            </a:pathLst>
          </a:custGeom>
          <a:ln w="1326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31" name="object 64"/>
          <p:cNvSpPr/>
          <p:nvPr/>
        </p:nvSpPr>
        <p:spPr>
          <a:xfrm>
            <a:off x="2553602" y="4687693"/>
            <a:ext cx="11430" cy="8255"/>
          </a:xfrm>
          <a:custGeom>
            <a:avLst/>
            <a:gdLst/>
            <a:ahLst/>
            <a:cxnLst/>
            <a:rect l="l" t="t" r="r" b="b"/>
            <a:pathLst>
              <a:path w="11429" h="8254">
                <a:moveTo>
                  <a:pt x="0" y="7637"/>
                </a:moveTo>
                <a:lnTo>
                  <a:pt x="0" y="7637"/>
                </a:lnTo>
                <a:lnTo>
                  <a:pt x="11304" y="0"/>
                </a:lnTo>
              </a:path>
            </a:pathLst>
          </a:custGeom>
          <a:ln w="132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32" name="object 65"/>
          <p:cNvSpPr/>
          <p:nvPr/>
        </p:nvSpPr>
        <p:spPr>
          <a:xfrm>
            <a:off x="2587642" y="4663635"/>
            <a:ext cx="12065" cy="8255"/>
          </a:xfrm>
          <a:custGeom>
            <a:avLst/>
            <a:gdLst/>
            <a:ahLst/>
            <a:cxnLst/>
            <a:rect l="l" t="t" r="r" b="b"/>
            <a:pathLst>
              <a:path w="12064" h="8254">
                <a:moveTo>
                  <a:pt x="0" y="7637"/>
                </a:moveTo>
                <a:lnTo>
                  <a:pt x="0" y="7637"/>
                </a:lnTo>
                <a:lnTo>
                  <a:pt x="11685" y="0"/>
                </a:lnTo>
              </a:path>
            </a:pathLst>
          </a:custGeom>
          <a:ln w="132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33" name="object 66"/>
          <p:cNvSpPr/>
          <p:nvPr/>
        </p:nvSpPr>
        <p:spPr>
          <a:xfrm>
            <a:off x="2621046" y="4638686"/>
            <a:ext cx="12065" cy="8890"/>
          </a:xfrm>
          <a:custGeom>
            <a:avLst/>
            <a:gdLst/>
            <a:ahLst/>
            <a:cxnLst/>
            <a:rect l="l" t="t" r="r" b="b"/>
            <a:pathLst>
              <a:path w="12064" h="8889">
                <a:moveTo>
                  <a:pt x="0" y="8528"/>
                </a:moveTo>
                <a:lnTo>
                  <a:pt x="0" y="8528"/>
                </a:lnTo>
                <a:lnTo>
                  <a:pt x="11685" y="0"/>
                </a:lnTo>
              </a:path>
            </a:pathLst>
          </a:custGeom>
          <a:ln w="13261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34" name="object 67"/>
          <p:cNvSpPr/>
          <p:nvPr/>
        </p:nvSpPr>
        <p:spPr>
          <a:xfrm>
            <a:off x="2655467" y="4614627"/>
            <a:ext cx="12065" cy="9525"/>
          </a:xfrm>
          <a:custGeom>
            <a:avLst/>
            <a:gdLst/>
            <a:ahLst/>
            <a:cxnLst/>
            <a:rect l="l" t="t" r="r" b="b"/>
            <a:pathLst>
              <a:path w="12064" h="9525">
                <a:moveTo>
                  <a:pt x="0" y="8910"/>
                </a:moveTo>
                <a:lnTo>
                  <a:pt x="0" y="8910"/>
                </a:lnTo>
                <a:lnTo>
                  <a:pt x="11685" y="0"/>
                </a:lnTo>
              </a:path>
            </a:pathLst>
          </a:custGeom>
          <a:ln w="1326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35" name="object 68"/>
          <p:cNvSpPr/>
          <p:nvPr/>
        </p:nvSpPr>
        <p:spPr>
          <a:xfrm>
            <a:off x="2688871" y="4590951"/>
            <a:ext cx="11430" cy="8255"/>
          </a:xfrm>
          <a:custGeom>
            <a:avLst/>
            <a:gdLst/>
            <a:ahLst/>
            <a:cxnLst/>
            <a:rect l="l" t="t" r="r" b="b"/>
            <a:pathLst>
              <a:path w="11429" h="8254">
                <a:moveTo>
                  <a:pt x="0" y="7637"/>
                </a:moveTo>
                <a:lnTo>
                  <a:pt x="0" y="7637"/>
                </a:lnTo>
                <a:lnTo>
                  <a:pt x="11304" y="0"/>
                </a:lnTo>
              </a:path>
            </a:pathLst>
          </a:custGeom>
          <a:ln w="132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36" name="object 69"/>
          <p:cNvSpPr/>
          <p:nvPr/>
        </p:nvSpPr>
        <p:spPr>
          <a:xfrm>
            <a:off x="2723164" y="4567020"/>
            <a:ext cx="11430" cy="7620"/>
          </a:xfrm>
          <a:custGeom>
            <a:avLst/>
            <a:gdLst/>
            <a:ahLst/>
            <a:cxnLst/>
            <a:rect l="l" t="t" r="r" b="b"/>
            <a:pathLst>
              <a:path w="11429" h="7620">
                <a:moveTo>
                  <a:pt x="0" y="7510"/>
                </a:moveTo>
                <a:lnTo>
                  <a:pt x="0" y="7510"/>
                </a:lnTo>
                <a:lnTo>
                  <a:pt x="11431" y="0"/>
                </a:lnTo>
              </a:path>
            </a:pathLst>
          </a:custGeom>
          <a:ln w="132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37" name="object 70"/>
          <p:cNvSpPr/>
          <p:nvPr/>
        </p:nvSpPr>
        <p:spPr>
          <a:xfrm>
            <a:off x="2756696" y="4542070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29" h="8889">
                <a:moveTo>
                  <a:pt x="0" y="8783"/>
                </a:moveTo>
                <a:lnTo>
                  <a:pt x="0" y="8783"/>
                </a:lnTo>
                <a:lnTo>
                  <a:pt x="11304" y="0"/>
                </a:lnTo>
              </a:path>
            </a:pathLst>
          </a:custGeom>
          <a:ln w="1326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38" name="object 71"/>
          <p:cNvSpPr/>
          <p:nvPr/>
        </p:nvSpPr>
        <p:spPr>
          <a:xfrm>
            <a:off x="2790989" y="4518267"/>
            <a:ext cx="11430" cy="8255"/>
          </a:xfrm>
          <a:custGeom>
            <a:avLst/>
            <a:gdLst/>
            <a:ahLst/>
            <a:cxnLst/>
            <a:rect l="l" t="t" r="r" b="b"/>
            <a:pathLst>
              <a:path w="11429" h="8254">
                <a:moveTo>
                  <a:pt x="0" y="7637"/>
                </a:moveTo>
                <a:lnTo>
                  <a:pt x="0" y="7637"/>
                </a:lnTo>
                <a:lnTo>
                  <a:pt x="11431" y="0"/>
                </a:lnTo>
              </a:path>
            </a:pathLst>
          </a:custGeom>
          <a:ln w="132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39" name="object 72"/>
          <p:cNvSpPr/>
          <p:nvPr/>
        </p:nvSpPr>
        <p:spPr>
          <a:xfrm>
            <a:off x="2824393" y="4494336"/>
            <a:ext cx="11430" cy="7620"/>
          </a:xfrm>
          <a:custGeom>
            <a:avLst/>
            <a:gdLst/>
            <a:ahLst/>
            <a:cxnLst/>
            <a:rect l="l" t="t" r="r" b="b"/>
            <a:pathLst>
              <a:path w="11429" h="7620">
                <a:moveTo>
                  <a:pt x="0" y="7510"/>
                </a:moveTo>
                <a:lnTo>
                  <a:pt x="0" y="7510"/>
                </a:lnTo>
                <a:lnTo>
                  <a:pt x="11431" y="0"/>
                </a:lnTo>
              </a:path>
            </a:pathLst>
          </a:custGeom>
          <a:ln w="132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40" name="object 73"/>
          <p:cNvSpPr/>
          <p:nvPr/>
        </p:nvSpPr>
        <p:spPr>
          <a:xfrm>
            <a:off x="2858814" y="4469386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29" h="8889">
                <a:moveTo>
                  <a:pt x="0" y="8783"/>
                </a:moveTo>
                <a:lnTo>
                  <a:pt x="0" y="8783"/>
                </a:lnTo>
                <a:lnTo>
                  <a:pt x="11304" y="0"/>
                </a:lnTo>
              </a:path>
            </a:pathLst>
          </a:custGeom>
          <a:ln w="1326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41" name="object 74"/>
          <p:cNvSpPr/>
          <p:nvPr/>
        </p:nvSpPr>
        <p:spPr>
          <a:xfrm>
            <a:off x="2892218" y="4445582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29" h="8889">
                <a:moveTo>
                  <a:pt x="0" y="8528"/>
                </a:moveTo>
                <a:lnTo>
                  <a:pt x="0" y="8528"/>
                </a:lnTo>
                <a:lnTo>
                  <a:pt x="11304" y="0"/>
                </a:lnTo>
              </a:path>
            </a:pathLst>
          </a:custGeom>
          <a:ln w="1326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42" name="object 75"/>
          <p:cNvSpPr/>
          <p:nvPr/>
        </p:nvSpPr>
        <p:spPr>
          <a:xfrm>
            <a:off x="2926258" y="4421651"/>
            <a:ext cx="12065" cy="7620"/>
          </a:xfrm>
          <a:custGeom>
            <a:avLst/>
            <a:gdLst/>
            <a:ahLst/>
            <a:cxnLst/>
            <a:rect l="l" t="t" r="r" b="b"/>
            <a:pathLst>
              <a:path w="12064" h="7620">
                <a:moveTo>
                  <a:pt x="0" y="7510"/>
                </a:moveTo>
                <a:lnTo>
                  <a:pt x="0" y="7510"/>
                </a:lnTo>
                <a:lnTo>
                  <a:pt x="11685" y="0"/>
                </a:lnTo>
              </a:path>
            </a:pathLst>
          </a:custGeom>
          <a:ln w="13263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43" name="object 76"/>
          <p:cNvSpPr/>
          <p:nvPr/>
        </p:nvSpPr>
        <p:spPr>
          <a:xfrm>
            <a:off x="2959662" y="4397593"/>
            <a:ext cx="12065" cy="8255"/>
          </a:xfrm>
          <a:custGeom>
            <a:avLst/>
            <a:gdLst/>
            <a:ahLst/>
            <a:cxnLst/>
            <a:rect l="l" t="t" r="r" b="b"/>
            <a:pathLst>
              <a:path w="12064" h="8254">
                <a:moveTo>
                  <a:pt x="0" y="7637"/>
                </a:moveTo>
                <a:lnTo>
                  <a:pt x="0" y="7637"/>
                </a:lnTo>
                <a:lnTo>
                  <a:pt x="11685" y="0"/>
                </a:lnTo>
              </a:path>
            </a:pathLst>
          </a:custGeom>
          <a:ln w="132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44" name="object 77"/>
          <p:cNvSpPr/>
          <p:nvPr/>
        </p:nvSpPr>
        <p:spPr>
          <a:xfrm>
            <a:off x="2994083" y="4372898"/>
            <a:ext cx="12065" cy="8890"/>
          </a:xfrm>
          <a:custGeom>
            <a:avLst/>
            <a:gdLst/>
            <a:ahLst/>
            <a:cxnLst/>
            <a:rect l="l" t="t" r="r" b="b"/>
            <a:pathLst>
              <a:path w="12064" h="8889">
                <a:moveTo>
                  <a:pt x="0" y="8528"/>
                </a:moveTo>
                <a:lnTo>
                  <a:pt x="0" y="8528"/>
                </a:lnTo>
                <a:lnTo>
                  <a:pt x="11685" y="0"/>
                </a:lnTo>
              </a:path>
            </a:pathLst>
          </a:custGeom>
          <a:ln w="13261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45" name="object 78"/>
          <p:cNvSpPr/>
          <p:nvPr/>
        </p:nvSpPr>
        <p:spPr>
          <a:xfrm>
            <a:off x="3027487" y="4348967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29" h="8889">
                <a:moveTo>
                  <a:pt x="0" y="8528"/>
                </a:moveTo>
                <a:lnTo>
                  <a:pt x="0" y="8528"/>
                </a:lnTo>
                <a:lnTo>
                  <a:pt x="11304" y="0"/>
                </a:lnTo>
              </a:path>
            </a:pathLst>
          </a:custGeom>
          <a:ln w="1326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46" name="object 79"/>
          <p:cNvSpPr/>
          <p:nvPr/>
        </p:nvSpPr>
        <p:spPr>
          <a:xfrm>
            <a:off x="3061908" y="4324909"/>
            <a:ext cx="10795" cy="8255"/>
          </a:xfrm>
          <a:custGeom>
            <a:avLst/>
            <a:gdLst/>
            <a:ahLst/>
            <a:cxnLst/>
            <a:rect l="l" t="t" r="r" b="b"/>
            <a:pathLst>
              <a:path w="10795" h="8254">
                <a:moveTo>
                  <a:pt x="0" y="7637"/>
                </a:moveTo>
                <a:lnTo>
                  <a:pt x="0" y="7637"/>
                </a:lnTo>
                <a:lnTo>
                  <a:pt x="10415" y="0"/>
                </a:lnTo>
              </a:path>
            </a:pathLst>
          </a:custGeom>
          <a:ln w="13261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47" name="object 80"/>
          <p:cNvSpPr/>
          <p:nvPr/>
        </p:nvSpPr>
        <p:spPr>
          <a:xfrm>
            <a:off x="3095312" y="4300850"/>
            <a:ext cx="11430" cy="8255"/>
          </a:xfrm>
          <a:custGeom>
            <a:avLst/>
            <a:gdLst/>
            <a:ahLst/>
            <a:cxnLst/>
            <a:rect l="l" t="t" r="r" b="b"/>
            <a:pathLst>
              <a:path w="11429" h="8254">
                <a:moveTo>
                  <a:pt x="0" y="7892"/>
                </a:moveTo>
                <a:lnTo>
                  <a:pt x="0" y="7892"/>
                </a:lnTo>
                <a:lnTo>
                  <a:pt x="11304" y="0"/>
                </a:lnTo>
              </a:path>
            </a:pathLst>
          </a:custGeom>
          <a:ln w="13261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48" name="object 81"/>
          <p:cNvSpPr/>
          <p:nvPr/>
        </p:nvSpPr>
        <p:spPr>
          <a:xfrm>
            <a:off x="3129605" y="4276283"/>
            <a:ext cx="10795" cy="8890"/>
          </a:xfrm>
          <a:custGeom>
            <a:avLst/>
            <a:gdLst/>
            <a:ahLst/>
            <a:cxnLst/>
            <a:rect l="l" t="t" r="r" b="b"/>
            <a:pathLst>
              <a:path w="10795" h="8889">
                <a:moveTo>
                  <a:pt x="0" y="8528"/>
                </a:moveTo>
                <a:lnTo>
                  <a:pt x="0" y="8528"/>
                </a:lnTo>
                <a:lnTo>
                  <a:pt x="10415" y="0"/>
                </a:lnTo>
              </a:path>
            </a:pathLst>
          </a:custGeom>
          <a:ln w="1325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49" name="object 82"/>
          <p:cNvSpPr/>
          <p:nvPr/>
        </p:nvSpPr>
        <p:spPr>
          <a:xfrm>
            <a:off x="3163010" y="4252224"/>
            <a:ext cx="11430" cy="8255"/>
          </a:xfrm>
          <a:custGeom>
            <a:avLst/>
            <a:gdLst/>
            <a:ahLst/>
            <a:cxnLst/>
            <a:rect l="l" t="t" r="r" b="b"/>
            <a:pathLst>
              <a:path w="11429" h="8254">
                <a:moveTo>
                  <a:pt x="0" y="7637"/>
                </a:moveTo>
                <a:lnTo>
                  <a:pt x="0" y="7637"/>
                </a:lnTo>
                <a:lnTo>
                  <a:pt x="11431" y="0"/>
                </a:lnTo>
              </a:path>
            </a:pathLst>
          </a:custGeom>
          <a:ln w="132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50" name="object 83"/>
          <p:cNvSpPr/>
          <p:nvPr/>
        </p:nvSpPr>
        <p:spPr>
          <a:xfrm>
            <a:off x="3197430" y="4228166"/>
            <a:ext cx="10795" cy="8255"/>
          </a:xfrm>
          <a:custGeom>
            <a:avLst/>
            <a:gdLst/>
            <a:ahLst/>
            <a:cxnLst/>
            <a:rect l="l" t="t" r="r" b="b"/>
            <a:pathLst>
              <a:path w="10795" h="8254">
                <a:moveTo>
                  <a:pt x="0" y="8019"/>
                </a:moveTo>
                <a:lnTo>
                  <a:pt x="0" y="8019"/>
                </a:lnTo>
                <a:lnTo>
                  <a:pt x="10415" y="0"/>
                </a:lnTo>
              </a:path>
            </a:pathLst>
          </a:custGeom>
          <a:ln w="1326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51" name="object 84"/>
          <p:cNvSpPr/>
          <p:nvPr/>
        </p:nvSpPr>
        <p:spPr>
          <a:xfrm>
            <a:off x="3230835" y="4203599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29" h="8889">
                <a:moveTo>
                  <a:pt x="0" y="8528"/>
                </a:moveTo>
                <a:lnTo>
                  <a:pt x="0" y="8528"/>
                </a:lnTo>
                <a:lnTo>
                  <a:pt x="11431" y="0"/>
                </a:lnTo>
              </a:path>
            </a:pathLst>
          </a:custGeom>
          <a:ln w="13261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52" name="object 85"/>
          <p:cNvSpPr/>
          <p:nvPr/>
        </p:nvSpPr>
        <p:spPr>
          <a:xfrm>
            <a:off x="3264874" y="4179540"/>
            <a:ext cx="10795" cy="8890"/>
          </a:xfrm>
          <a:custGeom>
            <a:avLst/>
            <a:gdLst/>
            <a:ahLst/>
            <a:cxnLst/>
            <a:rect l="l" t="t" r="r" b="b"/>
            <a:pathLst>
              <a:path w="10795" h="8889">
                <a:moveTo>
                  <a:pt x="0" y="8528"/>
                </a:moveTo>
                <a:lnTo>
                  <a:pt x="0" y="8528"/>
                </a:lnTo>
                <a:lnTo>
                  <a:pt x="10796" y="0"/>
                </a:lnTo>
              </a:path>
            </a:pathLst>
          </a:custGeom>
          <a:ln w="1326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53" name="object 86"/>
          <p:cNvSpPr/>
          <p:nvPr/>
        </p:nvSpPr>
        <p:spPr>
          <a:xfrm>
            <a:off x="3298279" y="4155482"/>
            <a:ext cx="12065" cy="8255"/>
          </a:xfrm>
          <a:custGeom>
            <a:avLst/>
            <a:gdLst/>
            <a:ahLst/>
            <a:cxnLst/>
            <a:rect l="l" t="t" r="r" b="b"/>
            <a:pathLst>
              <a:path w="12064" h="8254">
                <a:moveTo>
                  <a:pt x="0" y="8019"/>
                </a:moveTo>
                <a:lnTo>
                  <a:pt x="0" y="8019"/>
                </a:lnTo>
                <a:lnTo>
                  <a:pt x="11685" y="0"/>
                </a:lnTo>
              </a:path>
            </a:pathLst>
          </a:custGeom>
          <a:ln w="132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54" name="object 87"/>
          <p:cNvSpPr/>
          <p:nvPr/>
        </p:nvSpPr>
        <p:spPr>
          <a:xfrm>
            <a:off x="3332699" y="4131805"/>
            <a:ext cx="10795" cy="8255"/>
          </a:xfrm>
          <a:custGeom>
            <a:avLst/>
            <a:gdLst/>
            <a:ahLst/>
            <a:cxnLst/>
            <a:rect l="l" t="t" r="r" b="b"/>
            <a:pathLst>
              <a:path w="10795" h="8254">
                <a:moveTo>
                  <a:pt x="0" y="7637"/>
                </a:moveTo>
                <a:lnTo>
                  <a:pt x="0" y="7637"/>
                </a:lnTo>
                <a:lnTo>
                  <a:pt x="10415" y="0"/>
                </a:lnTo>
              </a:path>
            </a:pathLst>
          </a:custGeom>
          <a:ln w="13261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55" name="object 88"/>
          <p:cNvSpPr/>
          <p:nvPr/>
        </p:nvSpPr>
        <p:spPr>
          <a:xfrm>
            <a:off x="3366103" y="4106856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29" h="8889">
                <a:moveTo>
                  <a:pt x="0" y="8528"/>
                </a:moveTo>
                <a:lnTo>
                  <a:pt x="0" y="8528"/>
                </a:lnTo>
                <a:lnTo>
                  <a:pt x="11431" y="0"/>
                </a:lnTo>
              </a:path>
            </a:pathLst>
          </a:custGeom>
          <a:ln w="13261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56" name="object 89"/>
          <p:cNvSpPr/>
          <p:nvPr/>
        </p:nvSpPr>
        <p:spPr>
          <a:xfrm>
            <a:off x="3400524" y="4082925"/>
            <a:ext cx="10795" cy="7620"/>
          </a:xfrm>
          <a:custGeom>
            <a:avLst/>
            <a:gdLst/>
            <a:ahLst/>
            <a:cxnLst/>
            <a:rect l="l" t="t" r="r" b="b"/>
            <a:pathLst>
              <a:path w="10795" h="7620">
                <a:moveTo>
                  <a:pt x="0" y="7510"/>
                </a:moveTo>
                <a:lnTo>
                  <a:pt x="0" y="7510"/>
                </a:lnTo>
                <a:lnTo>
                  <a:pt x="10415" y="0"/>
                </a:lnTo>
              </a:path>
            </a:pathLst>
          </a:custGeom>
          <a:ln w="13261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57" name="object 90"/>
          <p:cNvSpPr/>
          <p:nvPr/>
        </p:nvSpPr>
        <p:spPr>
          <a:xfrm>
            <a:off x="3433928" y="4059121"/>
            <a:ext cx="11430" cy="8255"/>
          </a:xfrm>
          <a:custGeom>
            <a:avLst/>
            <a:gdLst/>
            <a:ahLst/>
            <a:cxnLst/>
            <a:rect l="l" t="t" r="r" b="b"/>
            <a:pathLst>
              <a:path w="11429" h="8254">
                <a:moveTo>
                  <a:pt x="0" y="7637"/>
                </a:moveTo>
                <a:lnTo>
                  <a:pt x="0" y="7637"/>
                </a:lnTo>
                <a:lnTo>
                  <a:pt x="11304" y="0"/>
                </a:lnTo>
              </a:path>
            </a:pathLst>
          </a:custGeom>
          <a:ln w="132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58" name="object 91"/>
          <p:cNvSpPr/>
          <p:nvPr/>
        </p:nvSpPr>
        <p:spPr>
          <a:xfrm>
            <a:off x="3468222" y="4034172"/>
            <a:ext cx="10795" cy="8890"/>
          </a:xfrm>
          <a:custGeom>
            <a:avLst/>
            <a:gdLst/>
            <a:ahLst/>
            <a:cxnLst/>
            <a:rect l="l" t="t" r="r" b="b"/>
            <a:pathLst>
              <a:path w="10795" h="8889">
                <a:moveTo>
                  <a:pt x="0" y="8528"/>
                </a:moveTo>
                <a:lnTo>
                  <a:pt x="0" y="8528"/>
                </a:lnTo>
                <a:lnTo>
                  <a:pt x="10415" y="0"/>
                </a:lnTo>
              </a:path>
            </a:pathLst>
          </a:custGeom>
          <a:ln w="1325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59" name="object 92"/>
          <p:cNvSpPr/>
          <p:nvPr/>
        </p:nvSpPr>
        <p:spPr>
          <a:xfrm>
            <a:off x="3501753" y="4010241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29" h="8889">
                <a:moveTo>
                  <a:pt x="0" y="8528"/>
                </a:moveTo>
                <a:lnTo>
                  <a:pt x="0" y="8528"/>
                </a:lnTo>
                <a:lnTo>
                  <a:pt x="11304" y="0"/>
                </a:lnTo>
              </a:path>
            </a:pathLst>
          </a:custGeom>
          <a:ln w="1326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60" name="object 93"/>
          <p:cNvSpPr/>
          <p:nvPr/>
        </p:nvSpPr>
        <p:spPr>
          <a:xfrm>
            <a:off x="3536047" y="3986182"/>
            <a:ext cx="10795" cy="8255"/>
          </a:xfrm>
          <a:custGeom>
            <a:avLst/>
            <a:gdLst/>
            <a:ahLst/>
            <a:cxnLst/>
            <a:rect l="l" t="t" r="r" b="b"/>
            <a:pathLst>
              <a:path w="10795" h="8254">
                <a:moveTo>
                  <a:pt x="0" y="7892"/>
                </a:moveTo>
                <a:lnTo>
                  <a:pt x="0" y="7892"/>
                </a:lnTo>
                <a:lnTo>
                  <a:pt x="10415" y="0"/>
                </a:lnTo>
              </a:path>
            </a:pathLst>
          </a:custGeom>
          <a:ln w="1326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61" name="object 94"/>
          <p:cNvSpPr/>
          <p:nvPr/>
        </p:nvSpPr>
        <p:spPr>
          <a:xfrm>
            <a:off x="3569451" y="3962506"/>
            <a:ext cx="11430" cy="7620"/>
          </a:xfrm>
          <a:custGeom>
            <a:avLst/>
            <a:gdLst/>
            <a:ahLst/>
            <a:cxnLst/>
            <a:rect l="l" t="t" r="r" b="b"/>
            <a:pathLst>
              <a:path w="11429" h="7620">
                <a:moveTo>
                  <a:pt x="0" y="7510"/>
                </a:moveTo>
                <a:lnTo>
                  <a:pt x="0" y="7510"/>
                </a:lnTo>
                <a:lnTo>
                  <a:pt x="11431" y="0"/>
                </a:lnTo>
              </a:path>
            </a:pathLst>
          </a:custGeom>
          <a:ln w="132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62" name="object 95"/>
          <p:cNvSpPr/>
          <p:nvPr/>
        </p:nvSpPr>
        <p:spPr>
          <a:xfrm>
            <a:off x="3603491" y="3937556"/>
            <a:ext cx="10795" cy="8890"/>
          </a:xfrm>
          <a:custGeom>
            <a:avLst/>
            <a:gdLst/>
            <a:ahLst/>
            <a:cxnLst/>
            <a:rect l="l" t="t" r="r" b="b"/>
            <a:pathLst>
              <a:path w="10795" h="8889">
                <a:moveTo>
                  <a:pt x="0" y="8528"/>
                </a:moveTo>
                <a:lnTo>
                  <a:pt x="0" y="8528"/>
                </a:lnTo>
                <a:lnTo>
                  <a:pt x="10796" y="0"/>
                </a:lnTo>
              </a:path>
            </a:pathLst>
          </a:custGeom>
          <a:ln w="1326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63" name="object 96"/>
          <p:cNvSpPr/>
          <p:nvPr/>
        </p:nvSpPr>
        <p:spPr>
          <a:xfrm>
            <a:off x="3637022" y="3913498"/>
            <a:ext cx="12065" cy="8890"/>
          </a:xfrm>
          <a:custGeom>
            <a:avLst/>
            <a:gdLst/>
            <a:ahLst/>
            <a:cxnLst/>
            <a:rect l="l" t="t" r="r" b="b"/>
            <a:pathLst>
              <a:path w="12064" h="8889">
                <a:moveTo>
                  <a:pt x="0" y="8783"/>
                </a:moveTo>
                <a:lnTo>
                  <a:pt x="0" y="8783"/>
                </a:lnTo>
                <a:lnTo>
                  <a:pt x="11558" y="0"/>
                </a:lnTo>
              </a:path>
            </a:pathLst>
          </a:custGeom>
          <a:ln w="1326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64" name="object 97"/>
          <p:cNvSpPr/>
          <p:nvPr/>
        </p:nvSpPr>
        <p:spPr>
          <a:xfrm>
            <a:off x="3671315" y="3889822"/>
            <a:ext cx="10795" cy="7620"/>
          </a:xfrm>
          <a:custGeom>
            <a:avLst/>
            <a:gdLst/>
            <a:ahLst/>
            <a:cxnLst/>
            <a:rect l="l" t="t" r="r" b="b"/>
            <a:pathLst>
              <a:path w="10795" h="7620">
                <a:moveTo>
                  <a:pt x="0" y="7510"/>
                </a:moveTo>
                <a:lnTo>
                  <a:pt x="0" y="7510"/>
                </a:lnTo>
                <a:lnTo>
                  <a:pt x="10415" y="0"/>
                </a:lnTo>
              </a:path>
            </a:pathLst>
          </a:custGeom>
          <a:ln w="13261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65" name="object 98"/>
          <p:cNvSpPr/>
          <p:nvPr/>
        </p:nvSpPr>
        <p:spPr>
          <a:xfrm>
            <a:off x="3704720" y="3865763"/>
            <a:ext cx="11430" cy="8255"/>
          </a:xfrm>
          <a:custGeom>
            <a:avLst/>
            <a:gdLst/>
            <a:ahLst/>
            <a:cxnLst/>
            <a:rect l="l" t="t" r="r" b="b"/>
            <a:pathLst>
              <a:path w="11429" h="8254">
                <a:moveTo>
                  <a:pt x="0" y="7637"/>
                </a:moveTo>
                <a:lnTo>
                  <a:pt x="0" y="7637"/>
                </a:lnTo>
                <a:lnTo>
                  <a:pt x="11431" y="0"/>
                </a:lnTo>
              </a:path>
            </a:pathLst>
          </a:custGeom>
          <a:ln w="132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66" name="object 99"/>
          <p:cNvSpPr/>
          <p:nvPr/>
        </p:nvSpPr>
        <p:spPr>
          <a:xfrm>
            <a:off x="3739140" y="3840814"/>
            <a:ext cx="10795" cy="8890"/>
          </a:xfrm>
          <a:custGeom>
            <a:avLst/>
            <a:gdLst/>
            <a:ahLst/>
            <a:cxnLst/>
            <a:rect l="l" t="t" r="r" b="b"/>
            <a:pathLst>
              <a:path w="10795" h="8889">
                <a:moveTo>
                  <a:pt x="0" y="8783"/>
                </a:moveTo>
                <a:lnTo>
                  <a:pt x="0" y="8783"/>
                </a:lnTo>
                <a:lnTo>
                  <a:pt x="10415" y="0"/>
                </a:lnTo>
              </a:path>
            </a:pathLst>
          </a:custGeom>
          <a:ln w="1325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67" name="object 100"/>
          <p:cNvSpPr/>
          <p:nvPr/>
        </p:nvSpPr>
        <p:spPr>
          <a:xfrm>
            <a:off x="3772545" y="3817137"/>
            <a:ext cx="11430" cy="7620"/>
          </a:xfrm>
          <a:custGeom>
            <a:avLst/>
            <a:gdLst/>
            <a:ahLst/>
            <a:cxnLst/>
            <a:rect l="l" t="t" r="r" b="b"/>
            <a:pathLst>
              <a:path w="11429" h="7620">
                <a:moveTo>
                  <a:pt x="0" y="7510"/>
                </a:moveTo>
                <a:lnTo>
                  <a:pt x="0" y="7510"/>
                </a:lnTo>
                <a:lnTo>
                  <a:pt x="11304" y="0"/>
                </a:lnTo>
              </a:path>
            </a:pathLst>
          </a:custGeom>
          <a:ln w="132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68" name="object 101"/>
          <p:cNvSpPr/>
          <p:nvPr/>
        </p:nvSpPr>
        <p:spPr>
          <a:xfrm>
            <a:off x="3805949" y="3793079"/>
            <a:ext cx="11430" cy="8255"/>
          </a:xfrm>
          <a:custGeom>
            <a:avLst/>
            <a:gdLst/>
            <a:ahLst/>
            <a:cxnLst/>
            <a:rect l="l" t="t" r="r" b="b"/>
            <a:pathLst>
              <a:path w="11429" h="8254">
                <a:moveTo>
                  <a:pt x="0" y="7637"/>
                </a:moveTo>
                <a:lnTo>
                  <a:pt x="0" y="7637"/>
                </a:lnTo>
                <a:lnTo>
                  <a:pt x="11431" y="0"/>
                </a:lnTo>
              </a:path>
            </a:pathLst>
          </a:custGeom>
          <a:ln w="132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69" name="object 102"/>
          <p:cNvSpPr/>
          <p:nvPr/>
        </p:nvSpPr>
        <p:spPr>
          <a:xfrm>
            <a:off x="3840369" y="3768130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29" h="8889">
                <a:moveTo>
                  <a:pt x="0" y="8528"/>
                </a:moveTo>
                <a:lnTo>
                  <a:pt x="0" y="8528"/>
                </a:lnTo>
                <a:lnTo>
                  <a:pt x="11304" y="0"/>
                </a:lnTo>
              </a:path>
            </a:pathLst>
          </a:custGeom>
          <a:ln w="1326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70" name="object 103"/>
          <p:cNvSpPr/>
          <p:nvPr/>
        </p:nvSpPr>
        <p:spPr>
          <a:xfrm>
            <a:off x="3873774" y="3744453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29" h="8889">
                <a:moveTo>
                  <a:pt x="0" y="8528"/>
                </a:moveTo>
                <a:lnTo>
                  <a:pt x="0" y="8528"/>
                </a:lnTo>
                <a:lnTo>
                  <a:pt x="11304" y="0"/>
                </a:lnTo>
              </a:path>
            </a:pathLst>
          </a:custGeom>
          <a:ln w="1326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71" name="object 104"/>
          <p:cNvSpPr/>
          <p:nvPr/>
        </p:nvSpPr>
        <p:spPr>
          <a:xfrm>
            <a:off x="3907813" y="3720395"/>
            <a:ext cx="12065" cy="8255"/>
          </a:xfrm>
          <a:custGeom>
            <a:avLst/>
            <a:gdLst/>
            <a:ahLst/>
            <a:cxnLst/>
            <a:rect l="l" t="t" r="r" b="b"/>
            <a:pathLst>
              <a:path w="12064" h="8254">
                <a:moveTo>
                  <a:pt x="0" y="7637"/>
                </a:moveTo>
                <a:lnTo>
                  <a:pt x="0" y="7637"/>
                </a:lnTo>
                <a:lnTo>
                  <a:pt x="11685" y="0"/>
                </a:lnTo>
              </a:path>
            </a:pathLst>
          </a:custGeom>
          <a:ln w="132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72" name="object 105"/>
          <p:cNvSpPr/>
          <p:nvPr/>
        </p:nvSpPr>
        <p:spPr>
          <a:xfrm>
            <a:off x="3941218" y="3696337"/>
            <a:ext cx="12065" cy="8255"/>
          </a:xfrm>
          <a:custGeom>
            <a:avLst/>
            <a:gdLst/>
            <a:ahLst/>
            <a:cxnLst/>
            <a:rect l="l" t="t" r="r" b="b"/>
            <a:pathLst>
              <a:path w="12064" h="8254">
                <a:moveTo>
                  <a:pt x="0" y="7637"/>
                </a:moveTo>
                <a:lnTo>
                  <a:pt x="0" y="7637"/>
                </a:lnTo>
                <a:lnTo>
                  <a:pt x="11685" y="0"/>
                </a:lnTo>
              </a:path>
            </a:pathLst>
          </a:custGeom>
          <a:ln w="132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73" name="object 106"/>
          <p:cNvSpPr/>
          <p:nvPr/>
        </p:nvSpPr>
        <p:spPr>
          <a:xfrm>
            <a:off x="3975638" y="3671387"/>
            <a:ext cx="12065" cy="9525"/>
          </a:xfrm>
          <a:custGeom>
            <a:avLst/>
            <a:gdLst/>
            <a:ahLst/>
            <a:cxnLst/>
            <a:rect l="l" t="t" r="r" b="b"/>
            <a:pathLst>
              <a:path w="12064" h="9525">
                <a:moveTo>
                  <a:pt x="0" y="8910"/>
                </a:moveTo>
                <a:lnTo>
                  <a:pt x="0" y="8910"/>
                </a:lnTo>
                <a:lnTo>
                  <a:pt x="11685" y="0"/>
                </a:lnTo>
              </a:path>
            </a:pathLst>
          </a:custGeom>
          <a:ln w="1326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74" name="object 107"/>
          <p:cNvSpPr/>
          <p:nvPr/>
        </p:nvSpPr>
        <p:spPr>
          <a:xfrm>
            <a:off x="4009043" y="3647710"/>
            <a:ext cx="11430" cy="8255"/>
          </a:xfrm>
          <a:custGeom>
            <a:avLst/>
            <a:gdLst/>
            <a:ahLst/>
            <a:cxnLst/>
            <a:rect l="l" t="t" r="r" b="b"/>
            <a:pathLst>
              <a:path w="11429" h="8254">
                <a:moveTo>
                  <a:pt x="0" y="7637"/>
                </a:moveTo>
                <a:lnTo>
                  <a:pt x="0" y="7637"/>
                </a:lnTo>
                <a:lnTo>
                  <a:pt x="11304" y="0"/>
                </a:lnTo>
              </a:path>
            </a:pathLst>
          </a:custGeom>
          <a:ln w="132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75" name="object 108"/>
          <p:cNvSpPr/>
          <p:nvPr/>
        </p:nvSpPr>
        <p:spPr>
          <a:xfrm>
            <a:off x="4043336" y="3623780"/>
            <a:ext cx="11430" cy="7620"/>
          </a:xfrm>
          <a:custGeom>
            <a:avLst/>
            <a:gdLst/>
            <a:ahLst/>
            <a:cxnLst/>
            <a:rect l="l" t="t" r="r" b="b"/>
            <a:pathLst>
              <a:path w="11429" h="7620">
                <a:moveTo>
                  <a:pt x="0" y="7510"/>
                </a:moveTo>
                <a:lnTo>
                  <a:pt x="0" y="7510"/>
                </a:lnTo>
                <a:lnTo>
                  <a:pt x="11431" y="0"/>
                </a:lnTo>
              </a:path>
            </a:pathLst>
          </a:custGeom>
          <a:ln w="132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76" name="object 109"/>
          <p:cNvSpPr/>
          <p:nvPr/>
        </p:nvSpPr>
        <p:spPr>
          <a:xfrm>
            <a:off x="4076867" y="3598703"/>
            <a:ext cx="11430" cy="9525"/>
          </a:xfrm>
          <a:custGeom>
            <a:avLst/>
            <a:gdLst/>
            <a:ahLst/>
            <a:cxnLst/>
            <a:rect l="l" t="t" r="r" b="b"/>
            <a:pathLst>
              <a:path w="11429" h="9525">
                <a:moveTo>
                  <a:pt x="0" y="8910"/>
                </a:moveTo>
                <a:lnTo>
                  <a:pt x="0" y="8910"/>
                </a:lnTo>
                <a:lnTo>
                  <a:pt x="11304" y="0"/>
                </a:lnTo>
              </a:path>
            </a:pathLst>
          </a:custGeom>
          <a:ln w="1326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77" name="object 110"/>
          <p:cNvSpPr/>
          <p:nvPr/>
        </p:nvSpPr>
        <p:spPr>
          <a:xfrm>
            <a:off x="4111161" y="3575027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29" h="8889">
                <a:moveTo>
                  <a:pt x="0" y="8528"/>
                </a:moveTo>
                <a:lnTo>
                  <a:pt x="0" y="8528"/>
                </a:lnTo>
                <a:lnTo>
                  <a:pt x="11431" y="0"/>
                </a:lnTo>
              </a:path>
            </a:pathLst>
          </a:custGeom>
          <a:ln w="13261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78" name="object 111"/>
          <p:cNvSpPr/>
          <p:nvPr/>
        </p:nvSpPr>
        <p:spPr>
          <a:xfrm>
            <a:off x="4144565" y="3551095"/>
            <a:ext cx="11430" cy="7620"/>
          </a:xfrm>
          <a:custGeom>
            <a:avLst/>
            <a:gdLst/>
            <a:ahLst/>
            <a:cxnLst/>
            <a:rect l="l" t="t" r="r" b="b"/>
            <a:pathLst>
              <a:path w="11429" h="7620">
                <a:moveTo>
                  <a:pt x="0" y="7510"/>
                </a:moveTo>
                <a:lnTo>
                  <a:pt x="0" y="7510"/>
                </a:lnTo>
                <a:lnTo>
                  <a:pt x="11431" y="0"/>
                </a:lnTo>
              </a:path>
            </a:pathLst>
          </a:custGeom>
          <a:ln w="132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79" name="object 112"/>
          <p:cNvSpPr/>
          <p:nvPr/>
        </p:nvSpPr>
        <p:spPr>
          <a:xfrm>
            <a:off x="4178986" y="3527037"/>
            <a:ext cx="11430" cy="8255"/>
          </a:xfrm>
          <a:custGeom>
            <a:avLst/>
            <a:gdLst/>
            <a:ahLst/>
            <a:cxnLst/>
            <a:rect l="l" t="t" r="r" b="b"/>
            <a:pathLst>
              <a:path w="11429" h="8254">
                <a:moveTo>
                  <a:pt x="0" y="7892"/>
                </a:moveTo>
                <a:lnTo>
                  <a:pt x="0" y="7892"/>
                </a:lnTo>
                <a:lnTo>
                  <a:pt x="11304" y="0"/>
                </a:lnTo>
              </a:path>
            </a:pathLst>
          </a:custGeom>
          <a:ln w="13261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80" name="object 113"/>
          <p:cNvSpPr/>
          <p:nvPr/>
        </p:nvSpPr>
        <p:spPr>
          <a:xfrm>
            <a:off x="4212390" y="3502342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29" h="8889">
                <a:moveTo>
                  <a:pt x="0" y="8528"/>
                </a:moveTo>
                <a:lnTo>
                  <a:pt x="0" y="8528"/>
                </a:lnTo>
                <a:lnTo>
                  <a:pt x="11304" y="0"/>
                </a:lnTo>
              </a:path>
            </a:pathLst>
          </a:custGeom>
          <a:ln w="1326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81" name="object 114"/>
          <p:cNvSpPr/>
          <p:nvPr/>
        </p:nvSpPr>
        <p:spPr>
          <a:xfrm>
            <a:off x="4246430" y="3478411"/>
            <a:ext cx="12065" cy="8890"/>
          </a:xfrm>
          <a:custGeom>
            <a:avLst/>
            <a:gdLst/>
            <a:ahLst/>
            <a:cxnLst/>
            <a:rect l="l" t="t" r="r" b="b"/>
            <a:pathLst>
              <a:path w="12064" h="8889">
                <a:moveTo>
                  <a:pt x="0" y="8528"/>
                </a:moveTo>
                <a:lnTo>
                  <a:pt x="0" y="8528"/>
                </a:lnTo>
                <a:lnTo>
                  <a:pt x="11685" y="0"/>
                </a:lnTo>
              </a:path>
            </a:pathLst>
          </a:custGeom>
          <a:ln w="13261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82" name="object 115"/>
          <p:cNvSpPr/>
          <p:nvPr/>
        </p:nvSpPr>
        <p:spPr>
          <a:xfrm>
            <a:off x="4279834" y="3454353"/>
            <a:ext cx="12065" cy="8255"/>
          </a:xfrm>
          <a:custGeom>
            <a:avLst/>
            <a:gdLst/>
            <a:ahLst/>
            <a:cxnLst/>
            <a:rect l="l" t="t" r="r" b="b"/>
            <a:pathLst>
              <a:path w="12064" h="8254">
                <a:moveTo>
                  <a:pt x="0" y="7637"/>
                </a:moveTo>
                <a:lnTo>
                  <a:pt x="0" y="7637"/>
                </a:lnTo>
                <a:lnTo>
                  <a:pt x="11685" y="0"/>
                </a:lnTo>
              </a:path>
            </a:pathLst>
          </a:custGeom>
          <a:ln w="132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83" name="object 116"/>
          <p:cNvSpPr/>
          <p:nvPr/>
        </p:nvSpPr>
        <p:spPr>
          <a:xfrm>
            <a:off x="4314254" y="3430676"/>
            <a:ext cx="12065" cy="7620"/>
          </a:xfrm>
          <a:custGeom>
            <a:avLst/>
            <a:gdLst/>
            <a:ahLst/>
            <a:cxnLst/>
            <a:rect l="l" t="t" r="r" b="b"/>
            <a:pathLst>
              <a:path w="12064" h="7620">
                <a:moveTo>
                  <a:pt x="0" y="7510"/>
                </a:moveTo>
                <a:lnTo>
                  <a:pt x="0" y="7510"/>
                </a:lnTo>
                <a:lnTo>
                  <a:pt x="11685" y="0"/>
                </a:lnTo>
              </a:path>
            </a:pathLst>
          </a:custGeom>
          <a:ln w="13263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84" name="object 117"/>
          <p:cNvSpPr/>
          <p:nvPr/>
        </p:nvSpPr>
        <p:spPr>
          <a:xfrm>
            <a:off x="4347659" y="3405727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29" h="8889">
                <a:moveTo>
                  <a:pt x="0" y="8528"/>
                </a:moveTo>
                <a:lnTo>
                  <a:pt x="0" y="8528"/>
                </a:lnTo>
                <a:lnTo>
                  <a:pt x="11304" y="0"/>
                </a:lnTo>
              </a:path>
            </a:pathLst>
          </a:custGeom>
          <a:ln w="1326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85" name="object 118"/>
          <p:cNvSpPr/>
          <p:nvPr/>
        </p:nvSpPr>
        <p:spPr>
          <a:xfrm>
            <a:off x="4382079" y="3381669"/>
            <a:ext cx="11430" cy="8255"/>
          </a:xfrm>
          <a:custGeom>
            <a:avLst/>
            <a:gdLst/>
            <a:ahLst/>
            <a:cxnLst/>
            <a:rect l="l" t="t" r="r" b="b"/>
            <a:pathLst>
              <a:path w="11429" h="8254">
                <a:moveTo>
                  <a:pt x="0" y="7637"/>
                </a:moveTo>
                <a:lnTo>
                  <a:pt x="0" y="7637"/>
                </a:lnTo>
                <a:lnTo>
                  <a:pt x="11304" y="0"/>
                </a:lnTo>
              </a:path>
            </a:pathLst>
          </a:custGeom>
          <a:ln w="132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86" name="object 119"/>
          <p:cNvSpPr/>
          <p:nvPr/>
        </p:nvSpPr>
        <p:spPr>
          <a:xfrm>
            <a:off x="4415484" y="3357610"/>
            <a:ext cx="11430" cy="8255"/>
          </a:xfrm>
          <a:custGeom>
            <a:avLst/>
            <a:gdLst/>
            <a:ahLst/>
            <a:cxnLst/>
            <a:rect l="l" t="t" r="r" b="b"/>
            <a:pathLst>
              <a:path w="11429" h="8254">
                <a:moveTo>
                  <a:pt x="0" y="7892"/>
                </a:moveTo>
                <a:lnTo>
                  <a:pt x="0" y="7892"/>
                </a:lnTo>
                <a:lnTo>
                  <a:pt x="11304" y="0"/>
                </a:lnTo>
              </a:path>
            </a:pathLst>
          </a:custGeom>
          <a:ln w="13261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87" name="object 120"/>
          <p:cNvSpPr/>
          <p:nvPr/>
        </p:nvSpPr>
        <p:spPr>
          <a:xfrm>
            <a:off x="4449777" y="3333043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29" h="8889">
                <a:moveTo>
                  <a:pt x="0" y="8528"/>
                </a:moveTo>
                <a:lnTo>
                  <a:pt x="0" y="8528"/>
                </a:lnTo>
                <a:lnTo>
                  <a:pt x="11431" y="0"/>
                </a:lnTo>
              </a:path>
            </a:pathLst>
          </a:custGeom>
          <a:ln w="13261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88" name="object 121"/>
          <p:cNvSpPr/>
          <p:nvPr/>
        </p:nvSpPr>
        <p:spPr>
          <a:xfrm>
            <a:off x="4483182" y="3308984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29" h="8889">
                <a:moveTo>
                  <a:pt x="0" y="8528"/>
                </a:moveTo>
                <a:lnTo>
                  <a:pt x="0" y="8528"/>
                </a:lnTo>
                <a:lnTo>
                  <a:pt x="11431" y="0"/>
                </a:lnTo>
              </a:path>
            </a:pathLst>
          </a:custGeom>
          <a:ln w="13261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89" name="object 122"/>
          <p:cNvSpPr/>
          <p:nvPr/>
        </p:nvSpPr>
        <p:spPr>
          <a:xfrm>
            <a:off x="4517602" y="3284926"/>
            <a:ext cx="11430" cy="8255"/>
          </a:xfrm>
          <a:custGeom>
            <a:avLst/>
            <a:gdLst/>
            <a:ahLst/>
            <a:cxnLst/>
            <a:rect l="l" t="t" r="r" b="b"/>
            <a:pathLst>
              <a:path w="11429" h="8254">
                <a:moveTo>
                  <a:pt x="0" y="7892"/>
                </a:moveTo>
                <a:lnTo>
                  <a:pt x="0" y="7892"/>
                </a:lnTo>
                <a:lnTo>
                  <a:pt x="11304" y="0"/>
                </a:lnTo>
              </a:path>
            </a:pathLst>
          </a:custGeom>
          <a:ln w="13261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90" name="object 123"/>
          <p:cNvSpPr/>
          <p:nvPr/>
        </p:nvSpPr>
        <p:spPr>
          <a:xfrm>
            <a:off x="4551006" y="3261250"/>
            <a:ext cx="11430" cy="8255"/>
          </a:xfrm>
          <a:custGeom>
            <a:avLst/>
            <a:gdLst/>
            <a:ahLst/>
            <a:cxnLst/>
            <a:rect l="l" t="t" r="r" b="b"/>
            <a:pathLst>
              <a:path w="11429" h="8254">
                <a:moveTo>
                  <a:pt x="0" y="7637"/>
                </a:moveTo>
                <a:lnTo>
                  <a:pt x="0" y="7637"/>
                </a:lnTo>
                <a:lnTo>
                  <a:pt x="11431" y="0"/>
                </a:lnTo>
              </a:path>
            </a:pathLst>
          </a:custGeom>
          <a:ln w="132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91" name="object 124"/>
          <p:cNvSpPr/>
          <p:nvPr/>
        </p:nvSpPr>
        <p:spPr>
          <a:xfrm>
            <a:off x="4585046" y="3236300"/>
            <a:ext cx="12065" cy="8890"/>
          </a:xfrm>
          <a:custGeom>
            <a:avLst/>
            <a:gdLst/>
            <a:ahLst/>
            <a:cxnLst/>
            <a:rect l="l" t="t" r="r" b="b"/>
            <a:pathLst>
              <a:path w="12064" h="8889">
                <a:moveTo>
                  <a:pt x="0" y="8528"/>
                </a:moveTo>
                <a:lnTo>
                  <a:pt x="0" y="8528"/>
                </a:lnTo>
                <a:lnTo>
                  <a:pt x="11685" y="0"/>
                </a:lnTo>
              </a:path>
            </a:pathLst>
          </a:custGeom>
          <a:ln w="13261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92" name="object 125"/>
          <p:cNvSpPr/>
          <p:nvPr/>
        </p:nvSpPr>
        <p:spPr>
          <a:xfrm>
            <a:off x="4618450" y="3212242"/>
            <a:ext cx="12065" cy="8255"/>
          </a:xfrm>
          <a:custGeom>
            <a:avLst/>
            <a:gdLst/>
            <a:ahLst/>
            <a:cxnLst/>
            <a:rect l="l" t="t" r="r" b="b"/>
            <a:pathLst>
              <a:path w="12064" h="8254">
                <a:moveTo>
                  <a:pt x="0" y="7892"/>
                </a:moveTo>
                <a:lnTo>
                  <a:pt x="0" y="7892"/>
                </a:lnTo>
                <a:lnTo>
                  <a:pt x="11685" y="0"/>
                </a:lnTo>
              </a:path>
            </a:pathLst>
          </a:custGeom>
          <a:ln w="132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93" name="object 126"/>
          <p:cNvSpPr/>
          <p:nvPr/>
        </p:nvSpPr>
        <p:spPr>
          <a:xfrm>
            <a:off x="4652871" y="3188565"/>
            <a:ext cx="12065" cy="8255"/>
          </a:xfrm>
          <a:custGeom>
            <a:avLst/>
            <a:gdLst/>
            <a:ahLst/>
            <a:cxnLst/>
            <a:rect l="l" t="t" r="r" b="b"/>
            <a:pathLst>
              <a:path w="12064" h="8254">
                <a:moveTo>
                  <a:pt x="0" y="7637"/>
                </a:moveTo>
                <a:lnTo>
                  <a:pt x="0" y="7637"/>
                </a:lnTo>
                <a:lnTo>
                  <a:pt x="11685" y="0"/>
                </a:lnTo>
              </a:path>
            </a:pathLst>
          </a:custGeom>
          <a:ln w="132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94" name="object 127"/>
          <p:cNvSpPr/>
          <p:nvPr/>
        </p:nvSpPr>
        <p:spPr>
          <a:xfrm>
            <a:off x="4686275" y="3163616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29" h="8889">
                <a:moveTo>
                  <a:pt x="0" y="8528"/>
                </a:moveTo>
                <a:lnTo>
                  <a:pt x="0" y="8528"/>
                </a:lnTo>
                <a:lnTo>
                  <a:pt x="11431" y="0"/>
                </a:lnTo>
              </a:path>
            </a:pathLst>
          </a:custGeom>
          <a:ln w="13261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95" name="object 128"/>
          <p:cNvSpPr/>
          <p:nvPr/>
        </p:nvSpPr>
        <p:spPr>
          <a:xfrm>
            <a:off x="4720696" y="3139557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29" h="8889">
                <a:moveTo>
                  <a:pt x="0" y="8528"/>
                </a:moveTo>
                <a:lnTo>
                  <a:pt x="0" y="8528"/>
                </a:lnTo>
                <a:lnTo>
                  <a:pt x="11304" y="0"/>
                </a:lnTo>
              </a:path>
            </a:pathLst>
          </a:custGeom>
          <a:ln w="1326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96" name="object 129"/>
          <p:cNvSpPr/>
          <p:nvPr/>
        </p:nvSpPr>
        <p:spPr>
          <a:xfrm>
            <a:off x="4754100" y="3115881"/>
            <a:ext cx="11430" cy="8255"/>
          </a:xfrm>
          <a:custGeom>
            <a:avLst/>
            <a:gdLst/>
            <a:ahLst/>
            <a:cxnLst/>
            <a:rect l="l" t="t" r="r" b="b"/>
            <a:pathLst>
              <a:path w="11429" h="8254">
                <a:moveTo>
                  <a:pt x="0" y="7637"/>
                </a:moveTo>
                <a:lnTo>
                  <a:pt x="0" y="7637"/>
                </a:lnTo>
                <a:lnTo>
                  <a:pt x="11304" y="0"/>
                </a:lnTo>
              </a:path>
            </a:pathLst>
          </a:custGeom>
          <a:ln w="132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97" name="object 130"/>
          <p:cNvSpPr/>
          <p:nvPr/>
        </p:nvSpPr>
        <p:spPr>
          <a:xfrm>
            <a:off x="4788394" y="3091950"/>
            <a:ext cx="11430" cy="7620"/>
          </a:xfrm>
          <a:custGeom>
            <a:avLst/>
            <a:gdLst/>
            <a:ahLst/>
            <a:cxnLst/>
            <a:rect l="l" t="t" r="r" b="b"/>
            <a:pathLst>
              <a:path w="11429" h="7620">
                <a:moveTo>
                  <a:pt x="0" y="7510"/>
                </a:moveTo>
                <a:lnTo>
                  <a:pt x="0" y="7510"/>
                </a:lnTo>
                <a:lnTo>
                  <a:pt x="11431" y="0"/>
                </a:lnTo>
              </a:path>
            </a:pathLst>
          </a:custGeom>
          <a:ln w="132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98" name="object 131"/>
          <p:cNvSpPr/>
          <p:nvPr/>
        </p:nvSpPr>
        <p:spPr>
          <a:xfrm>
            <a:off x="4821925" y="3066873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29" h="8889">
                <a:moveTo>
                  <a:pt x="0" y="8528"/>
                </a:moveTo>
                <a:lnTo>
                  <a:pt x="0" y="8528"/>
                </a:lnTo>
                <a:lnTo>
                  <a:pt x="11304" y="0"/>
                </a:lnTo>
              </a:path>
            </a:pathLst>
          </a:custGeom>
          <a:ln w="1326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99" name="object 132"/>
          <p:cNvSpPr/>
          <p:nvPr/>
        </p:nvSpPr>
        <p:spPr>
          <a:xfrm>
            <a:off x="4856218" y="3042942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29" h="8889">
                <a:moveTo>
                  <a:pt x="0" y="8783"/>
                </a:moveTo>
                <a:lnTo>
                  <a:pt x="0" y="8783"/>
                </a:lnTo>
                <a:lnTo>
                  <a:pt x="11431" y="0"/>
                </a:lnTo>
              </a:path>
            </a:pathLst>
          </a:custGeom>
          <a:ln w="1326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00" name="object 133"/>
          <p:cNvSpPr/>
          <p:nvPr/>
        </p:nvSpPr>
        <p:spPr>
          <a:xfrm>
            <a:off x="4889622" y="3019266"/>
            <a:ext cx="11430" cy="7620"/>
          </a:xfrm>
          <a:custGeom>
            <a:avLst/>
            <a:gdLst/>
            <a:ahLst/>
            <a:cxnLst/>
            <a:rect l="l" t="t" r="r" b="b"/>
            <a:pathLst>
              <a:path w="11429" h="7620">
                <a:moveTo>
                  <a:pt x="0" y="7510"/>
                </a:moveTo>
                <a:lnTo>
                  <a:pt x="0" y="7510"/>
                </a:lnTo>
                <a:lnTo>
                  <a:pt x="11431" y="0"/>
                </a:lnTo>
              </a:path>
            </a:pathLst>
          </a:custGeom>
          <a:ln w="132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01" name="object 134"/>
          <p:cNvSpPr/>
          <p:nvPr/>
        </p:nvSpPr>
        <p:spPr>
          <a:xfrm>
            <a:off x="4923662" y="2995207"/>
            <a:ext cx="12065" cy="8255"/>
          </a:xfrm>
          <a:custGeom>
            <a:avLst/>
            <a:gdLst/>
            <a:ahLst/>
            <a:cxnLst/>
            <a:rect l="l" t="t" r="r" b="b"/>
            <a:pathLst>
              <a:path w="12065" h="8254">
                <a:moveTo>
                  <a:pt x="0" y="7637"/>
                </a:moveTo>
                <a:lnTo>
                  <a:pt x="0" y="7637"/>
                </a:lnTo>
                <a:lnTo>
                  <a:pt x="11685" y="0"/>
                </a:lnTo>
              </a:path>
            </a:pathLst>
          </a:custGeom>
          <a:ln w="132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02" name="object 135"/>
          <p:cNvSpPr/>
          <p:nvPr/>
        </p:nvSpPr>
        <p:spPr>
          <a:xfrm>
            <a:off x="4957194" y="2970258"/>
            <a:ext cx="12065" cy="8890"/>
          </a:xfrm>
          <a:custGeom>
            <a:avLst/>
            <a:gdLst/>
            <a:ahLst/>
            <a:cxnLst/>
            <a:rect l="l" t="t" r="r" b="b"/>
            <a:pathLst>
              <a:path w="12065" h="8889">
                <a:moveTo>
                  <a:pt x="0" y="8783"/>
                </a:moveTo>
                <a:lnTo>
                  <a:pt x="0" y="8783"/>
                </a:lnTo>
                <a:lnTo>
                  <a:pt x="11558" y="0"/>
                </a:lnTo>
              </a:path>
            </a:pathLst>
          </a:custGeom>
          <a:ln w="1326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03" name="object 136"/>
          <p:cNvSpPr/>
          <p:nvPr/>
        </p:nvSpPr>
        <p:spPr>
          <a:xfrm>
            <a:off x="4991487" y="2946582"/>
            <a:ext cx="12065" cy="7620"/>
          </a:xfrm>
          <a:custGeom>
            <a:avLst/>
            <a:gdLst/>
            <a:ahLst/>
            <a:cxnLst/>
            <a:rect l="l" t="t" r="r" b="b"/>
            <a:pathLst>
              <a:path w="12065" h="7620">
                <a:moveTo>
                  <a:pt x="0" y="7510"/>
                </a:moveTo>
                <a:lnTo>
                  <a:pt x="0" y="7510"/>
                </a:lnTo>
                <a:lnTo>
                  <a:pt x="11685" y="0"/>
                </a:lnTo>
              </a:path>
            </a:pathLst>
          </a:custGeom>
          <a:ln w="13263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04" name="object 137"/>
          <p:cNvSpPr/>
          <p:nvPr/>
        </p:nvSpPr>
        <p:spPr>
          <a:xfrm>
            <a:off x="5024892" y="2922523"/>
            <a:ext cx="11430" cy="8255"/>
          </a:xfrm>
          <a:custGeom>
            <a:avLst/>
            <a:gdLst/>
            <a:ahLst/>
            <a:cxnLst/>
            <a:rect l="l" t="t" r="r" b="b"/>
            <a:pathLst>
              <a:path w="11429" h="8254">
                <a:moveTo>
                  <a:pt x="0" y="7637"/>
                </a:moveTo>
                <a:lnTo>
                  <a:pt x="0" y="7637"/>
                </a:lnTo>
                <a:lnTo>
                  <a:pt x="11431" y="0"/>
                </a:lnTo>
              </a:path>
            </a:pathLst>
          </a:custGeom>
          <a:ln w="132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05" name="object 138"/>
          <p:cNvSpPr/>
          <p:nvPr/>
        </p:nvSpPr>
        <p:spPr>
          <a:xfrm>
            <a:off x="5059312" y="2897574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29" h="8889">
                <a:moveTo>
                  <a:pt x="0" y="8783"/>
                </a:moveTo>
                <a:lnTo>
                  <a:pt x="0" y="8783"/>
                </a:lnTo>
                <a:lnTo>
                  <a:pt x="11304" y="0"/>
                </a:lnTo>
              </a:path>
            </a:pathLst>
          </a:custGeom>
          <a:ln w="1326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06" name="object 139"/>
          <p:cNvSpPr/>
          <p:nvPr/>
        </p:nvSpPr>
        <p:spPr>
          <a:xfrm>
            <a:off x="5092716" y="2873897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29" h="8889">
                <a:moveTo>
                  <a:pt x="0" y="8528"/>
                </a:moveTo>
                <a:lnTo>
                  <a:pt x="0" y="8528"/>
                </a:lnTo>
                <a:lnTo>
                  <a:pt x="11304" y="0"/>
                </a:lnTo>
              </a:path>
            </a:pathLst>
          </a:custGeom>
          <a:ln w="1326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07" name="object 140"/>
          <p:cNvSpPr/>
          <p:nvPr/>
        </p:nvSpPr>
        <p:spPr>
          <a:xfrm>
            <a:off x="5127137" y="2849839"/>
            <a:ext cx="10795" cy="8255"/>
          </a:xfrm>
          <a:custGeom>
            <a:avLst/>
            <a:gdLst/>
            <a:ahLst/>
            <a:cxnLst/>
            <a:rect l="l" t="t" r="r" b="b"/>
            <a:pathLst>
              <a:path w="10795" h="8254">
                <a:moveTo>
                  <a:pt x="0" y="7637"/>
                </a:moveTo>
                <a:lnTo>
                  <a:pt x="0" y="7637"/>
                </a:lnTo>
                <a:lnTo>
                  <a:pt x="10415" y="0"/>
                </a:lnTo>
              </a:path>
            </a:pathLst>
          </a:custGeom>
          <a:ln w="13261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08" name="object 141"/>
          <p:cNvSpPr/>
          <p:nvPr/>
        </p:nvSpPr>
        <p:spPr>
          <a:xfrm>
            <a:off x="5160542" y="2825781"/>
            <a:ext cx="11430" cy="8255"/>
          </a:xfrm>
          <a:custGeom>
            <a:avLst/>
            <a:gdLst/>
            <a:ahLst/>
            <a:cxnLst/>
            <a:rect l="l" t="t" r="r" b="b"/>
            <a:pathLst>
              <a:path w="11429" h="8254">
                <a:moveTo>
                  <a:pt x="0" y="7637"/>
                </a:moveTo>
                <a:lnTo>
                  <a:pt x="0" y="7637"/>
                </a:lnTo>
                <a:lnTo>
                  <a:pt x="11304" y="0"/>
                </a:lnTo>
              </a:path>
            </a:pathLst>
          </a:custGeom>
          <a:ln w="132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09" name="object 142"/>
          <p:cNvSpPr/>
          <p:nvPr/>
        </p:nvSpPr>
        <p:spPr>
          <a:xfrm>
            <a:off x="5194835" y="2801213"/>
            <a:ext cx="10795" cy="8890"/>
          </a:xfrm>
          <a:custGeom>
            <a:avLst/>
            <a:gdLst/>
            <a:ahLst/>
            <a:cxnLst/>
            <a:rect l="l" t="t" r="r" b="b"/>
            <a:pathLst>
              <a:path w="10795" h="8889">
                <a:moveTo>
                  <a:pt x="0" y="8528"/>
                </a:moveTo>
                <a:lnTo>
                  <a:pt x="0" y="8528"/>
                </a:lnTo>
                <a:lnTo>
                  <a:pt x="10415" y="0"/>
                </a:lnTo>
              </a:path>
            </a:pathLst>
          </a:custGeom>
          <a:ln w="1325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10" name="object 143"/>
          <p:cNvSpPr/>
          <p:nvPr/>
        </p:nvSpPr>
        <p:spPr>
          <a:xfrm>
            <a:off x="5228366" y="2777155"/>
            <a:ext cx="11430" cy="8255"/>
          </a:xfrm>
          <a:custGeom>
            <a:avLst/>
            <a:gdLst/>
            <a:ahLst/>
            <a:cxnLst/>
            <a:rect l="l" t="t" r="r" b="b"/>
            <a:pathLst>
              <a:path w="11429" h="8254">
                <a:moveTo>
                  <a:pt x="0" y="7637"/>
                </a:moveTo>
                <a:lnTo>
                  <a:pt x="0" y="7637"/>
                </a:lnTo>
                <a:lnTo>
                  <a:pt x="11304" y="0"/>
                </a:lnTo>
              </a:path>
            </a:pathLst>
          </a:custGeom>
          <a:ln w="132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11" name="object 144"/>
          <p:cNvSpPr/>
          <p:nvPr/>
        </p:nvSpPr>
        <p:spPr>
          <a:xfrm>
            <a:off x="5262406" y="2753096"/>
            <a:ext cx="10795" cy="8255"/>
          </a:xfrm>
          <a:custGeom>
            <a:avLst/>
            <a:gdLst/>
            <a:ahLst/>
            <a:cxnLst/>
            <a:rect l="l" t="t" r="r" b="b"/>
            <a:pathLst>
              <a:path w="10795" h="8254">
                <a:moveTo>
                  <a:pt x="0" y="7637"/>
                </a:moveTo>
                <a:lnTo>
                  <a:pt x="0" y="7637"/>
                </a:lnTo>
                <a:lnTo>
                  <a:pt x="10669" y="0"/>
                </a:lnTo>
              </a:path>
            </a:pathLst>
          </a:custGeom>
          <a:ln w="13261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12" name="object 145"/>
          <p:cNvSpPr/>
          <p:nvPr/>
        </p:nvSpPr>
        <p:spPr>
          <a:xfrm>
            <a:off x="5295810" y="2728147"/>
            <a:ext cx="12065" cy="9525"/>
          </a:xfrm>
          <a:custGeom>
            <a:avLst/>
            <a:gdLst/>
            <a:ahLst/>
            <a:cxnLst/>
            <a:rect l="l" t="t" r="r" b="b"/>
            <a:pathLst>
              <a:path w="12065" h="9525">
                <a:moveTo>
                  <a:pt x="0" y="8910"/>
                </a:moveTo>
                <a:lnTo>
                  <a:pt x="0" y="8910"/>
                </a:lnTo>
                <a:lnTo>
                  <a:pt x="11685" y="0"/>
                </a:lnTo>
              </a:path>
            </a:pathLst>
          </a:custGeom>
          <a:ln w="1326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13" name="object 146"/>
          <p:cNvSpPr/>
          <p:nvPr/>
        </p:nvSpPr>
        <p:spPr>
          <a:xfrm>
            <a:off x="5330103" y="2704470"/>
            <a:ext cx="10795" cy="8890"/>
          </a:xfrm>
          <a:custGeom>
            <a:avLst/>
            <a:gdLst/>
            <a:ahLst/>
            <a:cxnLst/>
            <a:rect l="l" t="t" r="r" b="b"/>
            <a:pathLst>
              <a:path w="10795" h="8889">
                <a:moveTo>
                  <a:pt x="0" y="8528"/>
                </a:moveTo>
                <a:lnTo>
                  <a:pt x="0" y="8528"/>
                </a:lnTo>
                <a:lnTo>
                  <a:pt x="10796" y="0"/>
                </a:lnTo>
              </a:path>
            </a:pathLst>
          </a:custGeom>
          <a:ln w="1326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14" name="object 147"/>
          <p:cNvSpPr/>
          <p:nvPr/>
        </p:nvSpPr>
        <p:spPr>
          <a:xfrm>
            <a:off x="5363508" y="2680412"/>
            <a:ext cx="11430" cy="8255"/>
          </a:xfrm>
          <a:custGeom>
            <a:avLst/>
            <a:gdLst/>
            <a:ahLst/>
            <a:cxnLst/>
            <a:rect l="l" t="t" r="r" b="b"/>
            <a:pathLst>
              <a:path w="11429" h="8254">
                <a:moveTo>
                  <a:pt x="0" y="7637"/>
                </a:moveTo>
                <a:lnTo>
                  <a:pt x="0" y="7637"/>
                </a:lnTo>
                <a:lnTo>
                  <a:pt x="11431" y="0"/>
                </a:lnTo>
              </a:path>
            </a:pathLst>
          </a:custGeom>
          <a:ln w="132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15" name="object 148"/>
          <p:cNvSpPr/>
          <p:nvPr/>
        </p:nvSpPr>
        <p:spPr>
          <a:xfrm>
            <a:off x="5397929" y="2656481"/>
            <a:ext cx="10795" cy="8255"/>
          </a:xfrm>
          <a:custGeom>
            <a:avLst/>
            <a:gdLst/>
            <a:ahLst/>
            <a:cxnLst/>
            <a:rect l="l" t="t" r="r" b="b"/>
            <a:pathLst>
              <a:path w="10795" h="8254">
                <a:moveTo>
                  <a:pt x="0" y="7892"/>
                </a:moveTo>
                <a:lnTo>
                  <a:pt x="0" y="7892"/>
                </a:lnTo>
                <a:lnTo>
                  <a:pt x="10415" y="0"/>
                </a:lnTo>
              </a:path>
            </a:pathLst>
          </a:custGeom>
          <a:ln w="1326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16" name="object 149"/>
          <p:cNvSpPr/>
          <p:nvPr/>
        </p:nvSpPr>
        <p:spPr>
          <a:xfrm>
            <a:off x="5431333" y="2631786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29" h="8889">
                <a:moveTo>
                  <a:pt x="0" y="8528"/>
                </a:moveTo>
                <a:lnTo>
                  <a:pt x="0" y="8528"/>
                </a:lnTo>
                <a:lnTo>
                  <a:pt x="11431" y="0"/>
                </a:lnTo>
              </a:path>
            </a:pathLst>
          </a:custGeom>
          <a:ln w="13261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17" name="object 150"/>
          <p:cNvSpPr/>
          <p:nvPr/>
        </p:nvSpPr>
        <p:spPr>
          <a:xfrm>
            <a:off x="5465753" y="2607728"/>
            <a:ext cx="10795" cy="8890"/>
          </a:xfrm>
          <a:custGeom>
            <a:avLst/>
            <a:gdLst/>
            <a:ahLst/>
            <a:cxnLst/>
            <a:rect l="l" t="t" r="r" b="b"/>
            <a:pathLst>
              <a:path w="10795" h="8889">
                <a:moveTo>
                  <a:pt x="0" y="8528"/>
                </a:moveTo>
                <a:lnTo>
                  <a:pt x="0" y="8528"/>
                </a:lnTo>
                <a:lnTo>
                  <a:pt x="10415" y="0"/>
                </a:lnTo>
              </a:path>
            </a:pathLst>
          </a:custGeom>
          <a:ln w="1325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18" name="object 151"/>
          <p:cNvSpPr/>
          <p:nvPr/>
        </p:nvSpPr>
        <p:spPr>
          <a:xfrm>
            <a:off x="5499157" y="2583797"/>
            <a:ext cx="11430" cy="8255"/>
          </a:xfrm>
          <a:custGeom>
            <a:avLst/>
            <a:gdLst/>
            <a:ahLst/>
            <a:cxnLst/>
            <a:rect l="l" t="t" r="r" b="b"/>
            <a:pathLst>
              <a:path w="11429" h="8255">
                <a:moveTo>
                  <a:pt x="0" y="7892"/>
                </a:moveTo>
                <a:lnTo>
                  <a:pt x="0" y="7892"/>
                </a:lnTo>
                <a:lnTo>
                  <a:pt x="11304" y="0"/>
                </a:lnTo>
              </a:path>
            </a:pathLst>
          </a:custGeom>
          <a:ln w="13261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19" name="object 152"/>
          <p:cNvSpPr/>
          <p:nvPr/>
        </p:nvSpPr>
        <p:spPr>
          <a:xfrm>
            <a:off x="5533578" y="2560120"/>
            <a:ext cx="10795" cy="7620"/>
          </a:xfrm>
          <a:custGeom>
            <a:avLst/>
            <a:gdLst/>
            <a:ahLst/>
            <a:cxnLst/>
            <a:rect l="l" t="t" r="r" b="b"/>
            <a:pathLst>
              <a:path w="10795" h="7619">
                <a:moveTo>
                  <a:pt x="0" y="7510"/>
                </a:moveTo>
                <a:lnTo>
                  <a:pt x="0" y="7510"/>
                </a:lnTo>
                <a:lnTo>
                  <a:pt x="10288" y="0"/>
                </a:lnTo>
              </a:path>
            </a:pathLst>
          </a:custGeom>
          <a:ln w="13261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20" name="object 153"/>
          <p:cNvSpPr/>
          <p:nvPr/>
        </p:nvSpPr>
        <p:spPr>
          <a:xfrm>
            <a:off x="5566983" y="2535044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29" h="8889">
                <a:moveTo>
                  <a:pt x="0" y="8655"/>
                </a:moveTo>
                <a:lnTo>
                  <a:pt x="0" y="8655"/>
                </a:lnTo>
                <a:lnTo>
                  <a:pt x="11304" y="0"/>
                </a:lnTo>
              </a:path>
            </a:pathLst>
          </a:custGeom>
          <a:ln w="1326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21" name="object 154"/>
          <p:cNvSpPr/>
          <p:nvPr/>
        </p:nvSpPr>
        <p:spPr>
          <a:xfrm>
            <a:off x="5601022" y="2511113"/>
            <a:ext cx="10795" cy="7620"/>
          </a:xfrm>
          <a:custGeom>
            <a:avLst/>
            <a:gdLst/>
            <a:ahLst/>
            <a:cxnLst/>
            <a:rect l="l" t="t" r="r" b="b"/>
            <a:pathLst>
              <a:path w="10795" h="7619">
                <a:moveTo>
                  <a:pt x="0" y="7510"/>
                </a:moveTo>
                <a:lnTo>
                  <a:pt x="0" y="7510"/>
                </a:lnTo>
                <a:lnTo>
                  <a:pt x="10669" y="0"/>
                </a:lnTo>
              </a:path>
            </a:pathLst>
          </a:custGeom>
          <a:ln w="13261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22" name="object 155"/>
          <p:cNvSpPr/>
          <p:nvPr/>
        </p:nvSpPr>
        <p:spPr>
          <a:xfrm>
            <a:off x="5634427" y="2487436"/>
            <a:ext cx="12065" cy="7620"/>
          </a:xfrm>
          <a:custGeom>
            <a:avLst/>
            <a:gdLst/>
            <a:ahLst/>
            <a:cxnLst/>
            <a:rect l="l" t="t" r="r" b="b"/>
            <a:pathLst>
              <a:path w="12065" h="7619">
                <a:moveTo>
                  <a:pt x="0" y="7510"/>
                </a:moveTo>
                <a:lnTo>
                  <a:pt x="0" y="7510"/>
                </a:lnTo>
                <a:lnTo>
                  <a:pt x="11685" y="0"/>
                </a:lnTo>
              </a:path>
            </a:pathLst>
          </a:custGeom>
          <a:ln w="13263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23" name="object 156"/>
          <p:cNvSpPr/>
          <p:nvPr/>
        </p:nvSpPr>
        <p:spPr>
          <a:xfrm>
            <a:off x="5668720" y="2462487"/>
            <a:ext cx="10795" cy="8890"/>
          </a:xfrm>
          <a:custGeom>
            <a:avLst/>
            <a:gdLst/>
            <a:ahLst/>
            <a:cxnLst/>
            <a:rect l="l" t="t" r="r" b="b"/>
            <a:pathLst>
              <a:path w="10795" h="8889">
                <a:moveTo>
                  <a:pt x="0" y="8528"/>
                </a:moveTo>
                <a:lnTo>
                  <a:pt x="0" y="8528"/>
                </a:lnTo>
                <a:lnTo>
                  <a:pt x="10796" y="0"/>
                </a:lnTo>
              </a:path>
            </a:pathLst>
          </a:custGeom>
          <a:ln w="1326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24" name="object 157"/>
          <p:cNvSpPr/>
          <p:nvPr/>
        </p:nvSpPr>
        <p:spPr>
          <a:xfrm>
            <a:off x="5702251" y="2438428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29" h="8889">
                <a:moveTo>
                  <a:pt x="0" y="8528"/>
                </a:moveTo>
                <a:lnTo>
                  <a:pt x="0" y="8528"/>
                </a:lnTo>
                <a:lnTo>
                  <a:pt x="11304" y="0"/>
                </a:lnTo>
              </a:path>
            </a:pathLst>
          </a:custGeom>
          <a:ln w="1326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25" name="object 158"/>
          <p:cNvSpPr/>
          <p:nvPr/>
        </p:nvSpPr>
        <p:spPr>
          <a:xfrm>
            <a:off x="5736544" y="2414752"/>
            <a:ext cx="10795" cy="7620"/>
          </a:xfrm>
          <a:custGeom>
            <a:avLst/>
            <a:gdLst/>
            <a:ahLst/>
            <a:cxnLst/>
            <a:rect l="l" t="t" r="r" b="b"/>
            <a:pathLst>
              <a:path w="10795" h="7619">
                <a:moveTo>
                  <a:pt x="0" y="7510"/>
                </a:moveTo>
                <a:lnTo>
                  <a:pt x="0" y="7510"/>
                </a:lnTo>
                <a:lnTo>
                  <a:pt x="10415" y="0"/>
                </a:lnTo>
              </a:path>
            </a:pathLst>
          </a:custGeom>
          <a:ln w="13261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26" name="object 159"/>
          <p:cNvSpPr/>
          <p:nvPr/>
        </p:nvSpPr>
        <p:spPr>
          <a:xfrm>
            <a:off x="5769949" y="2390694"/>
            <a:ext cx="11430" cy="8255"/>
          </a:xfrm>
          <a:custGeom>
            <a:avLst/>
            <a:gdLst/>
            <a:ahLst/>
            <a:cxnLst/>
            <a:rect l="l" t="t" r="r" b="b"/>
            <a:pathLst>
              <a:path w="11429" h="8255">
                <a:moveTo>
                  <a:pt x="0" y="7637"/>
                </a:moveTo>
                <a:lnTo>
                  <a:pt x="0" y="7637"/>
                </a:lnTo>
                <a:lnTo>
                  <a:pt x="11431" y="0"/>
                </a:lnTo>
              </a:path>
            </a:pathLst>
          </a:custGeom>
          <a:ln w="132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27" name="object 160"/>
          <p:cNvSpPr/>
          <p:nvPr/>
        </p:nvSpPr>
        <p:spPr>
          <a:xfrm>
            <a:off x="5804370" y="2365744"/>
            <a:ext cx="10795" cy="8890"/>
          </a:xfrm>
          <a:custGeom>
            <a:avLst/>
            <a:gdLst/>
            <a:ahLst/>
            <a:cxnLst/>
            <a:rect l="l" t="t" r="r" b="b"/>
            <a:pathLst>
              <a:path w="10795" h="8889">
                <a:moveTo>
                  <a:pt x="0" y="8528"/>
                </a:moveTo>
                <a:lnTo>
                  <a:pt x="0" y="8528"/>
                </a:lnTo>
                <a:lnTo>
                  <a:pt x="10415" y="0"/>
                </a:lnTo>
              </a:path>
            </a:pathLst>
          </a:custGeom>
          <a:ln w="1325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28" name="object 161"/>
          <p:cNvSpPr/>
          <p:nvPr/>
        </p:nvSpPr>
        <p:spPr>
          <a:xfrm>
            <a:off x="5837774" y="2341686"/>
            <a:ext cx="11430" cy="8255"/>
          </a:xfrm>
          <a:custGeom>
            <a:avLst/>
            <a:gdLst/>
            <a:ahLst/>
            <a:cxnLst/>
            <a:rect l="l" t="t" r="r" b="b"/>
            <a:pathLst>
              <a:path w="11429" h="8255">
                <a:moveTo>
                  <a:pt x="0" y="7892"/>
                </a:moveTo>
                <a:lnTo>
                  <a:pt x="0" y="7892"/>
                </a:lnTo>
                <a:lnTo>
                  <a:pt x="11304" y="0"/>
                </a:lnTo>
              </a:path>
            </a:pathLst>
          </a:custGeom>
          <a:ln w="13261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29" name="object 162"/>
          <p:cNvSpPr/>
          <p:nvPr/>
        </p:nvSpPr>
        <p:spPr>
          <a:xfrm>
            <a:off x="5871178" y="2318009"/>
            <a:ext cx="11430" cy="8255"/>
          </a:xfrm>
          <a:custGeom>
            <a:avLst/>
            <a:gdLst/>
            <a:ahLst/>
            <a:cxnLst/>
            <a:rect l="l" t="t" r="r" b="b"/>
            <a:pathLst>
              <a:path w="11429" h="8255">
                <a:moveTo>
                  <a:pt x="0" y="7637"/>
                </a:moveTo>
                <a:lnTo>
                  <a:pt x="0" y="7637"/>
                </a:lnTo>
                <a:lnTo>
                  <a:pt x="11431" y="0"/>
                </a:lnTo>
              </a:path>
            </a:pathLst>
          </a:custGeom>
          <a:ln w="132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30" name="object 163"/>
          <p:cNvSpPr/>
          <p:nvPr/>
        </p:nvSpPr>
        <p:spPr>
          <a:xfrm>
            <a:off x="5905598" y="2293060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29" h="8889">
                <a:moveTo>
                  <a:pt x="0" y="8528"/>
                </a:moveTo>
                <a:lnTo>
                  <a:pt x="0" y="8528"/>
                </a:lnTo>
                <a:lnTo>
                  <a:pt x="11304" y="0"/>
                </a:lnTo>
              </a:path>
            </a:pathLst>
          </a:custGeom>
          <a:ln w="1326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31" name="object 164"/>
          <p:cNvSpPr/>
          <p:nvPr/>
        </p:nvSpPr>
        <p:spPr>
          <a:xfrm>
            <a:off x="5938622" y="2269002"/>
            <a:ext cx="12065" cy="9525"/>
          </a:xfrm>
          <a:custGeom>
            <a:avLst/>
            <a:gdLst/>
            <a:ahLst/>
            <a:cxnLst/>
            <a:rect l="l" t="t" r="r" b="b"/>
            <a:pathLst>
              <a:path w="12065" h="9525">
                <a:moveTo>
                  <a:pt x="0" y="8910"/>
                </a:moveTo>
                <a:lnTo>
                  <a:pt x="0" y="8910"/>
                </a:lnTo>
                <a:lnTo>
                  <a:pt x="11685" y="0"/>
                </a:lnTo>
              </a:path>
            </a:pathLst>
          </a:custGeom>
          <a:ln w="1326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32" name="object 165"/>
          <p:cNvSpPr/>
          <p:nvPr/>
        </p:nvSpPr>
        <p:spPr>
          <a:xfrm>
            <a:off x="5973042" y="2245325"/>
            <a:ext cx="12065" cy="8255"/>
          </a:xfrm>
          <a:custGeom>
            <a:avLst/>
            <a:gdLst/>
            <a:ahLst/>
            <a:cxnLst/>
            <a:rect l="l" t="t" r="r" b="b"/>
            <a:pathLst>
              <a:path w="12065" h="8255">
                <a:moveTo>
                  <a:pt x="0" y="7637"/>
                </a:moveTo>
                <a:lnTo>
                  <a:pt x="0" y="7637"/>
                </a:lnTo>
                <a:lnTo>
                  <a:pt x="11685" y="0"/>
                </a:lnTo>
              </a:path>
            </a:pathLst>
          </a:custGeom>
          <a:ln w="132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33" name="object 166"/>
          <p:cNvSpPr/>
          <p:nvPr/>
        </p:nvSpPr>
        <p:spPr>
          <a:xfrm>
            <a:off x="6006447" y="2221267"/>
            <a:ext cx="12065" cy="8255"/>
          </a:xfrm>
          <a:custGeom>
            <a:avLst/>
            <a:gdLst/>
            <a:ahLst/>
            <a:cxnLst/>
            <a:rect l="l" t="t" r="r" b="b"/>
            <a:pathLst>
              <a:path w="12065" h="8255">
                <a:moveTo>
                  <a:pt x="0" y="7637"/>
                </a:moveTo>
                <a:lnTo>
                  <a:pt x="0" y="7637"/>
                </a:lnTo>
                <a:lnTo>
                  <a:pt x="11685" y="0"/>
                </a:lnTo>
              </a:path>
            </a:pathLst>
          </a:custGeom>
          <a:ln w="132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34" name="object 167"/>
          <p:cNvSpPr/>
          <p:nvPr/>
        </p:nvSpPr>
        <p:spPr>
          <a:xfrm>
            <a:off x="6040868" y="2196317"/>
            <a:ext cx="11430" cy="9525"/>
          </a:xfrm>
          <a:custGeom>
            <a:avLst/>
            <a:gdLst/>
            <a:ahLst/>
            <a:cxnLst/>
            <a:rect l="l" t="t" r="r" b="b"/>
            <a:pathLst>
              <a:path w="11429" h="9525">
                <a:moveTo>
                  <a:pt x="0" y="8910"/>
                </a:moveTo>
                <a:lnTo>
                  <a:pt x="0" y="8910"/>
                </a:lnTo>
                <a:lnTo>
                  <a:pt x="11304" y="0"/>
                </a:lnTo>
              </a:path>
            </a:pathLst>
          </a:custGeom>
          <a:ln w="1326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35" name="object 168"/>
          <p:cNvSpPr/>
          <p:nvPr/>
        </p:nvSpPr>
        <p:spPr>
          <a:xfrm>
            <a:off x="6074272" y="2172641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29" h="8889">
                <a:moveTo>
                  <a:pt x="0" y="8528"/>
                </a:moveTo>
                <a:lnTo>
                  <a:pt x="0" y="8528"/>
                </a:lnTo>
                <a:lnTo>
                  <a:pt x="11304" y="0"/>
                </a:lnTo>
              </a:path>
            </a:pathLst>
          </a:custGeom>
          <a:ln w="1326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36" name="object 169"/>
          <p:cNvSpPr/>
          <p:nvPr/>
        </p:nvSpPr>
        <p:spPr>
          <a:xfrm>
            <a:off x="6108565" y="2148583"/>
            <a:ext cx="11430" cy="8255"/>
          </a:xfrm>
          <a:custGeom>
            <a:avLst/>
            <a:gdLst/>
            <a:ahLst/>
            <a:cxnLst/>
            <a:rect l="l" t="t" r="r" b="b"/>
            <a:pathLst>
              <a:path w="11429" h="8255">
                <a:moveTo>
                  <a:pt x="0" y="7637"/>
                </a:moveTo>
                <a:lnTo>
                  <a:pt x="0" y="7637"/>
                </a:lnTo>
                <a:lnTo>
                  <a:pt x="11431" y="0"/>
                </a:lnTo>
              </a:path>
            </a:pathLst>
          </a:custGeom>
          <a:ln w="132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37" name="object 170"/>
          <p:cNvSpPr/>
          <p:nvPr/>
        </p:nvSpPr>
        <p:spPr>
          <a:xfrm>
            <a:off x="6142096" y="2124651"/>
            <a:ext cx="11430" cy="7620"/>
          </a:xfrm>
          <a:custGeom>
            <a:avLst/>
            <a:gdLst/>
            <a:ahLst/>
            <a:cxnLst/>
            <a:rect l="l" t="t" r="r" b="b"/>
            <a:pathLst>
              <a:path w="11429" h="7619">
                <a:moveTo>
                  <a:pt x="0" y="7510"/>
                </a:moveTo>
                <a:lnTo>
                  <a:pt x="0" y="7510"/>
                </a:lnTo>
                <a:lnTo>
                  <a:pt x="11304" y="0"/>
                </a:lnTo>
              </a:path>
            </a:pathLst>
          </a:custGeom>
          <a:ln w="132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38" name="object 171"/>
          <p:cNvSpPr/>
          <p:nvPr/>
        </p:nvSpPr>
        <p:spPr>
          <a:xfrm>
            <a:off x="6176390" y="2099702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29" h="8889">
                <a:moveTo>
                  <a:pt x="0" y="8783"/>
                </a:moveTo>
                <a:lnTo>
                  <a:pt x="0" y="8783"/>
                </a:lnTo>
                <a:lnTo>
                  <a:pt x="11431" y="0"/>
                </a:lnTo>
              </a:path>
            </a:pathLst>
          </a:custGeom>
          <a:ln w="1326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39" name="object 172"/>
          <p:cNvSpPr/>
          <p:nvPr/>
        </p:nvSpPr>
        <p:spPr>
          <a:xfrm>
            <a:off x="6209795" y="2075898"/>
            <a:ext cx="11430" cy="8255"/>
          </a:xfrm>
          <a:custGeom>
            <a:avLst/>
            <a:gdLst/>
            <a:ahLst/>
            <a:cxnLst/>
            <a:rect l="l" t="t" r="r" b="b"/>
            <a:pathLst>
              <a:path w="11429" h="8255">
                <a:moveTo>
                  <a:pt x="0" y="7637"/>
                </a:moveTo>
                <a:lnTo>
                  <a:pt x="0" y="7637"/>
                </a:lnTo>
                <a:lnTo>
                  <a:pt x="11431" y="0"/>
                </a:lnTo>
              </a:path>
            </a:pathLst>
          </a:custGeom>
          <a:ln w="132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40" name="object 173"/>
          <p:cNvSpPr/>
          <p:nvPr/>
        </p:nvSpPr>
        <p:spPr>
          <a:xfrm>
            <a:off x="6244215" y="2051967"/>
            <a:ext cx="11430" cy="7620"/>
          </a:xfrm>
          <a:custGeom>
            <a:avLst/>
            <a:gdLst/>
            <a:ahLst/>
            <a:cxnLst/>
            <a:rect l="l" t="t" r="r" b="b"/>
            <a:pathLst>
              <a:path w="11429" h="7619">
                <a:moveTo>
                  <a:pt x="0" y="7510"/>
                </a:moveTo>
                <a:lnTo>
                  <a:pt x="0" y="7510"/>
                </a:lnTo>
                <a:lnTo>
                  <a:pt x="11304" y="0"/>
                </a:lnTo>
              </a:path>
            </a:pathLst>
          </a:custGeom>
          <a:ln w="132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41" name="object 174"/>
          <p:cNvSpPr/>
          <p:nvPr/>
        </p:nvSpPr>
        <p:spPr>
          <a:xfrm>
            <a:off x="6277366" y="2027018"/>
            <a:ext cx="12065" cy="8890"/>
          </a:xfrm>
          <a:custGeom>
            <a:avLst/>
            <a:gdLst/>
            <a:ahLst/>
            <a:cxnLst/>
            <a:rect l="l" t="t" r="r" b="b"/>
            <a:pathLst>
              <a:path w="12065" h="8889">
                <a:moveTo>
                  <a:pt x="0" y="8783"/>
                </a:moveTo>
                <a:lnTo>
                  <a:pt x="0" y="8783"/>
                </a:lnTo>
                <a:lnTo>
                  <a:pt x="11558" y="0"/>
                </a:lnTo>
              </a:path>
            </a:pathLst>
          </a:custGeom>
          <a:ln w="1326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42" name="object 175"/>
          <p:cNvSpPr/>
          <p:nvPr/>
        </p:nvSpPr>
        <p:spPr>
          <a:xfrm>
            <a:off x="6311659" y="2003341"/>
            <a:ext cx="12065" cy="8890"/>
          </a:xfrm>
          <a:custGeom>
            <a:avLst/>
            <a:gdLst/>
            <a:ahLst/>
            <a:cxnLst/>
            <a:rect l="l" t="t" r="r" b="b"/>
            <a:pathLst>
              <a:path w="12065" h="8889">
                <a:moveTo>
                  <a:pt x="0" y="8528"/>
                </a:moveTo>
                <a:lnTo>
                  <a:pt x="0" y="8528"/>
                </a:lnTo>
                <a:lnTo>
                  <a:pt x="11685" y="0"/>
                </a:lnTo>
              </a:path>
            </a:pathLst>
          </a:custGeom>
          <a:ln w="13261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43" name="object 176"/>
          <p:cNvSpPr/>
          <p:nvPr/>
        </p:nvSpPr>
        <p:spPr>
          <a:xfrm>
            <a:off x="6345063" y="1979283"/>
            <a:ext cx="12065" cy="7620"/>
          </a:xfrm>
          <a:custGeom>
            <a:avLst/>
            <a:gdLst/>
            <a:ahLst/>
            <a:cxnLst/>
            <a:rect l="l" t="t" r="r" b="b"/>
            <a:pathLst>
              <a:path w="12065" h="7619">
                <a:moveTo>
                  <a:pt x="0" y="7510"/>
                </a:moveTo>
                <a:lnTo>
                  <a:pt x="0" y="7510"/>
                </a:lnTo>
                <a:lnTo>
                  <a:pt x="11685" y="0"/>
                </a:lnTo>
              </a:path>
            </a:pathLst>
          </a:custGeom>
          <a:ln w="13263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44" name="object 177"/>
          <p:cNvSpPr/>
          <p:nvPr/>
        </p:nvSpPr>
        <p:spPr>
          <a:xfrm>
            <a:off x="6379483" y="1955225"/>
            <a:ext cx="11430" cy="8255"/>
          </a:xfrm>
          <a:custGeom>
            <a:avLst/>
            <a:gdLst/>
            <a:ahLst/>
            <a:cxnLst/>
            <a:rect l="l" t="t" r="r" b="b"/>
            <a:pathLst>
              <a:path w="11429" h="8255">
                <a:moveTo>
                  <a:pt x="0" y="7892"/>
                </a:moveTo>
                <a:lnTo>
                  <a:pt x="0" y="7892"/>
                </a:lnTo>
                <a:lnTo>
                  <a:pt x="11304" y="0"/>
                </a:lnTo>
              </a:path>
            </a:pathLst>
          </a:custGeom>
          <a:ln w="13261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45" name="object 178"/>
          <p:cNvSpPr/>
          <p:nvPr/>
        </p:nvSpPr>
        <p:spPr>
          <a:xfrm>
            <a:off x="6412888" y="1930657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29" h="8889">
                <a:moveTo>
                  <a:pt x="0" y="8528"/>
                </a:moveTo>
                <a:lnTo>
                  <a:pt x="0" y="8528"/>
                </a:lnTo>
                <a:lnTo>
                  <a:pt x="11304" y="0"/>
                </a:lnTo>
              </a:path>
            </a:pathLst>
          </a:custGeom>
          <a:ln w="1326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46" name="object 179"/>
          <p:cNvSpPr/>
          <p:nvPr/>
        </p:nvSpPr>
        <p:spPr>
          <a:xfrm>
            <a:off x="6447309" y="1906599"/>
            <a:ext cx="11430" cy="7620"/>
          </a:xfrm>
          <a:custGeom>
            <a:avLst/>
            <a:gdLst/>
            <a:ahLst/>
            <a:cxnLst/>
            <a:rect l="l" t="t" r="r" b="b"/>
            <a:pathLst>
              <a:path w="11429" h="7619">
                <a:moveTo>
                  <a:pt x="0" y="7510"/>
                </a:moveTo>
                <a:lnTo>
                  <a:pt x="0" y="7510"/>
                </a:lnTo>
                <a:lnTo>
                  <a:pt x="11304" y="0"/>
                </a:lnTo>
              </a:path>
            </a:pathLst>
          </a:custGeom>
          <a:ln w="132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47" name="object 180"/>
          <p:cNvSpPr/>
          <p:nvPr/>
        </p:nvSpPr>
        <p:spPr>
          <a:xfrm>
            <a:off x="6480713" y="1882540"/>
            <a:ext cx="11430" cy="8255"/>
          </a:xfrm>
          <a:custGeom>
            <a:avLst/>
            <a:gdLst/>
            <a:ahLst/>
            <a:cxnLst/>
            <a:rect l="l" t="t" r="r" b="b"/>
            <a:pathLst>
              <a:path w="11429" h="8255">
                <a:moveTo>
                  <a:pt x="0" y="7892"/>
                </a:moveTo>
                <a:lnTo>
                  <a:pt x="0" y="7892"/>
                </a:lnTo>
                <a:lnTo>
                  <a:pt x="11304" y="0"/>
                </a:lnTo>
              </a:path>
            </a:pathLst>
          </a:custGeom>
          <a:ln w="13261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48" name="object 181"/>
          <p:cNvSpPr/>
          <p:nvPr/>
        </p:nvSpPr>
        <p:spPr>
          <a:xfrm>
            <a:off x="6515006" y="1857973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29" h="8889">
                <a:moveTo>
                  <a:pt x="0" y="8528"/>
                </a:moveTo>
                <a:lnTo>
                  <a:pt x="0" y="8528"/>
                </a:lnTo>
                <a:lnTo>
                  <a:pt x="11431" y="0"/>
                </a:lnTo>
              </a:path>
            </a:pathLst>
          </a:custGeom>
          <a:ln w="13261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49" name="object 182"/>
          <p:cNvSpPr/>
          <p:nvPr/>
        </p:nvSpPr>
        <p:spPr>
          <a:xfrm>
            <a:off x="6548538" y="1833915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29" h="8889">
                <a:moveTo>
                  <a:pt x="0" y="8528"/>
                </a:moveTo>
                <a:lnTo>
                  <a:pt x="0" y="8528"/>
                </a:lnTo>
                <a:lnTo>
                  <a:pt x="11304" y="0"/>
                </a:lnTo>
              </a:path>
            </a:pathLst>
          </a:custGeom>
          <a:ln w="1326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50" name="object 183"/>
          <p:cNvSpPr/>
          <p:nvPr/>
        </p:nvSpPr>
        <p:spPr>
          <a:xfrm>
            <a:off x="6582832" y="1809856"/>
            <a:ext cx="11430" cy="8255"/>
          </a:xfrm>
          <a:custGeom>
            <a:avLst/>
            <a:gdLst/>
            <a:ahLst/>
            <a:cxnLst/>
            <a:rect l="l" t="t" r="r" b="b"/>
            <a:pathLst>
              <a:path w="11429" h="8255">
                <a:moveTo>
                  <a:pt x="0" y="7637"/>
                </a:moveTo>
                <a:lnTo>
                  <a:pt x="0" y="7637"/>
                </a:lnTo>
                <a:lnTo>
                  <a:pt x="11304" y="0"/>
                </a:lnTo>
              </a:path>
            </a:pathLst>
          </a:custGeom>
          <a:ln w="132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51" name="object 184"/>
          <p:cNvSpPr/>
          <p:nvPr/>
        </p:nvSpPr>
        <p:spPr>
          <a:xfrm>
            <a:off x="6615981" y="1786180"/>
            <a:ext cx="12065" cy="8255"/>
          </a:xfrm>
          <a:custGeom>
            <a:avLst/>
            <a:gdLst/>
            <a:ahLst/>
            <a:cxnLst/>
            <a:rect l="l" t="t" r="r" b="b"/>
            <a:pathLst>
              <a:path w="12065" h="8255">
                <a:moveTo>
                  <a:pt x="0" y="7637"/>
                </a:moveTo>
                <a:lnTo>
                  <a:pt x="0" y="7637"/>
                </a:lnTo>
                <a:lnTo>
                  <a:pt x="11685" y="0"/>
                </a:lnTo>
              </a:path>
            </a:pathLst>
          </a:custGeom>
          <a:ln w="132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52" name="object 185"/>
          <p:cNvSpPr/>
          <p:nvPr/>
        </p:nvSpPr>
        <p:spPr>
          <a:xfrm>
            <a:off x="6650275" y="1761230"/>
            <a:ext cx="12065" cy="8890"/>
          </a:xfrm>
          <a:custGeom>
            <a:avLst/>
            <a:gdLst/>
            <a:ahLst/>
            <a:cxnLst/>
            <a:rect l="l" t="t" r="r" b="b"/>
            <a:pathLst>
              <a:path w="12065" h="8889">
                <a:moveTo>
                  <a:pt x="0" y="8528"/>
                </a:moveTo>
                <a:lnTo>
                  <a:pt x="0" y="8528"/>
                </a:lnTo>
                <a:lnTo>
                  <a:pt x="11685" y="0"/>
                </a:lnTo>
              </a:path>
            </a:pathLst>
          </a:custGeom>
          <a:ln w="13261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53" name="object 186"/>
          <p:cNvSpPr/>
          <p:nvPr/>
        </p:nvSpPr>
        <p:spPr>
          <a:xfrm>
            <a:off x="6683680" y="1737172"/>
            <a:ext cx="11430" cy="8255"/>
          </a:xfrm>
          <a:custGeom>
            <a:avLst/>
            <a:gdLst/>
            <a:ahLst/>
            <a:cxnLst/>
            <a:rect l="l" t="t" r="r" b="b"/>
            <a:pathLst>
              <a:path w="11429" h="8255">
                <a:moveTo>
                  <a:pt x="0" y="7637"/>
                </a:moveTo>
                <a:lnTo>
                  <a:pt x="0" y="7637"/>
                </a:lnTo>
                <a:lnTo>
                  <a:pt x="11431" y="0"/>
                </a:lnTo>
              </a:path>
            </a:pathLst>
          </a:custGeom>
          <a:ln w="132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54" name="object 187"/>
          <p:cNvSpPr/>
          <p:nvPr/>
        </p:nvSpPr>
        <p:spPr>
          <a:xfrm>
            <a:off x="6718100" y="1713241"/>
            <a:ext cx="11430" cy="8255"/>
          </a:xfrm>
          <a:custGeom>
            <a:avLst/>
            <a:gdLst/>
            <a:ahLst/>
            <a:cxnLst/>
            <a:rect l="l" t="t" r="r" b="b"/>
            <a:pathLst>
              <a:path w="11429" h="8255">
                <a:moveTo>
                  <a:pt x="0" y="7892"/>
                </a:moveTo>
                <a:lnTo>
                  <a:pt x="0" y="7892"/>
                </a:lnTo>
                <a:lnTo>
                  <a:pt x="11304" y="0"/>
                </a:lnTo>
              </a:path>
            </a:pathLst>
          </a:custGeom>
          <a:ln w="13261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55" name="object 188"/>
          <p:cNvSpPr/>
          <p:nvPr/>
        </p:nvSpPr>
        <p:spPr>
          <a:xfrm>
            <a:off x="6751504" y="1689437"/>
            <a:ext cx="11430" cy="8255"/>
          </a:xfrm>
          <a:custGeom>
            <a:avLst/>
            <a:gdLst/>
            <a:ahLst/>
            <a:cxnLst/>
            <a:rect l="l" t="t" r="r" b="b"/>
            <a:pathLst>
              <a:path w="11429" h="8255">
                <a:moveTo>
                  <a:pt x="0" y="7637"/>
                </a:moveTo>
                <a:lnTo>
                  <a:pt x="0" y="7637"/>
                </a:lnTo>
                <a:lnTo>
                  <a:pt x="11431" y="0"/>
                </a:lnTo>
              </a:path>
            </a:pathLst>
          </a:custGeom>
          <a:ln w="132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56" name="object 189"/>
          <p:cNvSpPr/>
          <p:nvPr/>
        </p:nvSpPr>
        <p:spPr>
          <a:xfrm>
            <a:off x="6785925" y="1664488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29" h="8889">
                <a:moveTo>
                  <a:pt x="0" y="8528"/>
                </a:moveTo>
                <a:lnTo>
                  <a:pt x="0" y="8528"/>
                </a:lnTo>
                <a:lnTo>
                  <a:pt x="11304" y="0"/>
                </a:lnTo>
              </a:path>
            </a:pathLst>
          </a:custGeom>
          <a:ln w="1326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57" name="object 190"/>
          <p:cNvSpPr/>
          <p:nvPr/>
        </p:nvSpPr>
        <p:spPr>
          <a:xfrm>
            <a:off x="6819329" y="1640557"/>
            <a:ext cx="11430" cy="8255"/>
          </a:xfrm>
          <a:custGeom>
            <a:avLst/>
            <a:gdLst/>
            <a:ahLst/>
            <a:cxnLst/>
            <a:rect l="l" t="t" r="r" b="b"/>
            <a:pathLst>
              <a:path w="11429" h="8255">
                <a:moveTo>
                  <a:pt x="0" y="7892"/>
                </a:moveTo>
                <a:lnTo>
                  <a:pt x="0" y="7892"/>
                </a:lnTo>
                <a:lnTo>
                  <a:pt x="11304" y="0"/>
                </a:lnTo>
              </a:path>
            </a:pathLst>
          </a:custGeom>
          <a:ln w="13261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58" name="object 191"/>
          <p:cNvSpPr/>
          <p:nvPr/>
        </p:nvSpPr>
        <p:spPr>
          <a:xfrm>
            <a:off x="6853750" y="1616753"/>
            <a:ext cx="11430" cy="8255"/>
          </a:xfrm>
          <a:custGeom>
            <a:avLst/>
            <a:gdLst/>
            <a:ahLst/>
            <a:cxnLst/>
            <a:rect l="l" t="t" r="r" b="b"/>
            <a:pathLst>
              <a:path w="11429" h="8255">
                <a:moveTo>
                  <a:pt x="0" y="7637"/>
                </a:moveTo>
                <a:lnTo>
                  <a:pt x="0" y="7637"/>
                </a:lnTo>
                <a:lnTo>
                  <a:pt x="11304" y="0"/>
                </a:lnTo>
              </a:path>
            </a:pathLst>
          </a:custGeom>
          <a:ln w="132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59" name="object 192"/>
          <p:cNvSpPr/>
          <p:nvPr/>
        </p:nvSpPr>
        <p:spPr>
          <a:xfrm>
            <a:off x="6887154" y="1591804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29" h="8889">
                <a:moveTo>
                  <a:pt x="0" y="8528"/>
                </a:moveTo>
                <a:lnTo>
                  <a:pt x="0" y="8528"/>
                </a:lnTo>
                <a:lnTo>
                  <a:pt x="11304" y="0"/>
                </a:lnTo>
              </a:path>
            </a:pathLst>
          </a:custGeom>
          <a:ln w="1326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60" name="object 193"/>
          <p:cNvSpPr/>
          <p:nvPr/>
        </p:nvSpPr>
        <p:spPr>
          <a:xfrm>
            <a:off x="6921194" y="1567873"/>
            <a:ext cx="12065" cy="8890"/>
          </a:xfrm>
          <a:custGeom>
            <a:avLst/>
            <a:gdLst/>
            <a:ahLst/>
            <a:cxnLst/>
            <a:rect l="l" t="t" r="r" b="b"/>
            <a:pathLst>
              <a:path w="12065" h="8889">
                <a:moveTo>
                  <a:pt x="0" y="8783"/>
                </a:moveTo>
                <a:lnTo>
                  <a:pt x="0" y="8783"/>
                </a:lnTo>
                <a:lnTo>
                  <a:pt x="11685" y="0"/>
                </a:lnTo>
              </a:path>
            </a:pathLst>
          </a:custGeom>
          <a:ln w="13261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61" name="object 194"/>
          <p:cNvSpPr/>
          <p:nvPr/>
        </p:nvSpPr>
        <p:spPr>
          <a:xfrm>
            <a:off x="6954598" y="1544196"/>
            <a:ext cx="12065" cy="7620"/>
          </a:xfrm>
          <a:custGeom>
            <a:avLst/>
            <a:gdLst/>
            <a:ahLst/>
            <a:cxnLst/>
            <a:rect l="l" t="t" r="r" b="b"/>
            <a:pathLst>
              <a:path w="12065" h="7619">
                <a:moveTo>
                  <a:pt x="0" y="7510"/>
                </a:moveTo>
                <a:lnTo>
                  <a:pt x="0" y="7510"/>
                </a:lnTo>
                <a:lnTo>
                  <a:pt x="11685" y="0"/>
                </a:lnTo>
              </a:path>
            </a:pathLst>
          </a:custGeom>
          <a:ln w="13263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62" name="object 195"/>
          <p:cNvSpPr/>
          <p:nvPr/>
        </p:nvSpPr>
        <p:spPr>
          <a:xfrm>
            <a:off x="6988891" y="1520138"/>
            <a:ext cx="12065" cy="7620"/>
          </a:xfrm>
          <a:custGeom>
            <a:avLst/>
            <a:gdLst/>
            <a:ahLst/>
            <a:cxnLst/>
            <a:rect l="l" t="t" r="r" b="b"/>
            <a:pathLst>
              <a:path w="12065" h="7619">
                <a:moveTo>
                  <a:pt x="0" y="7510"/>
                </a:moveTo>
                <a:lnTo>
                  <a:pt x="0" y="7510"/>
                </a:lnTo>
                <a:lnTo>
                  <a:pt x="11685" y="0"/>
                </a:lnTo>
              </a:path>
            </a:pathLst>
          </a:custGeom>
          <a:ln w="13263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63" name="object 196"/>
          <p:cNvSpPr/>
          <p:nvPr/>
        </p:nvSpPr>
        <p:spPr>
          <a:xfrm>
            <a:off x="7022423" y="1495188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29" h="8889">
                <a:moveTo>
                  <a:pt x="0" y="8528"/>
                </a:moveTo>
                <a:lnTo>
                  <a:pt x="0" y="8528"/>
                </a:lnTo>
                <a:lnTo>
                  <a:pt x="11304" y="0"/>
                </a:lnTo>
              </a:path>
            </a:pathLst>
          </a:custGeom>
          <a:ln w="1326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64" name="object 197"/>
          <p:cNvSpPr/>
          <p:nvPr/>
        </p:nvSpPr>
        <p:spPr>
          <a:xfrm>
            <a:off x="7056717" y="1471512"/>
            <a:ext cx="11430" cy="7620"/>
          </a:xfrm>
          <a:custGeom>
            <a:avLst/>
            <a:gdLst/>
            <a:ahLst/>
            <a:cxnLst/>
            <a:rect l="l" t="t" r="r" b="b"/>
            <a:pathLst>
              <a:path w="11429" h="7619">
                <a:moveTo>
                  <a:pt x="0" y="7510"/>
                </a:moveTo>
                <a:lnTo>
                  <a:pt x="0" y="7510"/>
                </a:lnTo>
                <a:lnTo>
                  <a:pt x="11431" y="0"/>
                </a:lnTo>
              </a:path>
            </a:pathLst>
          </a:custGeom>
          <a:ln w="132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65" name="object 198"/>
          <p:cNvSpPr/>
          <p:nvPr/>
        </p:nvSpPr>
        <p:spPr>
          <a:xfrm>
            <a:off x="7090121" y="1447453"/>
            <a:ext cx="11430" cy="7620"/>
          </a:xfrm>
          <a:custGeom>
            <a:avLst/>
            <a:gdLst/>
            <a:ahLst/>
            <a:cxnLst/>
            <a:rect l="l" t="t" r="r" b="b"/>
            <a:pathLst>
              <a:path w="11429" h="7619">
                <a:moveTo>
                  <a:pt x="0" y="7510"/>
                </a:moveTo>
                <a:lnTo>
                  <a:pt x="0" y="7510"/>
                </a:lnTo>
                <a:lnTo>
                  <a:pt x="11431" y="0"/>
                </a:lnTo>
              </a:path>
            </a:pathLst>
          </a:custGeom>
          <a:ln w="132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66" name="object 199"/>
          <p:cNvSpPr/>
          <p:nvPr/>
        </p:nvSpPr>
        <p:spPr>
          <a:xfrm>
            <a:off x="7124541" y="1425305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5728"/>
                </a:moveTo>
                <a:lnTo>
                  <a:pt x="0" y="5728"/>
                </a:lnTo>
                <a:lnTo>
                  <a:pt x="7620" y="0"/>
                </a:lnTo>
              </a:path>
            </a:pathLst>
          </a:custGeom>
          <a:ln w="13261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67" name="object 200"/>
          <p:cNvSpPr/>
          <p:nvPr/>
        </p:nvSpPr>
        <p:spPr>
          <a:xfrm>
            <a:off x="616995" y="4753122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45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68" name="object 201"/>
          <p:cNvSpPr/>
          <p:nvPr/>
        </p:nvSpPr>
        <p:spPr>
          <a:xfrm>
            <a:off x="616995" y="4795128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45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69" name="object 202"/>
          <p:cNvSpPr/>
          <p:nvPr/>
        </p:nvSpPr>
        <p:spPr>
          <a:xfrm>
            <a:off x="616995" y="4837326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41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70" name="object 203"/>
          <p:cNvSpPr/>
          <p:nvPr/>
        </p:nvSpPr>
        <p:spPr>
          <a:xfrm>
            <a:off x="616995" y="4879333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41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71" name="object 204"/>
          <p:cNvSpPr/>
          <p:nvPr/>
        </p:nvSpPr>
        <p:spPr>
          <a:xfrm>
            <a:off x="616995" y="4921403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42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72" name="object 205"/>
          <p:cNvSpPr/>
          <p:nvPr/>
        </p:nvSpPr>
        <p:spPr>
          <a:xfrm>
            <a:off x="616995" y="4963550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45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73" name="object 206"/>
          <p:cNvSpPr/>
          <p:nvPr/>
        </p:nvSpPr>
        <p:spPr>
          <a:xfrm>
            <a:off x="616995" y="5005582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45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74" name="object 207"/>
          <p:cNvSpPr/>
          <p:nvPr/>
        </p:nvSpPr>
        <p:spPr>
          <a:xfrm>
            <a:off x="616995" y="5047760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421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75" name="object 208"/>
          <p:cNvSpPr/>
          <p:nvPr/>
        </p:nvSpPr>
        <p:spPr>
          <a:xfrm>
            <a:off x="616995" y="5090263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32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76" name="object 209"/>
          <p:cNvSpPr/>
          <p:nvPr/>
        </p:nvSpPr>
        <p:spPr>
          <a:xfrm>
            <a:off x="616995" y="5132295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32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77" name="object 210"/>
          <p:cNvSpPr/>
          <p:nvPr/>
        </p:nvSpPr>
        <p:spPr>
          <a:xfrm>
            <a:off x="616995" y="5174480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358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78" name="object 211"/>
          <p:cNvSpPr/>
          <p:nvPr/>
        </p:nvSpPr>
        <p:spPr>
          <a:xfrm>
            <a:off x="616995" y="5216506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35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79" name="object 212"/>
          <p:cNvSpPr/>
          <p:nvPr/>
        </p:nvSpPr>
        <p:spPr>
          <a:xfrm>
            <a:off x="616995" y="5259168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421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0" name="object 213"/>
          <p:cNvSpPr/>
          <p:nvPr/>
        </p:nvSpPr>
        <p:spPr>
          <a:xfrm>
            <a:off x="616995" y="5301187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421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1" name="object 214"/>
          <p:cNvSpPr/>
          <p:nvPr/>
        </p:nvSpPr>
        <p:spPr>
          <a:xfrm>
            <a:off x="616995" y="5343220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421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2" name="object 215"/>
          <p:cNvSpPr/>
          <p:nvPr/>
        </p:nvSpPr>
        <p:spPr>
          <a:xfrm>
            <a:off x="616995" y="5385411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45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3" name="object 216"/>
          <p:cNvSpPr/>
          <p:nvPr/>
        </p:nvSpPr>
        <p:spPr>
          <a:xfrm>
            <a:off x="616995" y="5427430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45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4" name="object 217"/>
          <p:cNvSpPr/>
          <p:nvPr/>
        </p:nvSpPr>
        <p:spPr>
          <a:xfrm>
            <a:off x="616995" y="5469621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421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5" name="object 218"/>
          <p:cNvSpPr/>
          <p:nvPr/>
        </p:nvSpPr>
        <p:spPr>
          <a:xfrm>
            <a:off x="616995" y="5511654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421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" name="object 219"/>
          <p:cNvSpPr/>
          <p:nvPr/>
        </p:nvSpPr>
        <p:spPr>
          <a:xfrm>
            <a:off x="616995" y="5553673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421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7" name="object 220"/>
          <p:cNvSpPr/>
          <p:nvPr/>
        </p:nvSpPr>
        <p:spPr>
          <a:xfrm>
            <a:off x="616995" y="5595864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45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8" name="object 221"/>
          <p:cNvSpPr/>
          <p:nvPr/>
        </p:nvSpPr>
        <p:spPr>
          <a:xfrm>
            <a:off x="616995" y="5638520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32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9" name="object 222"/>
          <p:cNvSpPr/>
          <p:nvPr/>
        </p:nvSpPr>
        <p:spPr>
          <a:xfrm>
            <a:off x="616995" y="5680546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32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90" name="object 223"/>
          <p:cNvSpPr/>
          <p:nvPr/>
        </p:nvSpPr>
        <p:spPr>
          <a:xfrm>
            <a:off x="616995" y="5722578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32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91" name="object 224"/>
          <p:cNvSpPr/>
          <p:nvPr/>
        </p:nvSpPr>
        <p:spPr>
          <a:xfrm>
            <a:off x="616995" y="5764763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358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92" name="object 225"/>
          <p:cNvSpPr/>
          <p:nvPr/>
        </p:nvSpPr>
        <p:spPr>
          <a:xfrm>
            <a:off x="616995" y="5807260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45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93" name="object 226"/>
          <p:cNvSpPr/>
          <p:nvPr/>
        </p:nvSpPr>
        <p:spPr>
          <a:xfrm>
            <a:off x="616995" y="5849450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421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94" name="object 227"/>
          <p:cNvSpPr/>
          <p:nvPr/>
        </p:nvSpPr>
        <p:spPr>
          <a:xfrm>
            <a:off x="616995" y="5891482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421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95" name="object 228"/>
          <p:cNvSpPr/>
          <p:nvPr/>
        </p:nvSpPr>
        <p:spPr>
          <a:xfrm>
            <a:off x="616995" y="5933502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421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96" name="object 229"/>
          <p:cNvSpPr/>
          <p:nvPr/>
        </p:nvSpPr>
        <p:spPr>
          <a:xfrm>
            <a:off x="616995" y="5975694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45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97" name="object 230"/>
          <p:cNvSpPr/>
          <p:nvPr/>
        </p:nvSpPr>
        <p:spPr>
          <a:xfrm>
            <a:off x="616995" y="6017713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45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98" name="object 231"/>
          <p:cNvSpPr/>
          <p:nvPr/>
        </p:nvSpPr>
        <p:spPr>
          <a:xfrm>
            <a:off x="616995" y="6059904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421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99" name="object 232"/>
          <p:cNvSpPr/>
          <p:nvPr/>
        </p:nvSpPr>
        <p:spPr>
          <a:xfrm>
            <a:off x="3870963" y="2504939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41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00" name="object 233"/>
          <p:cNvSpPr/>
          <p:nvPr/>
        </p:nvSpPr>
        <p:spPr>
          <a:xfrm>
            <a:off x="3870963" y="2546946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41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01" name="object 234"/>
          <p:cNvSpPr/>
          <p:nvPr/>
        </p:nvSpPr>
        <p:spPr>
          <a:xfrm>
            <a:off x="3870963" y="2589143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45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02" name="object 235"/>
          <p:cNvSpPr/>
          <p:nvPr/>
        </p:nvSpPr>
        <p:spPr>
          <a:xfrm>
            <a:off x="3870963" y="2631150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45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03" name="object 236"/>
          <p:cNvSpPr/>
          <p:nvPr/>
        </p:nvSpPr>
        <p:spPr>
          <a:xfrm>
            <a:off x="3870963" y="2673347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41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04" name="object 237"/>
          <p:cNvSpPr/>
          <p:nvPr/>
        </p:nvSpPr>
        <p:spPr>
          <a:xfrm>
            <a:off x="3870963" y="2715418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42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05" name="object 238"/>
          <p:cNvSpPr/>
          <p:nvPr/>
        </p:nvSpPr>
        <p:spPr>
          <a:xfrm>
            <a:off x="3870963" y="2757997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3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06" name="object 239"/>
          <p:cNvSpPr/>
          <p:nvPr/>
        </p:nvSpPr>
        <p:spPr>
          <a:xfrm>
            <a:off x="3870963" y="2800068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349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07" name="object 240"/>
          <p:cNvSpPr/>
          <p:nvPr/>
        </p:nvSpPr>
        <p:spPr>
          <a:xfrm>
            <a:off x="3870963" y="2842265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3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08" name="object 241"/>
          <p:cNvSpPr/>
          <p:nvPr/>
        </p:nvSpPr>
        <p:spPr>
          <a:xfrm>
            <a:off x="3870963" y="2884272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3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09" name="object 242"/>
          <p:cNvSpPr/>
          <p:nvPr/>
        </p:nvSpPr>
        <p:spPr>
          <a:xfrm>
            <a:off x="3870963" y="2926787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41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10" name="object 243"/>
          <p:cNvSpPr/>
          <p:nvPr/>
        </p:nvSpPr>
        <p:spPr>
          <a:xfrm>
            <a:off x="3870963" y="2968985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45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11" name="object 244"/>
          <p:cNvSpPr/>
          <p:nvPr/>
        </p:nvSpPr>
        <p:spPr>
          <a:xfrm>
            <a:off x="3870963" y="3010992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45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12" name="object 245"/>
          <p:cNvSpPr/>
          <p:nvPr/>
        </p:nvSpPr>
        <p:spPr>
          <a:xfrm>
            <a:off x="3870963" y="3053189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41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13" name="object 246"/>
          <p:cNvSpPr/>
          <p:nvPr/>
        </p:nvSpPr>
        <p:spPr>
          <a:xfrm>
            <a:off x="3870963" y="3095196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41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14" name="object 247"/>
          <p:cNvSpPr/>
          <p:nvPr/>
        </p:nvSpPr>
        <p:spPr>
          <a:xfrm>
            <a:off x="3870963" y="3137266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42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15" name="object 248"/>
          <p:cNvSpPr/>
          <p:nvPr/>
        </p:nvSpPr>
        <p:spPr>
          <a:xfrm>
            <a:off x="3870963" y="3179400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45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16" name="object 249"/>
          <p:cNvSpPr/>
          <p:nvPr/>
        </p:nvSpPr>
        <p:spPr>
          <a:xfrm>
            <a:off x="3870963" y="3221407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45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17" name="object 250"/>
          <p:cNvSpPr/>
          <p:nvPr/>
        </p:nvSpPr>
        <p:spPr>
          <a:xfrm>
            <a:off x="3870963" y="3263668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42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18" name="object 251"/>
          <p:cNvSpPr/>
          <p:nvPr/>
        </p:nvSpPr>
        <p:spPr>
          <a:xfrm>
            <a:off x="3870963" y="3306184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32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19" name="object 252"/>
          <p:cNvSpPr/>
          <p:nvPr/>
        </p:nvSpPr>
        <p:spPr>
          <a:xfrm>
            <a:off x="3870963" y="3348190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32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20" name="object 253"/>
          <p:cNvSpPr/>
          <p:nvPr/>
        </p:nvSpPr>
        <p:spPr>
          <a:xfrm>
            <a:off x="3870963" y="3390388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3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21" name="object 254"/>
          <p:cNvSpPr/>
          <p:nvPr/>
        </p:nvSpPr>
        <p:spPr>
          <a:xfrm>
            <a:off x="3870963" y="3432840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45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22" name="object 255"/>
          <p:cNvSpPr/>
          <p:nvPr/>
        </p:nvSpPr>
        <p:spPr>
          <a:xfrm>
            <a:off x="3870963" y="3475038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41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23" name="object 256"/>
          <p:cNvSpPr/>
          <p:nvPr/>
        </p:nvSpPr>
        <p:spPr>
          <a:xfrm>
            <a:off x="3870963" y="3517108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42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24" name="object 257"/>
          <p:cNvSpPr/>
          <p:nvPr/>
        </p:nvSpPr>
        <p:spPr>
          <a:xfrm>
            <a:off x="3870963" y="3559115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42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25" name="object 258"/>
          <p:cNvSpPr/>
          <p:nvPr/>
        </p:nvSpPr>
        <p:spPr>
          <a:xfrm>
            <a:off x="3870963" y="3601249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45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26" name="object 259"/>
          <p:cNvSpPr/>
          <p:nvPr/>
        </p:nvSpPr>
        <p:spPr>
          <a:xfrm>
            <a:off x="3870963" y="3643319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46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27" name="object 260"/>
          <p:cNvSpPr/>
          <p:nvPr/>
        </p:nvSpPr>
        <p:spPr>
          <a:xfrm>
            <a:off x="3870963" y="3685517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42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28" name="object 261"/>
          <p:cNvSpPr/>
          <p:nvPr/>
        </p:nvSpPr>
        <p:spPr>
          <a:xfrm>
            <a:off x="3870963" y="3727523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42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29" name="object 262"/>
          <p:cNvSpPr/>
          <p:nvPr/>
        </p:nvSpPr>
        <p:spPr>
          <a:xfrm>
            <a:off x="3870963" y="3769530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42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30" name="object 263"/>
          <p:cNvSpPr/>
          <p:nvPr/>
        </p:nvSpPr>
        <p:spPr>
          <a:xfrm>
            <a:off x="3870963" y="3812236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3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31" name="object 264"/>
          <p:cNvSpPr/>
          <p:nvPr/>
        </p:nvSpPr>
        <p:spPr>
          <a:xfrm>
            <a:off x="3870963" y="3854243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3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32" name="object 265"/>
          <p:cNvSpPr/>
          <p:nvPr/>
        </p:nvSpPr>
        <p:spPr>
          <a:xfrm>
            <a:off x="3870963" y="3896441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32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33" name="object 266"/>
          <p:cNvSpPr/>
          <p:nvPr/>
        </p:nvSpPr>
        <p:spPr>
          <a:xfrm>
            <a:off x="3870963" y="3938447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32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34" name="object 267"/>
          <p:cNvSpPr/>
          <p:nvPr/>
        </p:nvSpPr>
        <p:spPr>
          <a:xfrm>
            <a:off x="3870963" y="3981091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45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35" name="object 268"/>
          <p:cNvSpPr/>
          <p:nvPr/>
        </p:nvSpPr>
        <p:spPr>
          <a:xfrm>
            <a:off x="3870963" y="4023097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45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36" name="object 269"/>
          <p:cNvSpPr/>
          <p:nvPr/>
        </p:nvSpPr>
        <p:spPr>
          <a:xfrm>
            <a:off x="3870963" y="4065359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42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37" name="object 270"/>
          <p:cNvSpPr/>
          <p:nvPr/>
        </p:nvSpPr>
        <p:spPr>
          <a:xfrm>
            <a:off x="3870963" y="4107365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42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38" name="object 271"/>
          <p:cNvSpPr/>
          <p:nvPr/>
        </p:nvSpPr>
        <p:spPr>
          <a:xfrm>
            <a:off x="3870963" y="4149372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42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39" name="object 272"/>
          <p:cNvSpPr/>
          <p:nvPr/>
        </p:nvSpPr>
        <p:spPr>
          <a:xfrm>
            <a:off x="3870963" y="4191570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46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40" name="object 273"/>
          <p:cNvSpPr/>
          <p:nvPr/>
        </p:nvSpPr>
        <p:spPr>
          <a:xfrm>
            <a:off x="3870963" y="4233640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45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41" name="object 274"/>
          <p:cNvSpPr/>
          <p:nvPr/>
        </p:nvSpPr>
        <p:spPr>
          <a:xfrm>
            <a:off x="3870963" y="4275774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42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42" name="object 275"/>
          <p:cNvSpPr/>
          <p:nvPr/>
        </p:nvSpPr>
        <p:spPr>
          <a:xfrm>
            <a:off x="3870963" y="4317780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42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43" name="object 276"/>
          <p:cNvSpPr/>
          <p:nvPr/>
        </p:nvSpPr>
        <p:spPr>
          <a:xfrm>
            <a:off x="3870963" y="4360296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32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44" name="object 277"/>
          <p:cNvSpPr/>
          <p:nvPr/>
        </p:nvSpPr>
        <p:spPr>
          <a:xfrm>
            <a:off x="3870963" y="4402493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3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45" name="object 278"/>
          <p:cNvSpPr/>
          <p:nvPr/>
        </p:nvSpPr>
        <p:spPr>
          <a:xfrm>
            <a:off x="3870963" y="4444500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3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46" name="object 279"/>
          <p:cNvSpPr/>
          <p:nvPr/>
        </p:nvSpPr>
        <p:spPr>
          <a:xfrm>
            <a:off x="3870963" y="4487207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42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47" name="object 280"/>
          <p:cNvSpPr/>
          <p:nvPr/>
        </p:nvSpPr>
        <p:spPr>
          <a:xfrm>
            <a:off x="3870963" y="4529214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42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48" name="object 281"/>
          <p:cNvSpPr/>
          <p:nvPr/>
        </p:nvSpPr>
        <p:spPr>
          <a:xfrm>
            <a:off x="3870963" y="4571220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42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49" name="object 282"/>
          <p:cNvSpPr/>
          <p:nvPr/>
        </p:nvSpPr>
        <p:spPr>
          <a:xfrm>
            <a:off x="3870963" y="4613418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46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50" name="object 283"/>
          <p:cNvSpPr/>
          <p:nvPr/>
        </p:nvSpPr>
        <p:spPr>
          <a:xfrm>
            <a:off x="3870963" y="4655488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45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51" name="object 284"/>
          <p:cNvSpPr/>
          <p:nvPr/>
        </p:nvSpPr>
        <p:spPr>
          <a:xfrm>
            <a:off x="3870963" y="4697622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42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52" name="object 285"/>
          <p:cNvSpPr/>
          <p:nvPr/>
        </p:nvSpPr>
        <p:spPr>
          <a:xfrm>
            <a:off x="3870963" y="4739629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42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53" name="object 286"/>
          <p:cNvSpPr/>
          <p:nvPr/>
        </p:nvSpPr>
        <p:spPr>
          <a:xfrm>
            <a:off x="3870963" y="4781699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41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54" name="object 287"/>
          <p:cNvSpPr/>
          <p:nvPr/>
        </p:nvSpPr>
        <p:spPr>
          <a:xfrm>
            <a:off x="3870963" y="4823897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45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55" name="object 288"/>
          <p:cNvSpPr/>
          <p:nvPr/>
        </p:nvSpPr>
        <p:spPr>
          <a:xfrm>
            <a:off x="3917407" y="4801082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3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56" name="object 289"/>
          <p:cNvSpPr/>
          <p:nvPr/>
        </p:nvSpPr>
        <p:spPr>
          <a:xfrm>
            <a:off x="3917407" y="4843279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32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57" name="object 290"/>
          <p:cNvSpPr/>
          <p:nvPr/>
        </p:nvSpPr>
        <p:spPr>
          <a:xfrm>
            <a:off x="3917407" y="4885324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32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58" name="object 291"/>
          <p:cNvSpPr/>
          <p:nvPr/>
        </p:nvSpPr>
        <p:spPr>
          <a:xfrm>
            <a:off x="3917407" y="4927356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32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59" name="object 292"/>
          <p:cNvSpPr/>
          <p:nvPr/>
        </p:nvSpPr>
        <p:spPr>
          <a:xfrm>
            <a:off x="3917407" y="4970012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45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60" name="object 293"/>
          <p:cNvSpPr/>
          <p:nvPr/>
        </p:nvSpPr>
        <p:spPr>
          <a:xfrm>
            <a:off x="3917407" y="5008722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78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61" name="object 294"/>
          <p:cNvSpPr/>
          <p:nvPr/>
        </p:nvSpPr>
        <p:spPr>
          <a:xfrm>
            <a:off x="3835670" y="2421371"/>
            <a:ext cx="85090" cy="86995"/>
          </a:xfrm>
          <a:custGeom>
            <a:avLst/>
            <a:gdLst/>
            <a:ahLst/>
            <a:cxnLst/>
            <a:rect l="l" t="t" r="r" b="b"/>
            <a:pathLst>
              <a:path w="85089" h="86994">
                <a:moveTo>
                  <a:pt x="41914" y="0"/>
                </a:moveTo>
                <a:lnTo>
                  <a:pt x="0" y="86813"/>
                </a:lnTo>
                <a:lnTo>
                  <a:pt x="84717" y="86813"/>
                </a:lnTo>
                <a:lnTo>
                  <a:pt x="419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62" name="object 319"/>
          <p:cNvSpPr/>
          <p:nvPr/>
        </p:nvSpPr>
        <p:spPr>
          <a:xfrm>
            <a:off x="3568181" y="3750054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>
                <a:moveTo>
                  <a:pt x="0" y="0"/>
                </a:moveTo>
                <a:lnTo>
                  <a:pt x="0" y="0"/>
                </a:lnTo>
                <a:lnTo>
                  <a:pt x="13590" y="0"/>
                </a:lnTo>
              </a:path>
            </a:pathLst>
          </a:custGeom>
          <a:ln w="132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63" name="object 320"/>
          <p:cNvSpPr/>
          <p:nvPr/>
        </p:nvSpPr>
        <p:spPr>
          <a:xfrm>
            <a:off x="3609587" y="3750054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>
                <a:moveTo>
                  <a:pt x="0" y="0"/>
                </a:moveTo>
                <a:lnTo>
                  <a:pt x="0" y="0"/>
                </a:lnTo>
                <a:lnTo>
                  <a:pt x="14098" y="0"/>
                </a:lnTo>
              </a:path>
            </a:pathLst>
          </a:custGeom>
          <a:ln w="132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64" name="object 321"/>
          <p:cNvSpPr/>
          <p:nvPr/>
        </p:nvSpPr>
        <p:spPr>
          <a:xfrm>
            <a:off x="3650485" y="3750054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>
                <a:moveTo>
                  <a:pt x="0" y="0"/>
                </a:moveTo>
                <a:lnTo>
                  <a:pt x="0" y="0"/>
                </a:lnTo>
                <a:lnTo>
                  <a:pt x="14225" y="0"/>
                </a:lnTo>
              </a:path>
            </a:pathLst>
          </a:custGeom>
          <a:ln w="132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65" name="object 322"/>
          <p:cNvSpPr/>
          <p:nvPr/>
        </p:nvSpPr>
        <p:spPr>
          <a:xfrm>
            <a:off x="3692399" y="3750054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0" y="0"/>
                </a:lnTo>
                <a:lnTo>
                  <a:pt x="13336" y="0"/>
                </a:lnTo>
              </a:path>
            </a:pathLst>
          </a:custGeom>
          <a:ln w="132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66" name="object 323"/>
          <p:cNvSpPr/>
          <p:nvPr/>
        </p:nvSpPr>
        <p:spPr>
          <a:xfrm>
            <a:off x="3733425" y="3750054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>
                <a:moveTo>
                  <a:pt x="0" y="0"/>
                </a:moveTo>
                <a:lnTo>
                  <a:pt x="0" y="0"/>
                </a:lnTo>
                <a:lnTo>
                  <a:pt x="14225" y="0"/>
                </a:lnTo>
              </a:path>
            </a:pathLst>
          </a:custGeom>
          <a:ln w="132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67" name="object 324"/>
          <p:cNvSpPr/>
          <p:nvPr/>
        </p:nvSpPr>
        <p:spPr>
          <a:xfrm>
            <a:off x="3774450" y="3750054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>
                <a:moveTo>
                  <a:pt x="0" y="0"/>
                </a:moveTo>
                <a:lnTo>
                  <a:pt x="0" y="0"/>
                </a:lnTo>
                <a:lnTo>
                  <a:pt x="14225" y="0"/>
                </a:lnTo>
              </a:path>
            </a:pathLst>
          </a:custGeom>
          <a:ln w="132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68" name="object 325"/>
          <p:cNvSpPr/>
          <p:nvPr/>
        </p:nvSpPr>
        <p:spPr>
          <a:xfrm>
            <a:off x="3816364" y="3750054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0" y="0"/>
                </a:lnTo>
                <a:lnTo>
                  <a:pt x="13209" y="0"/>
                </a:lnTo>
              </a:path>
            </a:pathLst>
          </a:custGeom>
          <a:ln w="132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69" name="object 326"/>
          <p:cNvSpPr/>
          <p:nvPr/>
        </p:nvSpPr>
        <p:spPr>
          <a:xfrm>
            <a:off x="3857389" y="3750054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>
                <a:moveTo>
                  <a:pt x="0" y="0"/>
                </a:moveTo>
                <a:lnTo>
                  <a:pt x="0" y="0"/>
                </a:lnTo>
                <a:lnTo>
                  <a:pt x="14479" y="0"/>
                </a:lnTo>
              </a:path>
            </a:pathLst>
          </a:custGeom>
          <a:ln w="132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70" name="object 327"/>
          <p:cNvSpPr/>
          <p:nvPr/>
        </p:nvSpPr>
        <p:spPr>
          <a:xfrm>
            <a:off x="3898414" y="3750054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>
                <a:moveTo>
                  <a:pt x="0" y="0"/>
                </a:moveTo>
                <a:lnTo>
                  <a:pt x="0" y="0"/>
                </a:lnTo>
                <a:lnTo>
                  <a:pt x="14479" y="0"/>
                </a:lnTo>
              </a:path>
            </a:pathLst>
          </a:custGeom>
          <a:ln w="132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71" name="object 328"/>
          <p:cNvSpPr/>
          <p:nvPr/>
        </p:nvSpPr>
        <p:spPr>
          <a:xfrm>
            <a:off x="3940328" y="3750054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>
                <a:moveTo>
                  <a:pt x="0" y="0"/>
                </a:moveTo>
                <a:lnTo>
                  <a:pt x="0" y="0"/>
                </a:lnTo>
                <a:lnTo>
                  <a:pt x="13463" y="0"/>
                </a:lnTo>
              </a:path>
            </a:pathLst>
          </a:custGeom>
          <a:ln w="132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72" name="object 329"/>
          <p:cNvSpPr/>
          <p:nvPr/>
        </p:nvSpPr>
        <p:spPr>
          <a:xfrm>
            <a:off x="3981227" y="3750054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>
                <a:moveTo>
                  <a:pt x="0" y="0"/>
                </a:moveTo>
                <a:lnTo>
                  <a:pt x="0" y="0"/>
                </a:lnTo>
                <a:lnTo>
                  <a:pt x="13590" y="0"/>
                </a:lnTo>
              </a:path>
            </a:pathLst>
          </a:custGeom>
          <a:ln w="132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73" name="object 330"/>
          <p:cNvSpPr/>
          <p:nvPr/>
        </p:nvSpPr>
        <p:spPr>
          <a:xfrm>
            <a:off x="4022633" y="3750054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>
                <a:moveTo>
                  <a:pt x="0" y="0"/>
                </a:moveTo>
                <a:lnTo>
                  <a:pt x="0" y="0"/>
                </a:lnTo>
                <a:lnTo>
                  <a:pt x="14098" y="0"/>
                </a:lnTo>
              </a:path>
            </a:pathLst>
          </a:custGeom>
          <a:ln w="132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74" name="object 331"/>
          <p:cNvSpPr/>
          <p:nvPr/>
        </p:nvSpPr>
        <p:spPr>
          <a:xfrm>
            <a:off x="4064547" y="3750054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0" y="0"/>
                </a:lnTo>
                <a:lnTo>
                  <a:pt x="13209" y="0"/>
                </a:lnTo>
              </a:path>
            </a:pathLst>
          </a:custGeom>
          <a:ln w="132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75" name="object 332"/>
          <p:cNvSpPr/>
          <p:nvPr/>
        </p:nvSpPr>
        <p:spPr>
          <a:xfrm>
            <a:off x="4105572" y="3750054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0" y="0"/>
                </a:lnTo>
                <a:lnTo>
                  <a:pt x="13209" y="0"/>
                </a:lnTo>
              </a:path>
            </a:pathLst>
          </a:custGeom>
          <a:ln w="132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76" name="object 333"/>
          <p:cNvSpPr/>
          <p:nvPr/>
        </p:nvSpPr>
        <p:spPr>
          <a:xfrm>
            <a:off x="4146471" y="3750054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>
                <a:moveTo>
                  <a:pt x="0" y="0"/>
                </a:moveTo>
                <a:lnTo>
                  <a:pt x="0" y="0"/>
                </a:lnTo>
                <a:lnTo>
                  <a:pt x="14225" y="0"/>
                </a:lnTo>
              </a:path>
            </a:pathLst>
          </a:custGeom>
          <a:ln w="132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77" name="object 334"/>
          <p:cNvSpPr/>
          <p:nvPr/>
        </p:nvSpPr>
        <p:spPr>
          <a:xfrm>
            <a:off x="4188385" y="3750054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0" y="0"/>
                </a:lnTo>
                <a:lnTo>
                  <a:pt x="13336" y="0"/>
                </a:lnTo>
              </a:path>
            </a:pathLst>
          </a:custGeom>
          <a:ln w="132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78" name="object 335"/>
          <p:cNvSpPr/>
          <p:nvPr/>
        </p:nvSpPr>
        <p:spPr>
          <a:xfrm>
            <a:off x="4229410" y="3750054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0" y="0"/>
                </a:lnTo>
                <a:lnTo>
                  <a:pt x="13209" y="0"/>
                </a:lnTo>
              </a:path>
            </a:pathLst>
          </a:custGeom>
          <a:ln w="132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79" name="object 336"/>
          <p:cNvSpPr/>
          <p:nvPr/>
        </p:nvSpPr>
        <p:spPr>
          <a:xfrm>
            <a:off x="4270435" y="3750054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>
                <a:moveTo>
                  <a:pt x="0" y="0"/>
                </a:moveTo>
                <a:lnTo>
                  <a:pt x="0" y="0"/>
                </a:lnTo>
                <a:lnTo>
                  <a:pt x="14225" y="0"/>
                </a:lnTo>
              </a:path>
            </a:pathLst>
          </a:custGeom>
          <a:ln w="132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80" name="object 337"/>
          <p:cNvSpPr/>
          <p:nvPr/>
        </p:nvSpPr>
        <p:spPr>
          <a:xfrm>
            <a:off x="4312349" y="3750054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>
                <a:moveTo>
                  <a:pt x="0" y="0"/>
                </a:moveTo>
                <a:lnTo>
                  <a:pt x="0" y="0"/>
                </a:lnTo>
                <a:lnTo>
                  <a:pt x="13590" y="0"/>
                </a:lnTo>
              </a:path>
            </a:pathLst>
          </a:custGeom>
          <a:ln w="132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81" name="object 338"/>
          <p:cNvSpPr/>
          <p:nvPr/>
        </p:nvSpPr>
        <p:spPr>
          <a:xfrm>
            <a:off x="4353375" y="3750054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>
                <a:moveTo>
                  <a:pt x="0" y="0"/>
                </a:moveTo>
                <a:lnTo>
                  <a:pt x="0" y="0"/>
                </a:lnTo>
                <a:lnTo>
                  <a:pt x="13463" y="0"/>
                </a:lnTo>
              </a:path>
            </a:pathLst>
          </a:custGeom>
          <a:ln w="132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82" name="object 339"/>
          <p:cNvSpPr/>
          <p:nvPr/>
        </p:nvSpPr>
        <p:spPr>
          <a:xfrm>
            <a:off x="4394272" y="3750054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>
                <a:moveTo>
                  <a:pt x="0" y="0"/>
                </a:moveTo>
                <a:lnTo>
                  <a:pt x="0" y="0"/>
                </a:lnTo>
                <a:lnTo>
                  <a:pt x="14606" y="0"/>
                </a:lnTo>
              </a:path>
            </a:pathLst>
          </a:custGeom>
          <a:ln w="132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83" name="object 340"/>
          <p:cNvSpPr/>
          <p:nvPr/>
        </p:nvSpPr>
        <p:spPr>
          <a:xfrm>
            <a:off x="4436568" y="3750054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0" y="0"/>
                </a:lnTo>
                <a:lnTo>
                  <a:pt x="13209" y="0"/>
                </a:lnTo>
              </a:path>
            </a:pathLst>
          </a:custGeom>
          <a:ln w="132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84" name="object 341"/>
          <p:cNvSpPr/>
          <p:nvPr/>
        </p:nvSpPr>
        <p:spPr>
          <a:xfrm>
            <a:off x="4477593" y="3750054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0" y="0"/>
                </a:lnTo>
                <a:lnTo>
                  <a:pt x="13209" y="0"/>
                </a:lnTo>
              </a:path>
            </a:pathLst>
          </a:custGeom>
          <a:ln w="132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85" name="object 342"/>
          <p:cNvSpPr/>
          <p:nvPr/>
        </p:nvSpPr>
        <p:spPr>
          <a:xfrm>
            <a:off x="4518618" y="3750054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>
                <a:moveTo>
                  <a:pt x="0" y="0"/>
                </a:moveTo>
                <a:lnTo>
                  <a:pt x="0" y="0"/>
                </a:lnTo>
                <a:lnTo>
                  <a:pt x="14098" y="0"/>
                </a:lnTo>
              </a:path>
            </a:pathLst>
          </a:custGeom>
          <a:ln w="132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86" name="object 343"/>
          <p:cNvSpPr/>
          <p:nvPr/>
        </p:nvSpPr>
        <p:spPr>
          <a:xfrm>
            <a:off x="4560532" y="3750054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0" y="0"/>
                </a:lnTo>
                <a:lnTo>
                  <a:pt x="13209" y="0"/>
                </a:lnTo>
              </a:path>
            </a:pathLst>
          </a:custGeom>
          <a:ln w="132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87" name="object 344"/>
          <p:cNvSpPr/>
          <p:nvPr/>
        </p:nvSpPr>
        <p:spPr>
          <a:xfrm>
            <a:off x="4601431" y="3750054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0" y="0"/>
                </a:lnTo>
                <a:lnTo>
                  <a:pt x="13336" y="0"/>
                </a:lnTo>
              </a:path>
            </a:pathLst>
          </a:custGeom>
          <a:ln w="132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88" name="object 345"/>
          <p:cNvSpPr/>
          <p:nvPr/>
        </p:nvSpPr>
        <p:spPr>
          <a:xfrm>
            <a:off x="4642456" y="3750054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>
                <a:moveTo>
                  <a:pt x="0" y="0"/>
                </a:moveTo>
                <a:lnTo>
                  <a:pt x="0" y="0"/>
                </a:lnTo>
                <a:lnTo>
                  <a:pt x="14225" y="0"/>
                </a:lnTo>
              </a:path>
            </a:pathLst>
          </a:custGeom>
          <a:ln w="132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89" name="object 346"/>
          <p:cNvSpPr/>
          <p:nvPr/>
        </p:nvSpPr>
        <p:spPr>
          <a:xfrm>
            <a:off x="4684370" y="3750054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0" y="0"/>
                </a:lnTo>
                <a:lnTo>
                  <a:pt x="13336" y="0"/>
                </a:lnTo>
              </a:path>
            </a:pathLst>
          </a:custGeom>
          <a:ln w="132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90" name="object 347"/>
          <p:cNvSpPr/>
          <p:nvPr/>
        </p:nvSpPr>
        <p:spPr>
          <a:xfrm>
            <a:off x="4725395" y="3750054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>
                <a:moveTo>
                  <a:pt x="0" y="0"/>
                </a:moveTo>
                <a:lnTo>
                  <a:pt x="0" y="0"/>
                </a:lnTo>
                <a:lnTo>
                  <a:pt x="13590" y="0"/>
                </a:lnTo>
              </a:path>
            </a:pathLst>
          </a:custGeom>
          <a:ln w="132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91" name="object 348"/>
          <p:cNvSpPr/>
          <p:nvPr/>
        </p:nvSpPr>
        <p:spPr>
          <a:xfrm>
            <a:off x="4766421" y="3750054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>
                <a:moveTo>
                  <a:pt x="0" y="0"/>
                </a:moveTo>
                <a:lnTo>
                  <a:pt x="0" y="0"/>
                </a:lnTo>
                <a:lnTo>
                  <a:pt x="14479" y="0"/>
                </a:lnTo>
              </a:path>
            </a:pathLst>
          </a:custGeom>
          <a:ln w="132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92" name="object 349"/>
          <p:cNvSpPr/>
          <p:nvPr/>
        </p:nvSpPr>
        <p:spPr>
          <a:xfrm>
            <a:off x="4808334" y="3750054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>
                <a:moveTo>
                  <a:pt x="0" y="0"/>
                </a:moveTo>
                <a:lnTo>
                  <a:pt x="0" y="0"/>
                </a:lnTo>
                <a:lnTo>
                  <a:pt x="13590" y="0"/>
                </a:lnTo>
              </a:path>
            </a:pathLst>
          </a:custGeom>
          <a:ln w="132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93" name="object 350"/>
          <p:cNvSpPr/>
          <p:nvPr/>
        </p:nvSpPr>
        <p:spPr>
          <a:xfrm>
            <a:off x="4849360" y="3750054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>
                <a:moveTo>
                  <a:pt x="0" y="0"/>
                </a:moveTo>
                <a:lnTo>
                  <a:pt x="0" y="0"/>
                </a:lnTo>
                <a:lnTo>
                  <a:pt x="13463" y="0"/>
                </a:lnTo>
              </a:path>
            </a:pathLst>
          </a:custGeom>
          <a:ln w="132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94" name="object 351"/>
          <p:cNvSpPr/>
          <p:nvPr/>
        </p:nvSpPr>
        <p:spPr>
          <a:xfrm>
            <a:off x="4890639" y="3750054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>
                <a:moveTo>
                  <a:pt x="0" y="0"/>
                </a:moveTo>
                <a:lnTo>
                  <a:pt x="0" y="0"/>
                </a:lnTo>
                <a:lnTo>
                  <a:pt x="14225" y="0"/>
                </a:lnTo>
              </a:path>
            </a:pathLst>
          </a:custGeom>
          <a:ln w="132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95" name="object 352"/>
          <p:cNvSpPr/>
          <p:nvPr/>
        </p:nvSpPr>
        <p:spPr>
          <a:xfrm>
            <a:off x="4931664" y="3750054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>
                <a:moveTo>
                  <a:pt x="0" y="0"/>
                </a:moveTo>
                <a:lnTo>
                  <a:pt x="0" y="0"/>
                </a:lnTo>
                <a:lnTo>
                  <a:pt x="14098" y="0"/>
                </a:lnTo>
              </a:path>
            </a:pathLst>
          </a:custGeom>
          <a:ln w="132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96" name="object 353"/>
          <p:cNvSpPr/>
          <p:nvPr/>
        </p:nvSpPr>
        <p:spPr>
          <a:xfrm>
            <a:off x="4973579" y="3750054"/>
            <a:ext cx="13335" cy="0"/>
          </a:xfrm>
          <a:custGeom>
            <a:avLst/>
            <a:gdLst/>
            <a:ahLst/>
            <a:cxnLst/>
            <a:rect l="l" t="t" r="r" b="b"/>
            <a:pathLst>
              <a:path w="13334">
                <a:moveTo>
                  <a:pt x="0" y="0"/>
                </a:moveTo>
                <a:lnTo>
                  <a:pt x="0" y="0"/>
                </a:lnTo>
                <a:lnTo>
                  <a:pt x="13209" y="0"/>
                </a:lnTo>
              </a:path>
            </a:pathLst>
          </a:custGeom>
          <a:ln w="132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97" name="object 354"/>
          <p:cNvSpPr/>
          <p:nvPr/>
        </p:nvSpPr>
        <p:spPr>
          <a:xfrm>
            <a:off x="5014476" y="3750054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>
                <a:moveTo>
                  <a:pt x="0" y="0"/>
                </a:moveTo>
                <a:lnTo>
                  <a:pt x="0" y="0"/>
                </a:lnTo>
                <a:lnTo>
                  <a:pt x="14225" y="0"/>
                </a:lnTo>
              </a:path>
            </a:pathLst>
          </a:custGeom>
          <a:ln w="132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98" name="object 355"/>
          <p:cNvSpPr/>
          <p:nvPr/>
        </p:nvSpPr>
        <p:spPr>
          <a:xfrm>
            <a:off x="5055502" y="3750054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>
                <a:moveTo>
                  <a:pt x="0" y="0"/>
                </a:moveTo>
                <a:lnTo>
                  <a:pt x="0" y="0"/>
                </a:lnTo>
                <a:lnTo>
                  <a:pt x="14225" y="0"/>
                </a:lnTo>
              </a:path>
            </a:pathLst>
          </a:custGeom>
          <a:ln w="132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99" name="object 356"/>
          <p:cNvSpPr/>
          <p:nvPr/>
        </p:nvSpPr>
        <p:spPr>
          <a:xfrm>
            <a:off x="5097416" y="3750054"/>
            <a:ext cx="7620" cy="0"/>
          </a:xfrm>
          <a:custGeom>
            <a:avLst/>
            <a:gdLst/>
            <a:ahLst/>
            <a:cxnLst/>
            <a:rect l="l" t="t" r="r" b="b"/>
            <a:pathLst>
              <a:path w="7620">
                <a:moveTo>
                  <a:pt x="0" y="0"/>
                </a:moveTo>
                <a:lnTo>
                  <a:pt x="0" y="0"/>
                </a:lnTo>
                <a:lnTo>
                  <a:pt x="7620" y="0"/>
                </a:lnTo>
              </a:path>
            </a:pathLst>
          </a:custGeom>
          <a:ln w="132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00" name="object 357"/>
          <p:cNvSpPr/>
          <p:nvPr/>
        </p:nvSpPr>
        <p:spPr>
          <a:xfrm>
            <a:off x="5094622" y="3705884"/>
            <a:ext cx="85090" cy="87630"/>
          </a:xfrm>
          <a:custGeom>
            <a:avLst/>
            <a:gdLst/>
            <a:ahLst/>
            <a:cxnLst/>
            <a:rect l="l" t="t" r="r" b="b"/>
            <a:pathLst>
              <a:path w="85090" h="87629">
                <a:moveTo>
                  <a:pt x="0" y="0"/>
                </a:moveTo>
                <a:lnTo>
                  <a:pt x="0" y="87195"/>
                </a:lnTo>
                <a:lnTo>
                  <a:pt x="84844" y="4417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01" name="object 358"/>
          <p:cNvSpPr/>
          <p:nvPr/>
        </p:nvSpPr>
        <p:spPr>
          <a:xfrm>
            <a:off x="623616" y="3119700"/>
            <a:ext cx="3187065" cy="1626235"/>
          </a:xfrm>
          <a:custGeom>
            <a:avLst/>
            <a:gdLst/>
            <a:ahLst/>
            <a:cxnLst/>
            <a:rect l="l" t="t" r="r" b="b"/>
            <a:pathLst>
              <a:path w="3187065" h="1626235">
                <a:moveTo>
                  <a:pt x="0" y="1626166"/>
                </a:moveTo>
                <a:lnTo>
                  <a:pt x="0" y="1626166"/>
                </a:lnTo>
                <a:lnTo>
                  <a:pt x="3187032" y="0"/>
                </a:lnTo>
              </a:path>
            </a:pathLst>
          </a:custGeom>
          <a:ln w="1326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02" name="object 359"/>
          <p:cNvSpPr/>
          <p:nvPr/>
        </p:nvSpPr>
        <p:spPr>
          <a:xfrm>
            <a:off x="3782071" y="3085203"/>
            <a:ext cx="95885" cy="78740"/>
          </a:xfrm>
          <a:custGeom>
            <a:avLst/>
            <a:gdLst/>
            <a:ahLst/>
            <a:cxnLst/>
            <a:rect l="l" t="t" r="r" b="b"/>
            <a:pathLst>
              <a:path w="95885" h="78739">
                <a:moveTo>
                  <a:pt x="95513" y="0"/>
                </a:moveTo>
                <a:lnTo>
                  <a:pt x="0" y="0"/>
                </a:lnTo>
                <a:lnTo>
                  <a:pt x="38103" y="78412"/>
                </a:lnTo>
                <a:lnTo>
                  <a:pt x="9551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03" name="object 360"/>
          <p:cNvSpPr/>
          <p:nvPr/>
        </p:nvSpPr>
        <p:spPr>
          <a:xfrm>
            <a:off x="3877584" y="1948605"/>
            <a:ext cx="3183890" cy="1136650"/>
          </a:xfrm>
          <a:custGeom>
            <a:avLst/>
            <a:gdLst/>
            <a:ahLst/>
            <a:cxnLst/>
            <a:rect l="l" t="t" r="r" b="b"/>
            <a:pathLst>
              <a:path w="3183890" h="1136650">
                <a:moveTo>
                  <a:pt x="0" y="1136597"/>
                </a:moveTo>
                <a:lnTo>
                  <a:pt x="0" y="1136597"/>
                </a:lnTo>
                <a:lnTo>
                  <a:pt x="3183831" y="0"/>
                </a:lnTo>
              </a:path>
            </a:pathLst>
          </a:custGeom>
          <a:ln w="1326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04" name="object 361"/>
          <p:cNvSpPr/>
          <p:nvPr/>
        </p:nvSpPr>
        <p:spPr>
          <a:xfrm>
            <a:off x="7037791" y="1911309"/>
            <a:ext cx="94615" cy="82550"/>
          </a:xfrm>
          <a:custGeom>
            <a:avLst/>
            <a:gdLst/>
            <a:ahLst/>
            <a:cxnLst/>
            <a:rect l="l" t="t" r="r" b="b"/>
            <a:pathLst>
              <a:path w="94615" h="82550">
                <a:moveTo>
                  <a:pt x="0" y="0"/>
                </a:moveTo>
                <a:lnTo>
                  <a:pt x="27434" y="82231"/>
                </a:lnTo>
                <a:lnTo>
                  <a:pt x="94370" y="12347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05" name="object 362"/>
          <p:cNvSpPr/>
          <p:nvPr/>
        </p:nvSpPr>
        <p:spPr>
          <a:xfrm>
            <a:off x="623616" y="2792303"/>
            <a:ext cx="3190240" cy="1953895"/>
          </a:xfrm>
          <a:custGeom>
            <a:avLst/>
            <a:gdLst/>
            <a:ahLst/>
            <a:cxnLst/>
            <a:rect l="l" t="t" r="r" b="b"/>
            <a:pathLst>
              <a:path w="3190240" h="1953895">
                <a:moveTo>
                  <a:pt x="0" y="1953563"/>
                </a:moveTo>
                <a:lnTo>
                  <a:pt x="0" y="1953563"/>
                </a:lnTo>
                <a:lnTo>
                  <a:pt x="3189953" y="0"/>
                </a:lnTo>
              </a:path>
            </a:pathLst>
          </a:custGeom>
          <a:ln w="13263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06" name="object 363"/>
          <p:cNvSpPr/>
          <p:nvPr/>
        </p:nvSpPr>
        <p:spPr>
          <a:xfrm>
            <a:off x="3782960" y="2753096"/>
            <a:ext cx="94615" cy="82550"/>
          </a:xfrm>
          <a:custGeom>
            <a:avLst/>
            <a:gdLst/>
            <a:ahLst/>
            <a:cxnLst/>
            <a:rect l="l" t="t" r="r" b="b"/>
            <a:pathLst>
              <a:path w="94614" h="82550">
                <a:moveTo>
                  <a:pt x="94624" y="0"/>
                </a:moveTo>
                <a:lnTo>
                  <a:pt x="0" y="7637"/>
                </a:lnTo>
                <a:lnTo>
                  <a:pt x="43819" y="82485"/>
                </a:lnTo>
                <a:lnTo>
                  <a:pt x="94624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07" name="object 366"/>
          <p:cNvSpPr/>
          <p:nvPr/>
        </p:nvSpPr>
        <p:spPr>
          <a:xfrm>
            <a:off x="3632195" y="3085203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0" y="0"/>
                </a:lnTo>
                <a:lnTo>
                  <a:pt x="11431" y="0"/>
                </a:lnTo>
              </a:path>
            </a:pathLst>
          </a:custGeom>
          <a:ln w="132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08" name="object 367"/>
          <p:cNvSpPr/>
          <p:nvPr/>
        </p:nvSpPr>
        <p:spPr>
          <a:xfrm>
            <a:off x="3712340" y="3085203"/>
            <a:ext cx="12065" cy="0"/>
          </a:xfrm>
          <a:custGeom>
            <a:avLst/>
            <a:gdLst/>
            <a:ahLst/>
            <a:cxnLst/>
            <a:rect l="l" t="t" r="r" b="b"/>
            <a:pathLst>
              <a:path w="12064">
                <a:moveTo>
                  <a:pt x="0" y="0"/>
                </a:moveTo>
                <a:lnTo>
                  <a:pt x="0" y="0"/>
                </a:lnTo>
                <a:lnTo>
                  <a:pt x="11685" y="0"/>
                </a:lnTo>
              </a:path>
            </a:pathLst>
          </a:custGeom>
          <a:ln w="132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09" name="object 368"/>
          <p:cNvSpPr/>
          <p:nvPr/>
        </p:nvSpPr>
        <p:spPr>
          <a:xfrm>
            <a:off x="3792359" y="3085203"/>
            <a:ext cx="12065" cy="0"/>
          </a:xfrm>
          <a:custGeom>
            <a:avLst/>
            <a:gdLst/>
            <a:ahLst/>
            <a:cxnLst/>
            <a:rect l="l" t="t" r="r" b="b"/>
            <a:pathLst>
              <a:path w="12064">
                <a:moveTo>
                  <a:pt x="0" y="0"/>
                </a:moveTo>
                <a:lnTo>
                  <a:pt x="0" y="0"/>
                </a:lnTo>
                <a:lnTo>
                  <a:pt x="11685" y="0"/>
                </a:lnTo>
              </a:path>
            </a:pathLst>
          </a:custGeom>
          <a:ln w="132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10" name="object 369"/>
          <p:cNvSpPr/>
          <p:nvPr/>
        </p:nvSpPr>
        <p:spPr>
          <a:xfrm>
            <a:off x="3872758" y="3085203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0" y="0"/>
                </a:lnTo>
                <a:lnTo>
                  <a:pt x="11431" y="0"/>
                </a:lnTo>
              </a:path>
            </a:pathLst>
          </a:custGeom>
          <a:ln w="132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11" name="object 370"/>
          <p:cNvSpPr/>
          <p:nvPr/>
        </p:nvSpPr>
        <p:spPr>
          <a:xfrm>
            <a:off x="3953792" y="3085203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0" y="0"/>
                </a:lnTo>
                <a:lnTo>
                  <a:pt x="11431" y="0"/>
                </a:lnTo>
              </a:path>
            </a:pathLst>
          </a:custGeom>
          <a:ln w="132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12" name="object 371"/>
          <p:cNvSpPr/>
          <p:nvPr/>
        </p:nvSpPr>
        <p:spPr>
          <a:xfrm>
            <a:off x="4033937" y="3085203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0" y="0"/>
                </a:lnTo>
                <a:lnTo>
                  <a:pt x="11304" y="0"/>
                </a:lnTo>
              </a:path>
            </a:pathLst>
          </a:custGeom>
          <a:ln w="132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13" name="object 372"/>
          <p:cNvSpPr/>
          <p:nvPr/>
        </p:nvSpPr>
        <p:spPr>
          <a:xfrm>
            <a:off x="4114082" y="3085203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0" y="0"/>
                </a:lnTo>
                <a:lnTo>
                  <a:pt x="11304" y="0"/>
                </a:lnTo>
              </a:path>
            </a:pathLst>
          </a:custGeom>
          <a:ln w="132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14" name="object 373"/>
          <p:cNvSpPr/>
          <p:nvPr/>
        </p:nvSpPr>
        <p:spPr>
          <a:xfrm>
            <a:off x="4194100" y="3085203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0" y="0"/>
                </a:lnTo>
                <a:lnTo>
                  <a:pt x="11304" y="0"/>
                </a:lnTo>
              </a:path>
            </a:pathLst>
          </a:custGeom>
          <a:ln w="132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15" name="object 374"/>
          <p:cNvSpPr/>
          <p:nvPr/>
        </p:nvSpPr>
        <p:spPr>
          <a:xfrm>
            <a:off x="4275134" y="3085203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0" y="0"/>
                </a:lnTo>
                <a:lnTo>
                  <a:pt x="9525" y="0"/>
                </a:lnTo>
              </a:path>
            </a:pathLst>
          </a:custGeom>
          <a:ln w="132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16" name="object 375"/>
          <p:cNvSpPr/>
          <p:nvPr/>
        </p:nvSpPr>
        <p:spPr>
          <a:xfrm>
            <a:off x="3877584" y="2753096"/>
            <a:ext cx="0" cy="332105"/>
          </a:xfrm>
          <a:custGeom>
            <a:avLst/>
            <a:gdLst/>
            <a:ahLst/>
            <a:cxnLst/>
            <a:rect l="l" t="t" r="r" b="b"/>
            <a:pathLst>
              <a:path h="332104">
                <a:moveTo>
                  <a:pt x="0" y="0"/>
                </a:moveTo>
                <a:lnTo>
                  <a:pt x="0" y="0"/>
                </a:lnTo>
                <a:lnTo>
                  <a:pt x="0" y="332107"/>
                </a:lnTo>
              </a:path>
            </a:pathLst>
          </a:custGeom>
          <a:ln w="1324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17" name="object 376"/>
          <p:cNvSpPr/>
          <p:nvPr/>
        </p:nvSpPr>
        <p:spPr>
          <a:xfrm>
            <a:off x="3877584" y="3085203"/>
            <a:ext cx="407670" cy="0"/>
          </a:xfrm>
          <a:custGeom>
            <a:avLst/>
            <a:gdLst/>
            <a:ahLst/>
            <a:cxnLst/>
            <a:rect l="l" t="t" r="r" b="b"/>
            <a:pathLst>
              <a:path w="407670">
                <a:moveTo>
                  <a:pt x="0" y="0"/>
                </a:moveTo>
                <a:lnTo>
                  <a:pt x="0" y="0"/>
                </a:lnTo>
                <a:lnTo>
                  <a:pt x="407076" y="0"/>
                </a:lnTo>
              </a:path>
            </a:pathLst>
          </a:custGeom>
          <a:ln w="13271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18" name="object 377"/>
          <p:cNvSpPr/>
          <p:nvPr/>
        </p:nvSpPr>
        <p:spPr>
          <a:xfrm>
            <a:off x="623616" y="3116899"/>
            <a:ext cx="3592829" cy="1629410"/>
          </a:xfrm>
          <a:custGeom>
            <a:avLst/>
            <a:gdLst/>
            <a:ahLst/>
            <a:cxnLst/>
            <a:rect l="l" t="t" r="r" b="b"/>
            <a:pathLst>
              <a:path w="3592829" h="1629410">
                <a:moveTo>
                  <a:pt x="0" y="1628966"/>
                </a:moveTo>
                <a:lnTo>
                  <a:pt x="0" y="1628966"/>
                </a:lnTo>
                <a:lnTo>
                  <a:pt x="3592584" y="0"/>
                </a:lnTo>
              </a:path>
            </a:pathLst>
          </a:custGeom>
          <a:ln w="13266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19" name="object 378"/>
          <p:cNvSpPr/>
          <p:nvPr/>
        </p:nvSpPr>
        <p:spPr>
          <a:xfrm>
            <a:off x="4189401" y="3081512"/>
            <a:ext cx="95250" cy="79375"/>
          </a:xfrm>
          <a:custGeom>
            <a:avLst/>
            <a:gdLst/>
            <a:ahLst/>
            <a:cxnLst/>
            <a:rect l="l" t="t" r="r" b="b"/>
            <a:pathLst>
              <a:path w="95250" h="79375">
                <a:moveTo>
                  <a:pt x="0" y="0"/>
                </a:moveTo>
                <a:lnTo>
                  <a:pt x="34293" y="79303"/>
                </a:lnTo>
                <a:lnTo>
                  <a:pt x="95259" y="3691"/>
                </a:lnTo>
                <a:lnTo>
                  <a:pt x="0" y="0"/>
                </a:lnTo>
                <a:close/>
              </a:path>
            </a:pathLst>
          </a:custGeom>
          <a:solidFill>
            <a:srgbClr val="008000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20" name="object 380"/>
          <p:cNvSpPr/>
          <p:nvPr/>
        </p:nvSpPr>
        <p:spPr>
          <a:xfrm>
            <a:off x="3341209" y="3357610"/>
            <a:ext cx="337820" cy="0"/>
          </a:xfrm>
          <a:custGeom>
            <a:avLst/>
            <a:gdLst/>
            <a:ahLst/>
            <a:cxnLst/>
            <a:rect l="l" t="t" r="r" b="b"/>
            <a:pathLst>
              <a:path w="337820">
                <a:moveTo>
                  <a:pt x="0" y="0"/>
                </a:moveTo>
                <a:lnTo>
                  <a:pt x="0" y="0"/>
                </a:lnTo>
                <a:lnTo>
                  <a:pt x="337727" y="0"/>
                </a:lnTo>
              </a:path>
            </a:pathLst>
          </a:custGeom>
          <a:ln w="13271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21" name="object 385"/>
          <p:cNvSpPr/>
          <p:nvPr/>
        </p:nvSpPr>
        <p:spPr>
          <a:xfrm>
            <a:off x="1925777" y="3951686"/>
            <a:ext cx="0" cy="127000"/>
          </a:xfrm>
          <a:custGeom>
            <a:avLst/>
            <a:gdLst/>
            <a:ahLst/>
            <a:cxnLst/>
            <a:rect l="l" t="t" r="r" b="b"/>
            <a:pathLst>
              <a:path h="127000">
                <a:moveTo>
                  <a:pt x="0" y="0"/>
                </a:moveTo>
                <a:lnTo>
                  <a:pt x="0" y="0"/>
                </a:lnTo>
                <a:lnTo>
                  <a:pt x="0" y="126401"/>
                </a:lnTo>
              </a:path>
            </a:pathLst>
          </a:custGeom>
          <a:ln w="1324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22" name="object 386"/>
          <p:cNvSpPr/>
          <p:nvPr/>
        </p:nvSpPr>
        <p:spPr>
          <a:xfrm>
            <a:off x="1925777" y="4081906"/>
            <a:ext cx="156845" cy="0"/>
          </a:xfrm>
          <a:custGeom>
            <a:avLst/>
            <a:gdLst/>
            <a:ahLst/>
            <a:cxnLst/>
            <a:rect l="l" t="t" r="r" b="b"/>
            <a:pathLst>
              <a:path w="156845">
                <a:moveTo>
                  <a:pt x="0" y="0"/>
                </a:moveTo>
                <a:lnTo>
                  <a:pt x="0" y="0"/>
                </a:lnTo>
                <a:lnTo>
                  <a:pt x="156479" y="0"/>
                </a:lnTo>
              </a:path>
            </a:pathLst>
          </a:custGeom>
          <a:ln w="13271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23" name="object 387"/>
          <p:cNvSpPr/>
          <p:nvPr/>
        </p:nvSpPr>
        <p:spPr>
          <a:xfrm>
            <a:off x="3877584" y="2104667"/>
            <a:ext cx="3181350" cy="648970"/>
          </a:xfrm>
          <a:custGeom>
            <a:avLst/>
            <a:gdLst/>
            <a:ahLst/>
            <a:cxnLst/>
            <a:rect l="l" t="t" r="r" b="b"/>
            <a:pathLst>
              <a:path w="3181350" h="648970">
                <a:moveTo>
                  <a:pt x="0" y="648429"/>
                </a:moveTo>
                <a:lnTo>
                  <a:pt x="0" y="648429"/>
                </a:lnTo>
                <a:lnTo>
                  <a:pt x="3181037" y="0"/>
                </a:lnTo>
              </a:path>
            </a:pathLst>
          </a:custGeom>
          <a:ln w="1327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24" name="object 388"/>
          <p:cNvSpPr/>
          <p:nvPr/>
        </p:nvSpPr>
        <p:spPr>
          <a:xfrm>
            <a:off x="7039697" y="2063296"/>
            <a:ext cx="92710" cy="86360"/>
          </a:xfrm>
          <a:custGeom>
            <a:avLst/>
            <a:gdLst/>
            <a:ahLst/>
            <a:cxnLst/>
            <a:rect l="l" t="t" r="r" b="b"/>
            <a:pathLst>
              <a:path w="92709" h="86360">
                <a:moveTo>
                  <a:pt x="0" y="0"/>
                </a:moveTo>
                <a:lnTo>
                  <a:pt x="17019" y="86304"/>
                </a:lnTo>
                <a:lnTo>
                  <a:pt x="92465" y="25967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25" name="object 389"/>
          <p:cNvSpPr/>
          <p:nvPr/>
        </p:nvSpPr>
        <p:spPr>
          <a:xfrm>
            <a:off x="6044661" y="2301589"/>
            <a:ext cx="13335" cy="0"/>
          </a:xfrm>
          <a:custGeom>
            <a:avLst/>
            <a:gdLst/>
            <a:ahLst/>
            <a:cxnLst/>
            <a:rect l="l" t="t" r="r" b="b"/>
            <a:pathLst>
              <a:path w="13334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32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26" name="object 390"/>
          <p:cNvSpPr/>
          <p:nvPr/>
        </p:nvSpPr>
        <p:spPr>
          <a:xfrm>
            <a:off x="6044661" y="2259582"/>
            <a:ext cx="13335" cy="0"/>
          </a:xfrm>
          <a:custGeom>
            <a:avLst/>
            <a:gdLst/>
            <a:ahLst/>
            <a:cxnLst/>
            <a:rect l="l" t="t" r="r" b="b"/>
            <a:pathLst>
              <a:path w="13334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32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27" name="object 391"/>
          <p:cNvSpPr/>
          <p:nvPr/>
        </p:nvSpPr>
        <p:spPr>
          <a:xfrm>
            <a:off x="6044661" y="2217066"/>
            <a:ext cx="13335" cy="0"/>
          </a:xfrm>
          <a:custGeom>
            <a:avLst/>
            <a:gdLst/>
            <a:ahLst/>
            <a:cxnLst/>
            <a:rect l="l" t="t" r="r" b="b"/>
            <a:pathLst>
              <a:path w="13334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42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28" name="object 392"/>
          <p:cNvSpPr/>
          <p:nvPr/>
        </p:nvSpPr>
        <p:spPr>
          <a:xfrm>
            <a:off x="6044661" y="2174869"/>
            <a:ext cx="13335" cy="0"/>
          </a:xfrm>
          <a:custGeom>
            <a:avLst/>
            <a:gdLst/>
            <a:ahLst/>
            <a:cxnLst/>
            <a:rect l="l" t="t" r="r" b="b"/>
            <a:pathLst>
              <a:path w="13334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46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29" name="object 393"/>
          <p:cNvSpPr/>
          <p:nvPr/>
        </p:nvSpPr>
        <p:spPr>
          <a:xfrm>
            <a:off x="6044661" y="2132798"/>
            <a:ext cx="13335" cy="0"/>
          </a:xfrm>
          <a:custGeom>
            <a:avLst/>
            <a:gdLst/>
            <a:ahLst/>
            <a:cxnLst/>
            <a:rect l="l" t="t" r="r" b="b"/>
            <a:pathLst>
              <a:path w="13334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45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30" name="object 394"/>
          <p:cNvSpPr/>
          <p:nvPr/>
        </p:nvSpPr>
        <p:spPr>
          <a:xfrm>
            <a:off x="6044661" y="2090664"/>
            <a:ext cx="13335" cy="0"/>
          </a:xfrm>
          <a:custGeom>
            <a:avLst/>
            <a:gdLst/>
            <a:ahLst/>
            <a:cxnLst/>
            <a:rect l="l" t="t" r="r" b="b"/>
            <a:pathLst>
              <a:path w="13334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42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31" name="object 395"/>
          <p:cNvSpPr/>
          <p:nvPr/>
        </p:nvSpPr>
        <p:spPr>
          <a:xfrm>
            <a:off x="6044661" y="2048658"/>
            <a:ext cx="13335" cy="0"/>
          </a:xfrm>
          <a:custGeom>
            <a:avLst/>
            <a:gdLst/>
            <a:ahLst/>
            <a:cxnLst/>
            <a:rect l="l" t="t" r="r" b="b"/>
            <a:pathLst>
              <a:path w="13334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42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32" name="object 396"/>
          <p:cNvSpPr/>
          <p:nvPr/>
        </p:nvSpPr>
        <p:spPr>
          <a:xfrm>
            <a:off x="4688181" y="2587616"/>
            <a:ext cx="3175" cy="203200"/>
          </a:xfrm>
          <a:custGeom>
            <a:avLst/>
            <a:gdLst/>
            <a:ahLst/>
            <a:cxnLst/>
            <a:rect l="l" t="t" r="r" b="b"/>
            <a:pathLst>
              <a:path w="3175" h="203200">
                <a:moveTo>
                  <a:pt x="2794" y="0"/>
                </a:moveTo>
                <a:lnTo>
                  <a:pt x="2794" y="0"/>
                </a:lnTo>
                <a:lnTo>
                  <a:pt x="0" y="202777"/>
                </a:lnTo>
              </a:path>
            </a:pathLst>
          </a:custGeom>
          <a:ln w="1324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33" name="object 397"/>
          <p:cNvSpPr/>
          <p:nvPr/>
        </p:nvSpPr>
        <p:spPr>
          <a:xfrm>
            <a:off x="5338614" y="2454849"/>
            <a:ext cx="0" cy="103505"/>
          </a:xfrm>
          <a:custGeom>
            <a:avLst/>
            <a:gdLst/>
            <a:ahLst/>
            <a:cxnLst/>
            <a:rect l="l" t="t" r="r" b="b"/>
            <a:pathLst>
              <a:path h="103505">
                <a:moveTo>
                  <a:pt x="0" y="0"/>
                </a:moveTo>
                <a:lnTo>
                  <a:pt x="0" y="0"/>
                </a:lnTo>
                <a:lnTo>
                  <a:pt x="0" y="103361"/>
                </a:lnTo>
              </a:path>
            </a:pathLst>
          </a:custGeom>
          <a:ln w="1324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34" name="object 398"/>
          <p:cNvSpPr/>
          <p:nvPr/>
        </p:nvSpPr>
        <p:spPr>
          <a:xfrm>
            <a:off x="6721911" y="2073098"/>
            <a:ext cx="0" cy="102870"/>
          </a:xfrm>
          <a:custGeom>
            <a:avLst/>
            <a:gdLst/>
            <a:ahLst/>
            <a:cxnLst/>
            <a:rect l="l" t="t" r="r" b="b"/>
            <a:pathLst>
              <a:path h="102869">
                <a:moveTo>
                  <a:pt x="0" y="0"/>
                </a:moveTo>
                <a:lnTo>
                  <a:pt x="0" y="0"/>
                </a:lnTo>
                <a:lnTo>
                  <a:pt x="0" y="102343"/>
                </a:lnTo>
              </a:path>
            </a:pathLst>
          </a:custGeom>
          <a:ln w="1324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35" name="object 399"/>
          <p:cNvSpPr/>
          <p:nvPr/>
        </p:nvSpPr>
        <p:spPr>
          <a:xfrm>
            <a:off x="7132162" y="1923656"/>
            <a:ext cx="0" cy="165735"/>
          </a:xfrm>
          <a:custGeom>
            <a:avLst/>
            <a:gdLst/>
            <a:ahLst/>
            <a:cxnLst/>
            <a:rect l="l" t="t" r="r" b="b"/>
            <a:pathLst>
              <a:path h="165735">
                <a:moveTo>
                  <a:pt x="0" y="0"/>
                </a:moveTo>
                <a:lnTo>
                  <a:pt x="0" y="0"/>
                </a:lnTo>
                <a:lnTo>
                  <a:pt x="0" y="165608"/>
                </a:lnTo>
              </a:path>
            </a:pathLst>
          </a:custGeom>
          <a:ln w="1324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36" name="object 400"/>
          <p:cNvSpPr/>
          <p:nvPr/>
        </p:nvSpPr>
        <p:spPr>
          <a:xfrm>
            <a:off x="4287709" y="1953315"/>
            <a:ext cx="2639060" cy="1129665"/>
          </a:xfrm>
          <a:custGeom>
            <a:avLst/>
            <a:gdLst/>
            <a:ahLst/>
            <a:cxnLst/>
            <a:rect l="l" t="t" r="r" b="b"/>
            <a:pathLst>
              <a:path w="2639059" h="1129664">
                <a:moveTo>
                  <a:pt x="0" y="1129087"/>
                </a:moveTo>
                <a:lnTo>
                  <a:pt x="0" y="1129087"/>
                </a:lnTo>
                <a:lnTo>
                  <a:pt x="2638438" y="0"/>
                </a:lnTo>
              </a:path>
            </a:pathLst>
          </a:custGeom>
          <a:ln w="13267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37" name="object 401"/>
          <p:cNvSpPr/>
          <p:nvPr/>
        </p:nvSpPr>
        <p:spPr>
          <a:xfrm>
            <a:off x="6900363" y="1917037"/>
            <a:ext cx="95250" cy="80645"/>
          </a:xfrm>
          <a:custGeom>
            <a:avLst/>
            <a:gdLst/>
            <a:ahLst/>
            <a:cxnLst/>
            <a:rect l="l" t="t" r="r" b="b"/>
            <a:pathLst>
              <a:path w="95250" h="80644">
                <a:moveTo>
                  <a:pt x="0" y="0"/>
                </a:moveTo>
                <a:lnTo>
                  <a:pt x="32515" y="80576"/>
                </a:lnTo>
                <a:lnTo>
                  <a:pt x="95259" y="6619"/>
                </a:lnTo>
                <a:lnTo>
                  <a:pt x="0" y="0"/>
                </a:lnTo>
                <a:close/>
              </a:path>
            </a:pathLst>
          </a:custGeom>
          <a:solidFill>
            <a:srgbClr val="008000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38" name="object 402"/>
          <p:cNvSpPr/>
          <p:nvPr/>
        </p:nvSpPr>
        <p:spPr>
          <a:xfrm>
            <a:off x="6337553" y="2198863"/>
            <a:ext cx="13335" cy="0"/>
          </a:xfrm>
          <a:custGeom>
            <a:avLst/>
            <a:gdLst/>
            <a:ahLst/>
            <a:cxnLst/>
            <a:rect l="l" t="t" r="r" b="b"/>
            <a:pathLst>
              <a:path w="13334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45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39" name="object 403"/>
          <p:cNvSpPr/>
          <p:nvPr/>
        </p:nvSpPr>
        <p:spPr>
          <a:xfrm>
            <a:off x="6336537" y="2156729"/>
            <a:ext cx="13335" cy="0"/>
          </a:xfrm>
          <a:custGeom>
            <a:avLst/>
            <a:gdLst/>
            <a:ahLst/>
            <a:cxnLst/>
            <a:rect l="l" t="t" r="r" b="b"/>
            <a:pathLst>
              <a:path w="13334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42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40" name="object 404"/>
          <p:cNvSpPr/>
          <p:nvPr/>
        </p:nvSpPr>
        <p:spPr>
          <a:xfrm>
            <a:off x="6335648" y="2114659"/>
            <a:ext cx="13335" cy="0"/>
          </a:xfrm>
          <a:custGeom>
            <a:avLst/>
            <a:gdLst/>
            <a:ahLst/>
            <a:cxnLst/>
            <a:rect l="l" t="t" r="r" b="b"/>
            <a:pathLst>
              <a:path w="13334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41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41" name="object 405"/>
          <p:cNvSpPr/>
          <p:nvPr/>
        </p:nvSpPr>
        <p:spPr>
          <a:xfrm>
            <a:off x="6334759" y="2072207"/>
            <a:ext cx="13335" cy="0"/>
          </a:xfrm>
          <a:custGeom>
            <a:avLst/>
            <a:gdLst/>
            <a:ahLst/>
            <a:cxnLst/>
            <a:rect l="l" t="t" r="r" b="b"/>
            <a:pathLst>
              <a:path w="13334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32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42" name="object 406"/>
          <p:cNvSpPr/>
          <p:nvPr/>
        </p:nvSpPr>
        <p:spPr>
          <a:xfrm>
            <a:off x="6333743" y="2030009"/>
            <a:ext cx="13335" cy="0"/>
          </a:xfrm>
          <a:custGeom>
            <a:avLst/>
            <a:gdLst/>
            <a:ahLst/>
            <a:cxnLst/>
            <a:rect l="l" t="t" r="r" b="b"/>
            <a:pathLst>
              <a:path w="13334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3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43" name="object 407"/>
          <p:cNvSpPr/>
          <p:nvPr/>
        </p:nvSpPr>
        <p:spPr>
          <a:xfrm>
            <a:off x="6332854" y="1987812"/>
            <a:ext cx="13335" cy="0"/>
          </a:xfrm>
          <a:custGeom>
            <a:avLst/>
            <a:gdLst/>
            <a:ahLst/>
            <a:cxnLst/>
            <a:rect l="l" t="t" r="r" b="b"/>
            <a:pathLst>
              <a:path w="13334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32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44" name="object 408"/>
          <p:cNvSpPr/>
          <p:nvPr/>
        </p:nvSpPr>
        <p:spPr>
          <a:xfrm>
            <a:off x="6337570" y="1939186"/>
            <a:ext cx="1270" cy="13335"/>
          </a:xfrm>
          <a:custGeom>
            <a:avLst/>
            <a:gdLst/>
            <a:ahLst/>
            <a:cxnLst/>
            <a:rect l="l" t="t" r="r" b="b"/>
            <a:pathLst>
              <a:path w="1270" h="13335">
                <a:moveTo>
                  <a:pt x="889" y="13238"/>
                </a:moveTo>
                <a:lnTo>
                  <a:pt x="889" y="13238"/>
                </a:lnTo>
                <a:lnTo>
                  <a:pt x="0" y="0"/>
                </a:lnTo>
              </a:path>
            </a:pathLst>
          </a:custGeom>
          <a:ln w="132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45" name="object 409"/>
          <p:cNvSpPr/>
          <p:nvPr/>
        </p:nvSpPr>
        <p:spPr>
          <a:xfrm>
            <a:off x="6336554" y="1897052"/>
            <a:ext cx="1270" cy="13970"/>
          </a:xfrm>
          <a:custGeom>
            <a:avLst/>
            <a:gdLst/>
            <a:ahLst/>
            <a:cxnLst/>
            <a:rect l="l" t="t" r="r" b="b"/>
            <a:pathLst>
              <a:path w="1270" h="13969">
                <a:moveTo>
                  <a:pt x="1016" y="13365"/>
                </a:moveTo>
                <a:lnTo>
                  <a:pt x="1016" y="13365"/>
                </a:lnTo>
                <a:lnTo>
                  <a:pt x="0" y="0"/>
                </a:lnTo>
              </a:path>
            </a:pathLst>
          </a:custGeom>
          <a:ln w="132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46" name="object 410"/>
          <p:cNvSpPr/>
          <p:nvPr/>
        </p:nvSpPr>
        <p:spPr>
          <a:xfrm>
            <a:off x="6335664" y="1853772"/>
            <a:ext cx="1270" cy="15240"/>
          </a:xfrm>
          <a:custGeom>
            <a:avLst/>
            <a:gdLst/>
            <a:ahLst/>
            <a:cxnLst/>
            <a:rect l="l" t="t" r="r" b="b"/>
            <a:pathLst>
              <a:path w="1270" h="15239">
                <a:moveTo>
                  <a:pt x="889" y="14638"/>
                </a:moveTo>
                <a:lnTo>
                  <a:pt x="889" y="14638"/>
                </a:lnTo>
                <a:lnTo>
                  <a:pt x="0" y="0"/>
                </a:lnTo>
              </a:path>
            </a:pathLst>
          </a:custGeom>
          <a:ln w="132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47" name="object 411"/>
          <p:cNvSpPr/>
          <p:nvPr/>
        </p:nvSpPr>
        <p:spPr>
          <a:xfrm>
            <a:off x="6334648" y="1811766"/>
            <a:ext cx="1270" cy="14604"/>
          </a:xfrm>
          <a:custGeom>
            <a:avLst/>
            <a:gdLst/>
            <a:ahLst/>
            <a:cxnLst/>
            <a:rect l="l" t="t" r="r" b="b"/>
            <a:pathLst>
              <a:path w="1270" h="14605">
                <a:moveTo>
                  <a:pt x="1016" y="14511"/>
                </a:moveTo>
                <a:lnTo>
                  <a:pt x="1016" y="14511"/>
                </a:lnTo>
                <a:lnTo>
                  <a:pt x="0" y="0"/>
                </a:lnTo>
              </a:path>
            </a:pathLst>
          </a:custGeom>
          <a:ln w="132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48" name="object 412"/>
          <p:cNvSpPr/>
          <p:nvPr/>
        </p:nvSpPr>
        <p:spPr>
          <a:xfrm>
            <a:off x="4688181" y="2800195"/>
            <a:ext cx="263525" cy="0"/>
          </a:xfrm>
          <a:custGeom>
            <a:avLst/>
            <a:gdLst/>
            <a:ahLst/>
            <a:cxnLst/>
            <a:rect l="l" t="t" r="r" b="b"/>
            <a:pathLst>
              <a:path w="263525">
                <a:moveTo>
                  <a:pt x="0" y="0"/>
                </a:moveTo>
                <a:lnTo>
                  <a:pt x="0" y="0"/>
                </a:lnTo>
                <a:lnTo>
                  <a:pt x="263297" y="0"/>
                </a:lnTo>
              </a:path>
            </a:pathLst>
          </a:custGeom>
          <a:ln w="13271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49" name="object 413"/>
          <p:cNvSpPr/>
          <p:nvPr/>
        </p:nvSpPr>
        <p:spPr>
          <a:xfrm>
            <a:off x="5335819" y="2561011"/>
            <a:ext cx="175895" cy="0"/>
          </a:xfrm>
          <a:custGeom>
            <a:avLst/>
            <a:gdLst/>
            <a:ahLst/>
            <a:cxnLst/>
            <a:rect l="l" t="t" r="r" b="b"/>
            <a:pathLst>
              <a:path w="175895">
                <a:moveTo>
                  <a:pt x="0" y="0"/>
                </a:moveTo>
                <a:lnTo>
                  <a:pt x="0" y="0"/>
                </a:lnTo>
                <a:lnTo>
                  <a:pt x="175658" y="0"/>
                </a:lnTo>
              </a:path>
            </a:pathLst>
          </a:custGeom>
          <a:ln w="13271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50" name="object 414"/>
          <p:cNvSpPr/>
          <p:nvPr/>
        </p:nvSpPr>
        <p:spPr>
          <a:xfrm>
            <a:off x="6650275" y="2069279"/>
            <a:ext cx="71755" cy="0"/>
          </a:xfrm>
          <a:custGeom>
            <a:avLst/>
            <a:gdLst/>
            <a:ahLst/>
            <a:cxnLst/>
            <a:rect l="l" t="t" r="r" b="b"/>
            <a:pathLst>
              <a:path w="71754">
                <a:moveTo>
                  <a:pt x="71635" y="0"/>
                </a:moveTo>
                <a:lnTo>
                  <a:pt x="71635" y="0"/>
                </a:lnTo>
                <a:lnTo>
                  <a:pt x="0" y="0"/>
                </a:lnTo>
              </a:path>
            </a:pathLst>
          </a:custGeom>
          <a:ln w="13271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51" name="object 415"/>
          <p:cNvSpPr/>
          <p:nvPr/>
        </p:nvSpPr>
        <p:spPr>
          <a:xfrm>
            <a:off x="6988891" y="1919837"/>
            <a:ext cx="146685" cy="3810"/>
          </a:xfrm>
          <a:custGeom>
            <a:avLst/>
            <a:gdLst/>
            <a:ahLst/>
            <a:cxnLst/>
            <a:rect l="l" t="t" r="r" b="b"/>
            <a:pathLst>
              <a:path w="146684" h="3810">
                <a:moveTo>
                  <a:pt x="0" y="3818"/>
                </a:moveTo>
                <a:lnTo>
                  <a:pt x="0" y="3818"/>
                </a:lnTo>
                <a:lnTo>
                  <a:pt x="146064" y="0"/>
                </a:lnTo>
              </a:path>
            </a:pathLst>
          </a:custGeom>
          <a:ln w="13271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52" name="object 416"/>
          <p:cNvSpPr txBox="1"/>
          <p:nvPr/>
        </p:nvSpPr>
        <p:spPr>
          <a:xfrm>
            <a:off x="198276" y="1196685"/>
            <a:ext cx="5337810" cy="6206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94305" marR="602615" indent="36830">
              <a:lnSpc>
                <a:spcPct val="100000"/>
              </a:lnSpc>
            </a:pPr>
            <a:r>
              <a:rPr sz="16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al</a:t>
            </a:r>
            <a:r>
              <a:rPr sz="1600" spc="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</a:t>
            </a:r>
            <a:r>
              <a:rPr sz="16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</a:t>
            </a:r>
            <a:r>
              <a:rPr sz="16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</a:t>
            </a:r>
            <a:r>
              <a:rPr sz="16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</a:t>
            </a:r>
            <a:r>
              <a:rPr sz="16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</a:t>
            </a:r>
            <a:r>
              <a:rPr sz="16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on are</a:t>
            </a:r>
            <a:r>
              <a:rPr sz="1600" spc="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6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</a:t>
            </a:r>
            <a:r>
              <a:rPr sz="16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</a:t>
            </a:r>
            <a:r>
              <a:rPr sz="1600" spc="-3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</a:t>
            </a:r>
            <a:r>
              <a:rPr sz="16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fe</a:t>
            </a:r>
            <a:r>
              <a:rPr sz="16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</a:t>
            </a:r>
            <a:r>
              <a:rPr sz="16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ent d</a:t>
            </a:r>
            <a:r>
              <a:rPr sz="1600" spc="2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</a:t>
            </a:r>
            <a:r>
              <a:rPr sz="16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n d</a:t>
            </a:r>
            <a:r>
              <a:rPr sz="1600" spc="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</a:t>
            </a:r>
            <a:r>
              <a:rPr sz="1600" spc="-3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</a:t>
            </a:r>
            <a:r>
              <a:rPr sz="16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fe</a:t>
            </a:r>
            <a:r>
              <a:rPr sz="16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</a:t>
            </a:r>
            <a:r>
              <a:rPr sz="16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ent</a:t>
            </a:r>
            <a:endParaRPr sz="16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R="31750" algn="r">
              <a:lnSpc>
                <a:spcPts val="950"/>
              </a:lnSpc>
            </a:pPr>
            <a:r>
              <a:rPr sz="1250" b="1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</a:t>
            </a:r>
            <a:r>
              <a:rPr sz="1250" b="1" spc="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</a:t>
            </a:r>
            <a:r>
              <a:rPr sz="125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age</a:t>
            </a:r>
            <a:r>
              <a:rPr sz="1250" b="1" spc="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25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</a:t>
            </a:r>
            <a:r>
              <a:rPr sz="1250" b="1" spc="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</a:t>
            </a:r>
            <a:r>
              <a:rPr sz="1250" b="1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</a:t>
            </a:r>
            <a:r>
              <a:rPr sz="1250" b="1" spc="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n</a:t>
            </a:r>
            <a:r>
              <a:rPr sz="125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ts</a:t>
            </a:r>
            <a:endParaRPr sz="125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53" name="object 417"/>
          <p:cNvSpPr txBox="1"/>
          <p:nvPr/>
        </p:nvSpPr>
        <p:spPr>
          <a:xfrm>
            <a:off x="5579788" y="1732946"/>
            <a:ext cx="552997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75" b="1" spc="15" baseline="22222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</a:t>
            </a:r>
            <a:r>
              <a:rPr sz="1875" b="1" spc="82" baseline="22222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'</a:t>
            </a:r>
            <a:r>
              <a:rPr sz="1250" b="1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tan</a:t>
            </a:r>
            <a:endParaRPr sz="125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54" name="object 418"/>
          <p:cNvSpPr txBox="1"/>
          <p:nvPr/>
        </p:nvSpPr>
        <p:spPr>
          <a:xfrm>
            <a:off x="6127491" y="1537552"/>
            <a:ext cx="566817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75" b="1" spc="15" baseline="20000" dirty="0">
                <a:solidFill>
                  <a:srgbClr val="00AF5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</a:t>
            </a:r>
            <a:r>
              <a:rPr sz="1875" b="1" baseline="20000" dirty="0">
                <a:solidFill>
                  <a:srgbClr val="00AF5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'</a:t>
            </a:r>
            <a:r>
              <a:rPr sz="1875" b="1" spc="-112" baseline="20000" dirty="0">
                <a:solidFill>
                  <a:srgbClr val="00AF5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250" b="1" dirty="0">
                <a:solidFill>
                  <a:srgbClr val="00AF5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sag</a:t>
            </a:r>
            <a:endParaRPr sz="125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55" name="object 419"/>
          <p:cNvSpPr txBox="1"/>
          <p:nvPr/>
        </p:nvSpPr>
        <p:spPr>
          <a:xfrm>
            <a:off x="1940893" y="5231298"/>
            <a:ext cx="861526" cy="3962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0489" marR="5080" indent="-98425">
              <a:lnSpc>
                <a:spcPct val="103499"/>
              </a:lnSpc>
            </a:pPr>
            <a:r>
              <a:rPr sz="1250" b="1" spc="-5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</a:t>
            </a:r>
            <a:r>
              <a:rPr sz="1250" b="1" spc="5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</a:t>
            </a:r>
            <a:r>
              <a:rPr sz="1250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</a:t>
            </a:r>
            <a:r>
              <a:rPr sz="1250" b="1" spc="5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</a:t>
            </a:r>
            <a:r>
              <a:rPr sz="1250" b="1" spc="-5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</a:t>
            </a:r>
            <a:r>
              <a:rPr sz="1250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al a</a:t>
            </a:r>
            <a:r>
              <a:rPr sz="1250" b="1" spc="5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x</a:t>
            </a:r>
            <a:r>
              <a:rPr sz="1250" b="1" spc="-5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</a:t>
            </a:r>
            <a:r>
              <a:rPr sz="1250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</a:t>
            </a:r>
            <a:endParaRPr sz="125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56" name="object 420"/>
          <p:cNvSpPr txBox="1"/>
          <p:nvPr/>
        </p:nvSpPr>
        <p:spPr>
          <a:xfrm>
            <a:off x="4281613" y="2275087"/>
            <a:ext cx="598170" cy="3847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50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</a:t>
            </a:r>
            <a:r>
              <a:rPr sz="1250" b="1" spc="5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</a:t>
            </a:r>
            <a:r>
              <a:rPr sz="1250" b="1" spc="-5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</a:t>
            </a:r>
            <a:r>
              <a:rPr sz="1250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ef ray</a:t>
            </a:r>
            <a:endParaRPr sz="125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57" name="object 421"/>
          <p:cNvSpPr txBox="1"/>
          <p:nvPr/>
        </p:nvSpPr>
        <p:spPr>
          <a:xfrm>
            <a:off x="1142996" y="3225556"/>
            <a:ext cx="1073055" cy="589280"/>
          </a:xfrm>
          <a:prstGeom prst="rect">
            <a:avLst/>
          </a:prstGeom>
          <a:ln w="38100">
            <a:solidFill>
              <a:srgbClr val="3366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83820" marR="57785" indent="158115" algn="ctr">
              <a:lnSpc>
                <a:spcPct val="103400"/>
              </a:lnSpc>
            </a:pPr>
            <a:r>
              <a:rPr sz="1250" b="1" spc="5" smtClean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</a:t>
            </a:r>
            <a:r>
              <a:rPr sz="1250" b="1" smtClean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angen</a:t>
            </a:r>
            <a:r>
              <a:rPr sz="1250" b="1" spc="5" smtClean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</a:t>
            </a:r>
            <a:r>
              <a:rPr sz="1250" b="1" spc="-5" smtClean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</a:t>
            </a:r>
            <a:r>
              <a:rPr sz="1250" b="1" smtClean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al d</a:t>
            </a:r>
            <a:r>
              <a:rPr sz="1250" b="1" spc="5" smtClean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</a:t>
            </a:r>
            <a:r>
              <a:rPr sz="1250" b="1" smtClean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</a:t>
            </a:r>
            <a:r>
              <a:rPr sz="1250" b="1" spc="-5" smtClean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</a:t>
            </a:r>
            <a:r>
              <a:rPr sz="1250" b="1" smtClean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eren</a:t>
            </a:r>
            <a:r>
              <a:rPr sz="1250" b="1" spc="5" smtClean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</a:t>
            </a:r>
            <a:r>
              <a:rPr sz="1250" b="1" spc="-5" smtClean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</a:t>
            </a:r>
            <a:r>
              <a:rPr sz="1250" b="1" smtClean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al</a:t>
            </a:r>
            <a:r>
              <a:rPr sz="1250" b="1" spc="5" smtClean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250" b="1" smtClean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ray</a:t>
            </a:r>
            <a:endParaRPr sz="125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58" name="object 422"/>
          <p:cNvSpPr txBox="1"/>
          <p:nvPr/>
        </p:nvSpPr>
        <p:spPr>
          <a:xfrm>
            <a:off x="1490247" y="4332044"/>
            <a:ext cx="1004327" cy="594393"/>
          </a:xfrm>
          <a:prstGeom prst="rect">
            <a:avLst/>
          </a:prstGeom>
          <a:ln w="38100">
            <a:solidFill>
              <a:srgbClr val="00FF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39370" marR="63500" indent="-1270" algn="ctr">
              <a:lnSpc>
                <a:spcPct val="103299"/>
              </a:lnSpc>
            </a:pPr>
            <a:r>
              <a:rPr sz="1250" b="1" spc="10" dirty="0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</a:t>
            </a:r>
            <a:r>
              <a:rPr sz="1250" b="1" dirty="0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ag</a:t>
            </a:r>
            <a:r>
              <a:rPr sz="1250" b="1" spc="-5" dirty="0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</a:t>
            </a:r>
            <a:r>
              <a:rPr sz="1250" b="1" spc="5" dirty="0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</a:t>
            </a:r>
            <a:r>
              <a:rPr sz="1250" b="1" spc="-5" dirty="0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</a:t>
            </a:r>
            <a:r>
              <a:rPr sz="1250" b="1" dirty="0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al d</a:t>
            </a:r>
            <a:r>
              <a:rPr sz="1250" b="1" spc="-5" dirty="0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</a:t>
            </a:r>
            <a:r>
              <a:rPr sz="1250" b="1" spc="5" dirty="0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</a:t>
            </a:r>
            <a:r>
              <a:rPr sz="1250" b="1" spc="-5" dirty="0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</a:t>
            </a:r>
            <a:r>
              <a:rPr sz="1250" b="1" dirty="0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eren</a:t>
            </a:r>
            <a:r>
              <a:rPr sz="1250" b="1" spc="-5" dirty="0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</a:t>
            </a:r>
            <a:r>
              <a:rPr sz="1250" b="1" spc="5" dirty="0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</a:t>
            </a:r>
            <a:r>
              <a:rPr sz="1250" b="1" dirty="0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al </a:t>
            </a:r>
            <a:r>
              <a:rPr sz="1250" b="1" spc="-10" dirty="0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</a:t>
            </a:r>
            <a:r>
              <a:rPr sz="1250" b="1" spc="10" dirty="0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</a:t>
            </a:r>
            <a:r>
              <a:rPr sz="1250" b="1" dirty="0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y</a:t>
            </a:r>
            <a:endParaRPr sz="125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59" name="object 423"/>
          <p:cNvSpPr txBox="1"/>
          <p:nvPr/>
        </p:nvSpPr>
        <p:spPr>
          <a:xfrm>
            <a:off x="3861963" y="2176817"/>
            <a:ext cx="101600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5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y</a:t>
            </a:r>
            <a:endParaRPr sz="125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60" name="object 424"/>
          <p:cNvSpPr txBox="1"/>
          <p:nvPr/>
        </p:nvSpPr>
        <p:spPr>
          <a:xfrm>
            <a:off x="5335693" y="3663343"/>
            <a:ext cx="99060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5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x</a:t>
            </a:r>
            <a:endParaRPr sz="125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61" name="object 425"/>
          <p:cNvSpPr/>
          <p:nvPr/>
        </p:nvSpPr>
        <p:spPr>
          <a:xfrm>
            <a:off x="2804199" y="2670993"/>
            <a:ext cx="2115185" cy="2158365"/>
          </a:xfrm>
          <a:custGeom>
            <a:avLst/>
            <a:gdLst/>
            <a:ahLst/>
            <a:cxnLst/>
            <a:rect l="l" t="t" r="r" b="b"/>
            <a:pathLst>
              <a:path w="2115184" h="2158365">
                <a:moveTo>
                  <a:pt x="0" y="1079061"/>
                </a:moveTo>
                <a:lnTo>
                  <a:pt x="3505" y="990574"/>
                </a:lnTo>
                <a:lnTo>
                  <a:pt x="13839" y="904054"/>
                </a:lnTo>
                <a:lnTo>
                  <a:pt x="30730" y="819780"/>
                </a:lnTo>
                <a:lnTo>
                  <a:pt x="53907" y="738029"/>
                </a:lnTo>
                <a:lnTo>
                  <a:pt x="83098" y="659080"/>
                </a:lnTo>
                <a:lnTo>
                  <a:pt x="118031" y="583210"/>
                </a:lnTo>
                <a:lnTo>
                  <a:pt x="158434" y="510698"/>
                </a:lnTo>
                <a:lnTo>
                  <a:pt x="204037" y="441821"/>
                </a:lnTo>
                <a:lnTo>
                  <a:pt x="254567" y="376857"/>
                </a:lnTo>
                <a:lnTo>
                  <a:pt x="309752" y="316084"/>
                </a:lnTo>
                <a:lnTo>
                  <a:pt x="369321" y="259779"/>
                </a:lnTo>
                <a:lnTo>
                  <a:pt x="433003" y="208222"/>
                </a:lnTo>
                <a:lnTo>
                  <a:pt x="500524" y="161690"/>
                </a:lnTo>
                <a:lnTo>
                  <a:pt x="571615" y="120460"/>
                </a:lnTo>
                <a:lnTo>
                  <a:pt x="646003" y="84810"/>
                </a:lnTo>
                <a:lnTo>
                  <a:pt x="723416" y="55020"/>
                </a:lnTo>
                <a:lnTo>
                  <a:pt x="803583" y="31365"/>
                </a:lnTo>
                <a:lnTo>
                  <a:pt x="886232" y="14125"/>
                </a:lnTo>
                <a:lnTo>
                  <a:pt x="971092" y="3577"/>
                </a:lnTo>
                <a:lnTo>
                  <a:pt x="1057890" y="0"/>
                </a:lnTo>
                <a:lnTo>
                  <a:pt x="1144612" y="3577"/>
                </a:lnTo>
                <a:lnTo>
                  <a:pt x="1229395" y="14125"/>
                </a:lnTo>
                <a:lnTo>
                  <a:pt x="1311969" y="31365"/>
                </a:lnTo>
                <a:lnTo>
                  <a:pt x="1392063" y="55020"/>
                </a:lnTo>
                <a:lnTo>
                  <a:pt x="1469403" y="84810"/>
                </a:lnTo>
                <a:lnTo>
                  <a:pt x="1543721" y="120460"/>
                </a:lnTo>
                <a:lnTo>
                  <a:pt x="1614743" y="161690"/>
                </a:lnTo>
                <a:lnTo>
                  <a:pt x="1682200" y="208222"/>
                </a:lnTo>
                <a:lnTo>
                  <a:pt x="1745818" y="259779"/>
                </a:lnTo>
                <a:lnTo>
                  <a:pt x="1805329" y="316084"/>
                </a:lnTo>
                <a:lnTo>
                  <a:pt x="1860459" y="376857"/>
                </a:lnTo>
                <a:lnTo>
                  <a:pt x="1910938" y="441821"/>
                </a:lnTo>
                <a:lnTo>
                  <a:pt x="1956494" y="510698"/>
                </a:lnTo>
                <a:lnTo>
                  <a:pt x="1996856" y="583210"/>
                </a:lnTo>
                <a:lnTo>
                  <a:pt x="2031753" y="659080"/>
                </a:lnTo>
                <a:lnTo>
                  <a:pt x="2060913" y="738029"/>
                </a:lnTo>
                <a:lnTo>
                  <a:pt x="2084066" y="819780"/>
                </a:lnTo>
                <a:lnTo>
                  <a:pt x="2100939" y="904054"/>
                </a:lnTo>
                <a:lnTo>
                  <a:pt x="2111262" y="990574"/>
                </a:lnTo>
                <a:lnTo>
                  <a:pt x="2114764" y="1079061"/>
                </a:lnTo>
                <a:lnTo>
                  <a:pt x="2111262" y="1167567"/>
                </a:lnTo>
                <a:lnTo>
                  <a:pt x="2100939" y="1254103"/>
                </a:lnTo>
                <a:lnTo>
                  <a:pt x="2084066" y="1338391"/>
                </a:lnTo>
                <a:lnTo>
                  <a:pt x="2060913" y="1420155"/>
                </a:lnTo>
                <a:lnTo>
                  <a:pt x="2031753" y="1499116"/>
                </a:lnTo>
                <a:lnTo>
                  <a:pt x="1996856" y="1574995"/>
                </a:lnTo>
                <a:lnTo>
                  <a:pt x="1956494" y="1647516"/>
                </a:lnTo>
                <a:lnTo>
                  <a:pt x="1910938" y="1716401"/>
                </a:lnTo>
                <a:lnTo>
                  <a:pt x="1860459" y="1781372"/>
                </a:lnTo>
                <a:lnTo>
                  <a:pt x="1805329" y="1842150"/>
                </a:lnTo>
                <a:lnTo>
                  <a:pt x="1745818" y="1898458"/>
                </a:lnTo>
                <a:lnTo>
                  <a:pt x="1682200" y="1950019"/>
                </a:lnTo>
                <a:lnTo>
                  <a:pt x="1614743" y="1996554"/>
                </a:lnTo>
                <a:lnTo>
                  <a:pt x="1543721" y="2037786"/>
                </a:lnTo>
                <a:lnTo>
                  <a:pt x="1469403" y="2073437"/>
                </a:lnTo>
                <a:lnTo>
                  <a:pt x="1392063" y="2103229"/>
                </a:lnTo>
                <a:lnTo>
                  <a:pt x="1311969" y="2126884"/>
                </a:lnTo>
                <a:lnTo>
                  <a:pt x="1229395" y="2144124"/>
                </a:lnTo>
                <a:lnTo>
                  <a:pt x="1144612" y="2154672"/>
                </a:lnTo>
                <a:lnTo>
                  <a:pt x="1057890" y="2158250"/>
                </a:lnTo>
                <a:lnTo>
                  <a:pt x="971092" y="2154672"/>
                </a:lnTo>
                <a:lnTo>
                  <a:pt x="886232" y="2144124"/>
                </a:lnTo>
                <a:lnTo>
                  <a:pt x="803583" y="2126884"/>
                </a:lnTo>
                <a:lnTo>
                  <a:pt x="723416" y="2103229"/>
                </a:lnTo>
                <a:lnTo>
                  <a:pt x="646003" y="2073437"/>
                </a:lnTo>
                <a:lnTo>
                  <a:pt x="571615" y="2037786"/>
                </a:lnTo>
                <a:lnTo>
                  <a:pt x="500524" y="1996554"/>
                </a:lnTo>
                <a:lnTo>
                  <a:pt x="433003" y="1950019"/>
                </a:lnTo>
                <a:lnTo>
                  <a:pt x="369321" y="1898458"/>
                </a:lnTo>
                <a:lnTo>
                  <a:pt x="309752" y="1842150"/>
                </a:lnTo>
                <a:lnTo>
                  <a:pt x="254567" y="1781372"/>
                </a:lnTo>
                <a:lnTo>
                  <a:pt x="204037" y="1716401"/>
                </a:lnTo>
                <a:lnTo>
                  <a:pt x="158434" y="1647516"/>
                </a:lnTo>
                <a:lnTo>
                  <a:pt x="118031" y="1574995"/>
                </a:lnTo>
                <a:lnTo>
                  <a:pt x="83098" y="1499116"/>
                </a:lnTo>
                <a:lnTo>
                  <a:pt x="53907" y="1420155"/>
                </a:lnTo>
                <a:lnTo>
                  <a:pt x="30730" y="1338391"/>
                </a:lnTo>
                <a:lnTo>
                  <a:pt x="13839" y="1254103"/>
                </a:lnTo>
                <a:lnTo>
                  <a:pt x="3505" y="1167567"/>
                </a:lnTo>
                <a:lnTo>
                  <a:pt x="0" y="1079061"/>
                </a:lnTo>
                <a:close/>
              </a:path>
            </a:pathLst>
          </a:custGeom>
          <a:ln w="132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63" name="object 427"/>
          <p:cNvSpPr/>
          <p:nvPr/>
        </p:nvSpPr>
        <p:spPr>
          <a:xfrm>
            <a:off x="6198220" y="2464333"/>
            <a:ext cx="13335" cy="0"/>
          </a:xfrm>
          <a:custGeom>
            <a:avLst/>
            <a:gdLst/>
            <a:ahLst/>
            <a:cxnLst/>
            <a:rect l="l" t="t" r="r" b="b"/>
            <a:pathLst>
              <a:path w="13334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3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64" name="object 428"/>
          <p:cNvSpPr/>
          <p:nvPr/>
        </p:nvSpPr>
        <p:spPr>
          <a:xfrm>
            <a:off x="6198220" y="2422262"/>
            <a:ext cx="13335" cy="0"/>
          </a:xfrm>
          <a:custGeom>
            <a:avLst/>
            <a:gdLst/>
            <a:ahLst/>
            <a:cxnLst/>
            <a:rect l="l" t="t" r="r" b="b"/>
            <a:pathLst>
              <a:path w="13334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32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65" name="object 429"/>
          <p:cNvSpPr/>
          <p:nvPr/>
        </p:nvSpPr>
        <p:spPr>
          <a:xfrm>
            <a:off x="6198220" y="2380065"/>
            <a:ext cx="13335" cy="0"/>
          </a:xfrm>
          <a:custGeom>
            <a:avLst/>
            <a:gdLst/>
            <a:ahLst/>
            <a:cxnLst/>
            <a:rect l="l" t="t" r="r" b="b"/>
            <a:pathLst>
              <a:path w="13334">
                <a:moveTo>
                  <a:pt x="0" y="0"/>
                </a:moveTo>
                <a:lnTo>
                  <a:pt x="13242" y="0"/>
                </a:lnTo>
              </a:path>
            </a:pathLst>
          </a:custGeom>
          <a:ln w="13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66" name="object 430"/>
          <p:cNvSpPr txBox="1"/>
          <p:nvPr/>
        </p:nvSpPr>
        <p:spPr>
          <a:xfrm>
            <a:off x="6123681" y="2504850"/>
            <a:ext cx="539750" cy="3847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75" b="1" spc="15" baseline="22222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</a:t>
            </a:r>
            <a:r>
              <a:rPr sz="1875" b="1" baseline="22222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'</a:t>
            </a:r>
            <a:r>
              <a:rPr sz="1875" b="1" spc="-225" baseline="22222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250" b="1" spc="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</a:t>
            </a:r>
            <a:r>
              <a:rPr sz="1250" b="1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</a:t>
            </a:r>
            <a:r>
              <a:rPr sz="125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</a:t>
            </a:r>
            <a:r>
              <a:rPr sz="1250" b="1" spc="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</a:t>
            </a:r>
            <a:r>
              <a:rPr sz="1250" b="1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</a:t>
            </a:r>
            <a:r>
              <a:rPr sz="125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</a:t>
            </a:r>
            <a:endParaRPr sz="125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67" name="object 433"/>
          <p:cNvSpPr/>
          <p:nvPr/>
        </p:nvSpPr>
        <p:spPr>
          <a:xfrm>
            <a:off x="198276" y="1196685"/>
            <a:ext cx="5337810" cy="894080"/>
          </a:xfrm>
          <a:custGeom>
            <a:avLst/>
            <a:gdLst/>
            <a:ahLst/>
            <a:cxnLst/>
            <a:rect l="l" t="t" r="r" b="b"/>
            <a:pathLst>
              <a:path w="5337809" h="894080">
                <a:moveTo>
                  <a:pt x="5337310" y="893681"/>
                </a:moveTo>
                <a:lnTo>
                  <a:pt x="0" y="893681"/>
                </a:lnTo>
                <a:lnTo>
                  <a:pt x="0" y="0"/>
                </a:lnTo>
                <a:lnTo>
                  <a:pt x="5337310" y="0"/>
                </a:lnTo>
                <a:lnTo>
                  <a:pt x="5337310" y="89368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68" name="object 435"/>
          <p:cNvSpPr/>
          <p:nvPr/>
        </p:nvSpPr>
        <p:spPr>
          <a:xfrm>
            <a:off x="350676" y="1241673"/>
            <a:ext cx="4710430" cy="453390"/>
          </a:xfrm>
          <a:custGeom>
            <a:avLst/>
            <a:gdLst/>
            <a:ahLst/>
            <a:cxnLst/>
            <a:rect l="l" t="t" r="r" b="b"/>
            <a:pathLst>
              <a:path w="4710430" h="453389">
                <a:moveTo>
                  <a:pt x="4710037" y="452834"/>
                </a:moveTo>
                <a:lnTo>
                  <a:pt x="0" y="452834"/>
                </a:lnTo>
                <a:lnTo>
                  <a:pt x="0" y="0"/>
                </a:lnTo>
                <a:lnTo>
                  <a:pt x="4710037" y="0"/>
                </a:lnTo>
                <a:lnTo>
                  <a:pt x="4710037" y="45283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69" name="object 448"/>
          <p:cNvSpPr/>
          <p:nvPr/>
        </p:nvSpPr>
        <p:spPr>
          <a:xfrm>
            <a:off x="5923715" y="2895822"/>
            <a:ext cx="800100" cy="8524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70" name="object 449"/>
          <p:cNvSpPr/>
          <p:nvPr/>
        </p:nvSpPr>
        <p:spPr>
          <a:xfrm>
            <a:off x="4760751" y="1236419"/>
            <a:ext cx="774725" cy="8540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71" name="object 450"/>
          <p:cNvSpPr/>
          <p:nvPr/>
        </p:nvSpPr>
        <p:spPr>
          <a:xfrm>
            <a:off x="4647974" y="1241181"/>
            <a:ext cx="1457325" cy="849630"/>
          </a:xfrm>
          <a:custGeom>
            <a:avLst/>
            <a:gdLst/>
            <a:ahLst/>
            <a:cxnLst/>
            <a:rect l="l" t="t" r="r" b="b"/>
            <a:pathLst>
              <a:path w="1457325" h="849630">
                <a:moveTo>
                  <a:pt x="0" y="849312"/>
                </a:moveTo>
                <a:lnTo>
                  <a:pt x="1457325" y="849312"/>
                </a:lnTo>
                <a:lnTo>
                  <a:pt x="1457325" y="0"/>
                </a:lnTo>
                <a:lnTo>
                  <a:pt x="0" y="0"/>
                </a:lnTo>
                <a:lnTo>
                  <a:pt x="0" y="849312"/>
                </a:lnTo>
                <a:close/>
              </a:path>
            </a:pathLst>
          </a:custGeom>
          <a:ln w="38100">
            <a:solidFill>
              <a:srgbClr val="3366FF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72" name="object 453"/>
          <p:cNvSpPr/>
          <p:nvPr/>
        </p:nvSpPr>
        <p:spPr>
          <a:xfrm>
            <a:off x="6202201" y="661680"/>
            <a:ext cx="817587" cy="76041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73" name="object 454"/>
          <p:cNvSpPr/>
          <p:nvPr/>
        </p:nvSpPr>
        <p:spPr>
          <a:xfrm>
            <a:off x="6105299" y="545919"/>
            <a:ext cx="897255" cy="1329055"/>
          </a:xfrm>
          <a:custGeom>
            <a:avLst/>
            <a:gdLst/>
            <a:ahLst/>
            <a:cxnLst/>
            <a:rect l="l" t="t" r="r" b="b"/>
            <a:pathLst>
              <a:path w="897254" h="1329055">
                <a:moveTo>
                  <a:pt x="0" y="1328674"/>
                </a:moveTo>
                <a:lnTo>
                  <a:pt x="896975" y="1328674"/>
                </a:lnTo>
                <a:lnTo>
                  <a:pt x="896975" y="0"/>
                </a:lnTo>
                <a:lnTo>
                  <a:pt x="0" y="0"/>
                </a:lnTo>
                <a:lnTo>
                  <a:pt x="0" y="1328674"/>
                </a:lnTo>
                <a:close/>
              </a:path>
            </a:pathLst>
          </a:custGeom>
          <a:ln w="38100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19493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.3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彗差与像散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11" name="object 3"/>
          <p:cNvSpPr txBox="1">
            <a:spLocks/>
          </p:cNvSpPr>
          <p:nvPr/>
        </p:nvSpPr>
        <p:spPr>
          <a:xfrm>
            <a:off x="294014" y="778418"/>
            <a:ext cx="8986520" cy="790719"/>
          </a:xfrm>
          <a:prstGeom prst="rect">
            <a:avLst/>
          </a:prstGeom>
        </p:spPr>
        <p:txBody>
          <a:bodyPr vert="horz" wrap="square" lIns="0" tIns="295392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41300" indent="0">
              <a:lnSpc>
                <a:spcPct val="100000"/>
              </a:lnSpc>
              <a:buNone/>
            </a:pPr>
            <a:r>
              <a:rPr lang="zh-CN" altLang="en-US" sz="3200" spc="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像散</a:t>
            </a:r>
            <a:endParaRPr lang="zh-CN" altLang="en-US" sz="32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" name="object 444"/>
          <p:cNvSpPr txBox="1"/>
          <p:nvPr/>
        </p:nvSpPr>
        <p:spPr>
          <a:xfrm>
            <a:off x="50852" y="6456172"/>
            <a:ext cx="6608181" cy="3231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050" spc="-5" dirty="0"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r>
              <a:rPr sz="1050" dirty="0">
                <a:latin typeface="Arial" panose="020B0604020202020204" pitchFamily="34" charset="0"/>
                <a:cs typeface="Arial" panose="020B0604020202020204" pitchFamily="34" charset="0"/>
              </a:rPr>
              <a:t>ava vi</a:t>
            </a:r>
            <a:r>
              <a:rPr sz="1050" spc="5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1050" dirty="0">
                <a:latin typeface="Arial" panose="020B0604020202020204" pitchFamily="34" charset="0"/>
                <a:cs typeface="Arial" panose="020B0604020202020204" pitchFamily="34" charset="0"/>
              </a:rPr>
              <a:t>ua</a:t>
            </a:r>
            <a:r>
              <a:rPr sz="1050" spc="5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1050" dirty="0">
                <a:latin typeface="Arial" panose="020B0604020202020204" pitchFamily="34" charset="0"/>
                <a:cs typeface="Arial" panose="020B0604020202020204" pitchFamily="34" charset="0"/>
              </a:rPr>
              <a:t>izat</a:t>
            </a:r>
            <a:r>
              <a:rPr sz="1050" spc="-10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1050" dirty="0"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  <a:r>
              <a:rPr sz="105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50" dirty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sz="105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50">
                <a:latin typeface="Arial" panose="020B0604020202020204" pitchFamily="34" charset="0"/>
                <a:cs typeface="Arial" panose="020B0604020202020204" pitchFamily="34" charset="0"/>
              </a:rPr>
              <a:t>astigmati</a:t>
            </a:r>
            <a:r>
              <a:rPr sz="1050" spc="-1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1050">
                <a:latin typeface="Arial" panose="020B0604020202020204" pitchFamily="34" charset="0"/>
                <a:cs typeface="Arial" panose="020B0604020202020204" pitchFamily="34" charset="0"/>
              </a:rPr>
              <a:t>m </a:t>
            </a:r>
            <a:endParaRPr lang="en-US" sz="105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>
              <a:lnSpc>
                <a:spcPct val="100000"/>
              </a:lnSpc>
            </a:pPr>
            <a:r>
              <a:rPr sz="1050" smtClean="0">
                <a:solidFill>
                  <a:srgbClr val="009999"/>
                </a:solidFill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http</a:t>
            </a:r>
            <a:r>
              <a:rPr sz="1050">
                <a:solidFill>
                  <a:srgbClr val="009999"/>
                </a:solidFill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:/</a:t>
            </a:r>
            <a:r>
              <a:rPr sz="1050" spc="-10">
                <a:solidFill>
                  <a:srgbClr val="009999"/>
                </a:solidFill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/</a:t>
            </a:r>
            <a:r>
              <a:rPr sz="1050" smtClean="0">
                <a:solidFill>
                  <a:srgbClr val="009999"/>
                </a:solidFill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m</a:t>
            </a:r>
            <a:r>
              <a:rPr sz="1050" spc="-10" smtClean="0">
                <a:solidFill>
                  <a:srgbClr val="009999"/>
                </a:solidFill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i</a:t>
            </a:r>
            <a:r>
              <a:rPr sz="1050" smtClean="0">
                <a:solidFill>
                  <a:srgbClr val="009999"/>
                </a:solidFill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c</a:t>
            </a:r>
            <a:r>
              <a:rPr sz="1050" spc="-10" smtClean="0">
                <a:solidFill>
                  <a:srgbClr val="009999"/>
                </a:solidFill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r</a:t>
            </a:r>
            <a:r>
              <a:rPr sz="1050" smtClean="0">
                <a:solidFill>
                  <a:srgbClr val="009999"/>
                </a:solidFill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o.</a:t>
            </a:r>
            <a:r>
              <a:rPr sz="1050" spc="-10" smtClean="0">
                <a:solidFill>
                  <a:srgbClr val="009999"/>
                </a:solidFill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m</a:t>
            </a:r>
            <a:r>
              <a:rPr sz="1050" smtClean="0">
                <a:solidFill>
                  <a:srgbClr val="009999"/>
                </a:solidFill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agn</a:t>
            </a:r>
            <a:r>
              <a:rPr sz="1050" spc="5" smtClean="0">
                <a:solidFill>
                  <a:srgbClr val="009999"/>
                </a:solidFill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e</a:t>
            </a:r>
            <a:r>
              <a:rPr sz="1050" smtClean="0">
                <a:solidFill>
                  <a:srgbClr val="009999"/>
                </a:solidFill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t</a:t>
            </a:r>
            <a:r>
              <a:rPr sz="1050" spc="-10" smtClean="0">
                <a:solidFill>
                  <a:srgbClr val="009999"/>
                </a:solidFill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.f</a:t>
            </a:r>
            <a:r>
              <a:rPr sz="1050" spc="-5" smtClean="0">
                <a:solidFill>
                  <a:srgbClr val="009999"/>
                </a:solidFill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su.edu</a:t>
            </a:r>
            <a:r>
              <a:rPr sz="1050" spc="5" smtClean="0">
                <a:solidFill>
                  <a:srgbClr val="009999"/>
                </a:solidFill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/</a:t>
            </a:r>
            <a:r>
              <a:rPr sz="1050" smtClean="0">
                <a:solidFill>
                  <a:srgbClr val="009999"/>
                </a:solidFill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pr</a:t>
            </a:r>
            <a:r>
              <a:rPr sz="1050" spc="-10" smtClean="0">
                <a:solidFill>
                  <a:srgbClr val="009999"/>
                </a:solidFill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im</a:t>
            </a:r>
            <a:r>
              <a:rPr sz="1050" smtClean="0">
                <a:solidFill>
                  <a:srgbClr val="009999"/>
                </a:solidFill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e</a:t>
            </a:r>
            <a:r>
              <a:rPr sz="1050" spc="5" smtClean="0">
                <a:solidFill>
                  <a:srgbClr val="009999"/>
                </a:solidFill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r</a:t>
            </a:r>
            <a:r>
              <a:rPr sz="1050" spc="-10" smtClean="0">
                <a:solidFill>
                  <a:srgbClr val="009999"/>
                </a:solidFill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/j</a:t>
            </a:r>
            <a:r>
              <a:rPr sz="1050" smtClean="0">
                <a:solidFill>
                  <a:srgbClr val="009999"/>
                </a:solidFill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ava</a:t>
            </a:r>
            <a:r>
              <a:rPr sz="1050" spc="-10" smtClean="0">
                <a:solidFill>
                  <a:srgbClr val="009999"/>
                </a:solidFill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/</a:t>
            </a:r>
            <a:r>
              <a:rPr sz="1050" smtClean="0">
                <a:solidFill>
                  <a:srgbClr val="009999"/>
                </a:solidFill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aberr</a:t>
            </a:r>
            <a:r>
              <a:rPr lang="en-US" altLang="zh-CN" sz="1050" smtClean="0">
                <a:solidFill>
                  <a:srgbClr val="009999"/>
                </a:solidFill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a</a:t>
            </a:r>
            <a:r>
              <a:rPr lang="en-US" altLang="zh-CN" sz="1050" spc="5" smtClean="0">
                <a:solidFill>
                  <a:srgbClr val="009999"/>
                </a:solidFill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t</a:t>
            </a:r>
            <a:r>
              <a:rPr lang="en-US" altLang="zh-CN" sz="1050" smtClean="0">
                <a:solidFill>
                  <a:srgbClr val="009999"/>
                </a:solidFill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ions</a:t>
            </a:r>
            <a:r>
              <a:rPr lang="en-US" altLang="zh-CN" sz="1050" spc="5" smtClean="0">
                <a:solidFill>
                  <a:srgbClr val="009999"/>
                </a:solidFill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/</a:t>
            </a:r>
            <a:r>
              <a:rPr lang="en-US" altLang="zh-CN" sz="1050" smtClean="0">
                <a:solidFill>
                  <a:srgbClr val="009999"/>
                </a:solidFill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ast</a:t>
            </a:r>
            <a:r>
              <a:rPr lang="en-US" altLang="zh-CN" sz="1050" spc="-10" smtClean="0">
                <a:solidFill>
                  <a:srgbClr val="009999"/>
                </a:solidFill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i</a:t>
            </a:r>
            <a:r>
              <a:rPr lang="en-US" altLang="zh-CN" sz="1050" smtClean="0">
                <a:solidFill>
                  <a:srgbClr val="009999"/>
                </a:solidFill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g</a:t>
            </a:r>
            <a:r>
              <a:rPr lang="en-US" altLang="zh-CN" sz="1050" spc="-10" smtClean="0">
                <a:solidFill>
                  <a:srgbClr val="009999"/>
                </a:solidFill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m</a:t>
            </a:r>
            <a:r>
              <a:rPr lang="en-US" altLang="zh-CN" sz="1050" smtClean="0">
                <a:solidFill>
                  <a:srgbClr val="009999"/>
                </a:solidFill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a</a:t>
            </a:r>
            <a:r>
              <a:rPr lang="en-US" altLang="zh-CN" sz="1050" spc="5" smtClean="0">
                <a:solidFill>
                  <a:srgbClr val="009999"/>
                </a:solidFill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t</a:t>
            </a:r>
            <a:r>
              <a:rPr lang="en-US" altLang="zh-CN" sz="1050" spc="-10" smtClean="0">
                <a:solidFill>
                  <a:srgbClr val="009999"/>
                </a:solidFill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is</a:t>
            </a:r>
            <a:r>
              <a:rPr lang="en-US" altLang="zh-CN" sz="1050" smtClean="0">
                <a:solidFill>
                  <a:srgbClr val="009999"/>
                </a:solidFill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m</a:t>
            </a:r>
            <a:r>
              <a:rPr lang="en-US" altLang="zh-CN" sz="1050" spc="-10" smtClean="0">
                <a:solidFill>
                  <a:srgbClr val="009999"/>
                </a:solidFill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/i</a:t>
            </a:r>
            <a:r>
              <a:rPr lang="en-US" altLang="zh-CN" sz="1050" smtClean="0">
                <a:solidFill>
                  <a:srgbClr val="009999"/>
                </a:solidFill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ndex</a:t>
            </a:r>
            <a:r>
              <a:rPr lang="en-US" altLang="zh-CN" sz="1050" spc="5" smtClean="0">
                <a:solidFill>
                  <a:srgbClr val="009999"/>
                </a:solidFill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.</a:t>
            </a:r>
            <a:r>
              <a:rPr lang="en-US" altLang="zh-CN" sz="1050" smtClean="0">
                <a:solidFill>
                  <a:srgbClr val="009999"/>
                </a:solidFill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h</a:t>
            </a:r>
            <a:r>
              <a:rPr lang="en-US" altLang="zh-CN" sz="1050" spc="-10" smtClean="0">
                <a:solidFill>
                  <a:srgbClr val="009999"/>
                </a:solidFill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t</a:t>
            </a:r>
            <a:r>
              <a:rPr lang="en-US" altLang="zh-CN" sz="1050" smtClean="0">
                <a:solidFill>
                  <a:srgbClr val="009999"/>
                </a:solidFill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ml</a:t>
            </a:r>
            <a:endParaRPr sz="10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2" name="object 438"/>
          <p:cNvSpPr txBox="1"/>
          <p:nvPr/>
        </p:nvSpPr>
        <p:spPr>
          <a:xfrm>
            <a:off x="4088619" y="4934153"/>
            <a:ext cx="7704347" cy="37671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20000"/>
              </a:lnSpc>
            </a:pP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</a:t>
            </a:r>
            <a:r>
              <a:rPr 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斜向入射时的像差</a:t>
            </a:r>
            <a:endParaRPr lang="en-US" sz="24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>
              <a:lnSpc>
                <a:spcPct val="120000"/>
              </a:lnSpc>
            </a:pPr>
            <a:r>
              <a:rPr lang="en-US" altLang="zh-CN" sz="20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 </a:t>
            </a:r>
            <a:r>
              <a:rPr lang="zh-CN" altLang="en-US" sz="20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会有</a:t>
            </a:r>
            <a:r>
              <a:rPr lang="zh-CN" altLang="en-US" sz="20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两个焦点（一横一竖，子午面）</a:t>
            </a:r>
            <a:endParaRPr lang="en-US" altLang="zh-CN" sz="2000" spc="-5" smtClean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>
              <a:lnSpc>
                <a:spcPct val="120000"/>
              </a:lnSpc>
            </a:pPr>
            <a:r>
              <a:rPr lang="en-US" altLang="zh-CN" sz="20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</a:t>
            </a:r>
            <a:r>
              <a:rPr lang="zh-CN" altLang="en-US" sz="2000" spc="-5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子午</a:t>
            </a:r>
            <a:r>
              <a:rPr lang="zh-CN" altLang="en-US" sz="2000" spc="-5" smtClean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平面</a:t>
            </a:r>
            <a:r>
              <a:rPr lang="en-US" altLang="zh-CN" sz="2000" spc="-10" smtClean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(Tan</a:t>
            </a:r>
            <a:r>
              <a:rPr lang="en-US" altLang="zh-CN" sz="2000" spc="-15" smtClean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g</a:t>
            </a:r>
            <a:r>
              <a:rPr lang="en-US" altLang="zh-CN" sz="2000" spc="-5" smtClean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ential) </a:t>
            </a:r>
            <a:r>
              <a:rPr lang="en-US" altLang="zh-CN" sz="20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: </a:t>
            </a:r>
            <a:r>
              <a:rPr lang="zh-CN" altLang="en-US" sz="20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中</a:t>
            </a:r>
            <a:r>
              <a:rPr lang="zh-CN" altLang="en-US" sz="2000" spc="-1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心光</a:t>
            </a:r>
            <a:r>
              <a:rPr lang="zh-CN" altLang="en-US" sz="20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线</a:t>
            </a:r>
            <a:r>
              <a:rPr lang="zh-CN" altLang="en-US" sz="2000" spc="3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+</a:t>
            </a:r>
            <a:r>
              <a:rPr lang="zh-CN" altLang="en-US" sz="20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zh-CN" altLang="en-US" sz="2000" spc="-1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光轴</a:t>
            </a:r>
            <a:endParaRPr lang="en-US" altLang="zh-CN" sz="2000" spc="-10" smtClean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>
              <a:lnSpc>
                <a:spcPct val="120000"/>
              </a:lnSpc>
            </a:pPr>
            <a:r>
              <a:rPr lang="en-US" altLang="zh-CN" sz="20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 </a:t>
            </a:r>
            <a:r>
              <a:rPr lang="zh-CN" altLang="en-US" sz="2000" spc="-5" smtClean="0">
                <a:solidFill>
                  <a:schemeClr val="accent6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横切面</a:t>
            </a:r>
            <a:r>
              <a:rPr lang="zh-CN" altLang="en-US" sz="2000" spc="30" smtClean="0">
                <a:solidFill>
                  <a:schemeClr val="accent6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000" spc="-10" smtClean="0">
                <a:solidFill>
                  <a:schemeClr val="accent6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(Sagittal)</a:t>
            </a:r>
            <a:r>
              <a:rPr lang="en-US" altLang="zh-CN" sz="2000" spc="10" smtClean="0">
                <a:solidFill>
                  <a:schemeClr val="accent6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: </a:t>
            </a:r>
            <a:r>
              <a:rPr lang="zh-CN" altLang="en-US" sz="20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中心光线</a:t>
            </a:r>
            <a:r>
              <a:rPr lang="zh-CN" altLang="en-US" sz="2000" spc="3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0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+ </a:t>
            </a:r>
            <a:r>
              <a:rPr lang="zh-CN" altLang="en-US" sz="2000" spc="-5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垂直子午面</a:t>
            </a:r>
            <a:endParaRPr lang="zh-CN" altLang="en-US" sz="2000" smtClean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>
              <a:lnSpc>
                <a:spcPct val="120000"/>
              </a:lnSpc>
            </a:pPr>
            <a:endParaRPr lang="zh-CN" altLang="en-US" sz="24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>
              <a:lnSpc>
                <a:spcPct val="120000"/>
              </a:lnSpc>
            </a:pPr>
            <a:endParaRPr lang="zh-CN" altLang="en-US" sz="24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>
              <a:lnSpc>
                <a:spcPct val="120000"/>
              </a:lnSpc>
            </a:pPr>
            <a:endParaRPr lang="zh-CN" altLang="en-US" sz="24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>
              <a:lnSpc>
                <a:spcPct val="120000"/>
              </a:lnSpc>
            </a:pPr>
            <a:endParaRPr lang="zh-CN" altLang="en-US" sz="24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>
              <a:lnSpc>
                <a:spcPct val="120000"/>
              </a:lnSpc>
            </a:pP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64" name="object 452"/>
          <p:cNvSpPr/>
          <p:nvPr/>
        </p:nvSpPr>
        <p:spPr>
          <a:xfrm>
            <a:off x="4339023" y="6089189"/>
            <a:ext cx="2259604" cy="45719"/>
          </a:xfrm>
          <a:custGeom>
            <a:avLst/>
            <a:gdLst/>
            <a:ahLst/>
            <a:cxnLst/>
            <a:rect l="l" t="t" r="r" b="b"/>
            <a:pathLst>
              <a:path w="3175000">
                <a:moveTo>
                  <a:pt x="0" y="0"/>
                </a:moveTo>
                <a:lnTo>
                  <a:pt x="3175000" y="0"/>
                </a:lnTo>
              </a:path>
            </a:pathLst>
          </a:custGeom>
          <a:ln w="38100">
            <a:solidFill>
              <a:srgbClr val="3366FF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67" name="object 455"/>
          <p:cNvSpPr/>
          <p:nvPr/>
        </p:nvSpPr>
        <p:spPr>
          <a:xfrm>
            <a:off x="4312903" y="6443926"/>
            <a:ext cx="1856752" cy="6905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791718" y="3177691"/>
            <a:ext cx="21723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最清楚</a:t>
            </a:r>
            <a:r>
              <a:rPr lang="zh-CN" altLang="en-US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面</a:t>
            </a:r>
            <a:r>
              <a:rPr lang="en-US" altLang="zh-CN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r>
              <a:rPr lang="zh-CN" altLang="en-US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焦点中间</a:t>
            </a:r>
            <a:endParaRPr lang="zh-CN" altLang="en-US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298813" y="868810"/>
            <a:ext cx="17960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子午</a:t>
            </a:r>
            <a:r>
              <a:rPr lang="zh-CN" altLang="en-US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平面先聚焦</a:t>
            </a:r>
            <a:endParaRPr lang="zh-CN" altLang="en-US"/>
          </a:p>
        </p:txBody>
      </p:sp>
      <p:sp>
        <p:nvSpPr>
          <p:cNvPr id="414" name="矩形 413"/>
          <p:cNvSpPr/>
          <p:nvPr/>
        </p:nvSpPr>
        <p:spPr>
          <a:xfrm>
            <a:off x="5799679" y="105736"/>
            <a:ext cx="15658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横切面后聚集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0752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object 416"/>
          <p:cNvSpPr txBox="1"/>
          <p:nvPr/>
        </p:nvSpPr>
        <p:spPr>
          <a:xfrm>
            <a:off x="198276" y="1196685"/>
            <a:ext cx="5337810" cy="6206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94305" marR="602615" indent="36830">
              <a:lnSpc>
                <a:spcPct val="100000"/>
              </a:lnSpc>
            </a:pPr>
            <a:r>
              <a:rPr sz="16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al</a:t>
            </a:r>
            <a:r>
              <a:rPr sz="1600" spc="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</a:t>
            </a:r>
            <a:r>
              <a:rPr sz="16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</a:t>
            </a:r>
            <a:r>
              <a:rPr sz="16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</a:t>
            </a:r>
            <a:r>
              <a:rPr sz="16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</a:t>
            </a:r>
            <a:r>
              <a:rPr sz="16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</a:t>
            </a:r>
            <a:r>
              <a:rPr sz="16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on are</a:t>
            </a:r>
            <a:r>
              <a:rPr sz="1600" spc="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6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</a:t>
            </a:r>
            <a:r>
              <a:rPr sz="16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</a:t>
            </a:r>
            <a:r>
              <a:rPr sz="1600" spc="-3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</a:t>
            </a:r>
            <a:r>
              <a:rPr sz="16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fe</a:t>
            </a:r>
            <a:r>
              <a:rPr sz="16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</a:t>
            </a:r>
            <a:r>
              <a:rPr sz="16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ent d</a:t>
            </a:r>
            <a:r>
              <a:rPr sz="1600" spc="2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</a:t>
            </a:r>
            <a:r>
              <a:rPr sz="16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n d</a:t>
            </a:r>
            <a:r>
              <a:rPr sz="1600" spc="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</a:t>
            </a:r>
            <a:r>
              <a:rPr sz="1600" spc="-3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</a:t>
            </a:r>
            <a:r>
              <a:rPr sz="16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fe</a:t>
            </a:r>
            <a:r>
              <a:rPr sz="16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</a:t>
            </a:r>
            <a:r>
              <a:rPr sz="16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ent</a:t>
            </a:r>
            <a:endParaRPr sz="16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R="31750" algn="r">
              <a:lnSpc>
                <a:spcPts val="950"/>
              </a:lnSpc>
            </a:pPr>
            <a:r>
              <a:rPr sz="1250" b="1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</a:t>
            </a:r>
            <a:r>
              <a:rPr sz="1250" b="1" spc="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</a:t>
            </a:r>
            <a:r>
              <a:rPr sz="125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age</a:t>
            </a:r>
            <a:r>
              <a:rPr sz="1250" b="1" spc="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25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</a:t>
            </a:r>
            <a:r>
              <a:rPr sz="1250" b="1" spc="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</a:t>
            </a:r>
            <a:r>
              <a:rPr sz="1250" b="1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</a:t>
            </a:r>
            <a:r>
              <a:rPr sz="1250" b="1" spc="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n</a:t>
            </a:r>
            <a:r>
              <a:rPr sz="125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ts</a:t>
            </a:r>
            <a:endParaRPr sz="125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67" name="object 433"/>
          <p:cNvSpPr/>
          <p:nvPr/>
        </p:nvSpPr>
        <p:spPr>
          <a:xfrm>
            <a:off x="198276" y="1196685"/>
            <a:ext cx="5337810" cy="894080"/>
          </a:xfrm>
          <a:custGeom>
            <a:avLst/>
            <a:gdLst/>
            <a:ahLst/>
            <a:cxnLst/>
            <a:rect l="l" t="t" r="r" b="b"/>
            <a:pathLst>
              <a:path w="5337809" h="894080">
                <a:moveTo>
                  <a:pt x="5337310" y="893681"/>
                </a:moveTo>
                <a:lnTo>
                  <a:pt x="0" y="893681"/>
                </a:lnTo>
                <a:lnTo>
                  <a:pt x="0" y="0"/>
                </a:lnTo>
                <a:lnTo>
                  <a:pt x="5337310" y="0"/>
                </a:lnTo>
                <a:lnTo>
                  <a:pt x="5337310" y="89368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68" name="object 435"/>
          <p:cNvSpPr/>
          <p:nvPr/>
        </p:nvSpPr>
        <p:spPr>
          <a:xfrm>
            <a:off x="350676" y="1241673"/>
            <a:ext cx="4710430" cy="453390"/>
          </a:xfrm>
          <a:custGeom>
            <a:avLst/>
            <a:gdLst/>
            <a:ahLst/>
            <a:cxnLst/>
            <a:rect l="l" t="t" r="r" b="b"/>
            <a:pathLst>
              <a:path w="4710430" h="453389">
                <a:moveTo>
                  <a:pt x="4710037" y="452834"/>
                </a:moveTo>
                <a:lnTo>
                  <a:pt x="0" y="452834"/>
                </a:lnTo>
                <a:lnTo>
                  <a:pt x="0" y="0"/>
                </a:lnTo>
                <a:lnTo>
                  <a:pt x="4710037" y="0"/>
                </a:lnTo>
                <a:lnTo>
                  <a:pt x="4710037" y="45283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19493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.3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彗差与像散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11" name="object 3"/>
          <p:cNvSpPr txBox="1">
            <a:spLocks/>
          </p:cNvSpPr>
          <p:nvPr/>
        </p:nvSpPr>
        <p:spPr>
          <a:xfrm>
            <a:off x="294014" y="778418"/>
            <a:ext cx="8986520" cy="790719"/>
          </a:xfrm>
          <a:prstGeom prst="rect">
            <a:avLst/>
          </a:prstGeom>
        </p:spPr>
        <p:txBody>
          <a:bodyPr vert="horz" wrap="square" lIns="0" tIns="295392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41300" indent="0">
              <a:lnSpc>
                <a:spcPct val="100000"/>
              </a:lnSpc>
              <a:buNone/>
            </a:pPr>
            <a:r>
              <a:rPr lang="zh-CN" altLang="en-US" sz="3200" spc="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像散</a:t>
            </a:r>
            <a:endParaRPr lang="zh-CN" altLang="en-US" sz="32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23" name="object 2"/>
          <p:cNvSpPr txBox="1">
            <a:spLocks/>
          </p:cNvSpPr>
          <p:nvPr/>
        </p:nvSpPr>
        <p:spPr>
          <a:xfrm>
            <a:off x="198276" y="1467861"/>
            <a:ext cx="8387892" cy="699014"/>
          </a:xfrm>
          <a:prstGeom prst="rect">
            <a:avLst/>
          </a:prstGeom>
        </p:spPr>
        <p:txBody>
          <a:bodyPr vert="horz" wrap="square" lIns="0" tIns="93131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23215">
              <a:lnSpc>
                <a:spcPts val="5275"/>
              </a:lnSpc>
            </a:pPr>
            <a:r>
              <a:rPr lang="zh-CN" altLang="en-US" sz="3200" smtClean="0">
                <a:latin typeface="黑体" panose="02010609060101010101" pitchFamily="49" charset="-122"/>
                <a:ea typeface="黑体" panose="02010609060101010101" pitchFamily="49" charset="-122"/>
              </a:rPr>
              <a:t>直观概念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25" name="object 4"/>
          <p:cNvSpPr txBox="1"/>
          <p:nvPr/>
        </p:nvSpPr>
        <p:spPr>
          <a:xfrm>
            <a:off x="541685" y="2235635"/>
            <a:ext cx="4159902" cy="18133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在没有其它像差的情况下，各方向入射光束</a:t>
            </a:r>
            <a:r>
              <a:rPr sz="2400" spc="5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焦点与透镜的距离应该</a:t>
            </a:r>
            <a:r>
              <a:rPr sz="24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一样</a:t>
            </a:r>
            <a:endParaRPr sz="2400"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  <a:p>
            <a:pPr marL="756285" marR="53340" indent="-287020" algn="just">
              <a:lnSpc>
                <a:spcPct val="100000"/>
              </a:lnSpc>
              <a:spcBef>
                <a:spcPts val="685"/>
              </a:spcBef>
            </a:pPr>
            <a:r>
              <a:rPr sz="2000" spc="-1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–</a:t>
            </a:r>
            <a:r>
              <a:rPr sz="2000" spc="-5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斜向入射的光聚焦点离透镜表面</a:t>
            </a:r>
            <a:r>
              <a:rPr sz="2000" spc="-15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的</a:t>
            </a:r>
            <a:r>
              <a:rPr sz="2000" spc="-5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垂直距</a:t>
            </a:r>
            <a:r>
              <a:rPr sz="2000" spc="-15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离</a:t>
            </a:r>
            <a:r>
              <a:rPr sz="2000" spc="-5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较短</a:t>
            </a:r>
            <a:endParaRPr sz="2000"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</p:txBody>
      </p:sp>
      <p:sp>
        <p:nvSpPr>
          <p:cNvPr id="426" name="object 5"/>
          <p:cNvSpPr/>
          <p:nvPr/>
        </p:nvSpPr>
        <p:spPr>
          <a:xfrm>
            <a:off x="5213506" y="3191545"/>
            <a:ext cx="3776598" cy="31098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27" name="object 6"/>
          <p:cNvSpPr/>
          <p:nvPr/>
        </p:nvSpPr>
        <p:spPr>
          <a:xfrm>
            <a:off x="7277256" y="4891757"/>
            <a:ext cx="1713230" cy="595630"/>
          </a:xfrm>
          <a:custGeom>
            <a:avLst/>
            <a:gdLst/>
            <a:ahLst/>
            <a:cxnLst/>
            <a:rect l="l" t="t" r="r" b="b"/>
            <a:pathLst>
              <a:path w="1713229" h="595629">
                <a:moveTo>
                  <a:pt x="0" y="595312"/>
                </a:moveTo>
                <a:lnTo>
                  <a:pt x="1712849" y="595312"/>
                </a:lnTo>
                <a:lnTo>
                  <a:pt x="1712849" y="0"/>
                </a:lnTo>
                <a:lnTo>
                  <a:pt x="0" y="0"/>
                </a:lnTo>
                <a:lnTo>
                  <a:pt x="0" y="5953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2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28" name="object 7"/>
          <p:cNvSpPr/>
          <p:nvPr/>
        </p:nvSpPr>
        <p:spPr>
          <a:xfrm>
            <a:off x="5364255" y="778418"/>
            <a:ext cx="3625849" cy="31686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30" name="object 9"/>
          <p:cNvSpPr/>
          <p:nvPr/>
        </p:nvSpPr>
        <p:spPr>
          <a:xfrm>
            <a:off x="6829073" y="2117760"/>
            <a:ext cx="1789176" cy="16002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31" name="object 10"/>
          <p:cNvSpPr/>
          <p:nvPr/>
        </p:nvSpPr>
        <p:spPr>
          <a:xfrm>
            <a:off x="6872380" y="2159670"/>
            <a:ext cx="1703705" cy="36830"/>
          </a:xfrm>
          <a:custGeom>
            <a:avLst/>
            <a:gdLst/>
            <a:ahLst/>
            <a:cxnLst/>
            <a:rect l="l" t="t" r="r" b="b"/>
            <a:pathLst>
              <a:path w="1703704" h="36830">
                <a:moveTo>
                  <a:pt x="0" y="0"/>
                </a:moveTo>
                <a:lnTo>
                  <a:pt x="1703324" y="36449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32" name="object 11"/>
          <p:cNvSpPr/>
          <p:nvPr/>
        </p:nvSpPr>
        <p:spPr>
          <a:xfrm>
            <a:off x="6819928" y="3858167"/>
            <a:ext cx="1277112" cy="76657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33" name="object 12"/>
          <p:cNvSpPr/>
          <p:nvPr/>
        </p:nvSpPr>
        <p:spPr>
          <a:xfrm>
            <a:off x="6872380" y="3897919"/>
            <a:ext cx="1173480" cy="647700"/>
          </a:xfrm>
          <a:custGeom>
            <a:avLst/>
            <a:gdLst/>
            <a:ahLst/>
            <a:cxnLst/>
            <a:rect l="l" t="t" r="r" b="b"/>
            <a:pathLst>
              <a:path w="1173479" h="647700">
                <a:moveTo>
                  <a:pt x="0" y="647700"/>
                </a:moveTo>
                <a:lnTo>
                  <a:pt x="1173226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7" name="object 4"/>
          <p:cNvSpPr txBox="1"/>
          <p:nvPr/>
        </p:nvSpPr>
        <p:spPr>
          <a:xfrm>
            <a:off x="1053222" y="4820240"/>
            <a:ext cx="4159902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4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源于光学系统的不对称！</a:t>
            </a:r>
            <a:endParaRPr sz="200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7801131" y="2178085"/>
            <a:ext cx="1189355" cy="3336822"/>
            <a:chOff x="7801131" y="2178085"/>
            <a:chExt cx="1189355" cy="3336822"/>
          </a:xfrm>
        </p:grpSpPr>
        <p:sp>
          <p:nvSpPr>
            <p:cNvPr id="429" name="object 8"/>
            <p:cNvSpPr/>
            <p:nvPr/>
          </p:nvSpPr>
          <p:spPr>
            <a:xfrm>
              <a:off x="7801131" y="2637444"/>
              <a:ext cx="1189355" cy="682625"/>
            </a:xfrm>
            <a:custGeom>
              <a:avLst/>
              <a:gdLst/>
              <a:ahLst/>
              <a:cxnLst/>
              <a:rect l="l" t="t" r="r" b="b"/>
              <a:pathLst>
                <a:path w="1189354" h="682625">
                  <a:moveTo>
                    <a:pt x="0" y="682625"/>
                  </a:moveTo>
                  <a:lnTo>
                    <a:pt x="1188974" y="682625"/>
                  </a:lnTo>
                  <a:lnTo>
                    <a:pt x="1188974" y="0"/>
                  </a:lnTo>
                  <a:lnTo>
                    <a:pt x="0" y="0"/>
                  </a:lnTo>
                  <a:lnTo>
                    <a:pt x="0" y="68262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20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8021031" y="2178085"/>
              <a:ext cx="649670" cy="3336822"/>
              <a:chOff x="8021031" y="2178085"/>
              <a:chExt cx="649670" cy="3336822"/>
            </a:xfrm>
          </p:grpSpPr>
          <p:cxnSp>
            <p:nvCxnSpPr>
              <p:cNvPr id="3" name="直接箭头连接符 2"/>
              <p:cNvCxnSpPr/>
              <p:nvPr/>
            </p:nvCxnSpPr>
            <p:spPr>
              <a:xfrm>
                <a:off x="8045860" y="3897919"/>
                <a:ext cx="603233" cy="0"/>
              </a:xfrm>
              <a:prstGeom prst="straightConnector1">
                <a:avLst/>
              </a:prstGeom>
              <a:ln w="38100">
                <a:solidFill>
                  <a:srgbClr val="0033CC"/>
                </a:solidFill>
                <a:headEnd type="triangle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" name="直接箭头连接符 4"/>
              <p:cNvCxnSpPr/>
              <p:nvPr/>
            </p:nvCxnSpPr>
            <p:spPr>
              <a:xfrm flipH="1" flipV="1">
                <a:off x="8021031" y="2178085"/>
                <a:ext cx="14746" cy="3309302"/>
              </a:xfrm>
              <a:prstGeom prst="straightConnector1">
                <a:avLst/>
              </a:prstGeom>
              <a:ln w="38100">
                <a:solidFill>
                  <a:srgbClr val="0033CC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箭头连接符 22"/>
              <p:cNvCxnSpPr/>
              <p:nvPr/>
            </p:nvCxnSpPr>
            <p:spPr>
              <a:xfrm flipH="1" flipV="1">
                <a:off x="8655955" y="2205605"/>
                <a:ext cx="14746" cy="3309302"/>
              </a:xfrm>
              <a:prstGeom prst="straightConnector1">
                <a:avLst/>
              </a:prstGeom>
              <a:ln w="38100">
                <a:solidFill>
                  <a:srgbClr val="0033CC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文本框 8"/>
            <p:cNvSpPr txBox="1"/>
            <p:nvPr/>
          </p:nvSpPr>
          <p:spPr>
            <a:xfrm>
              <a:off x="8065111" y="3986691"/>
              <a:ext cx="6463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smtClean="0">
                  <a:latin typeface="黑体" panose="02010609060101010101" pitchFamily="49" charset="-122"/>
                  <a:ea typeface="黑体" panose="02010609060101010101" pitchFamily="49" charset="-122"/>
                </a:rPr>
                <a:t>距离差</a:t>
              </a:r>
              <a:endParaRPr lang="zh-CN" altLang="en-US" sz="120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8543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19493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.3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彗差与像散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11" name="object 3"/>
          <p:cNvSpPr txBox="1">
            <a:spLocks/>
          </p:cNvSpPr>
          <p:nvPr/>
        </p:nvSpPr>
        <p:spPr>
          <a:xfrm>
            <a:off x="294014" y="778418"/>
            <a:ext cx="8986520" cy="790719"/>
          </a:xfrm>
          <a:prstGeom prst="rect">
            <a:avLst/>
          </a:prstGeom>
        </p:spPr>
        <p:txBody>
          <a:bodyPr vert="horz" wrap="square" lIns="0" tIns="295392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41300" indent="0">
              <a:lnSpc>
                <a:spcPct val="100000"/>
              </a:lnSpc>
              <a:buNone/>
            </a:pPr>
            <a:r>
              <a:rPr lang="zh-CN" altLang="en-US" sz="3200" spc="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散光眼睛看到的影像</a:t>
            </a:r>
            <a:endParaRPr lang="zh-CN" altLang="en-US" sz="32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8" name="object 3"/>
          <p:cNvSpPr/>
          <p:nvPr/>
        </p:nvSpPr>
        <p:spPr>
          <a:xfrm>
            <a:off x="1431925" y="1600263"/>
            <a:ext cx="6399276" cy="47989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4"/>
          <p:cNvSpPr txBox="1"/>
          <p:nvPr/>
        </p:nvSpPr>
        <p:spPr>
          <a:xfrm>
            <a:off x="141557" y="6531502"/>
            <a:ext cx="102171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40" dirty="0">
                <a:latin typeface="Arial"/>
                <a:cs typeface="Arial"/>
              </a:rPr>
              <a:t>w</a:t>
            </a:r>
            <a:r>
              <a:rPr sz="1800" dirty="0">
                <a:latin typeface="Arial"/>
                <a:cs typeface="Arial"/>
              </a:rPr>
              <a:t>ik</a:t>
            </a:r>
            <a:r>
              <a:rPr sz="1800" spc="-10" dirty="0">
                <a:latin typeface="Arial"/>
                <a:cs typeface="Arial"/>
              </a:rPr>
              <a:t>i</a:t>
            </a:r>
            <a:r>
              <a:rPr sz="1800" dirty="0">
                <a:latin typeface="Arial"/>
                <a:cs typeface="Arial"/>
              </a:rPr>
              <a:t>me</a:t>
            </a:r>
            <a:r>
              <a:rPr sz="1800" spc="-10" dirty="0">
                <a:latin typeface="Arial"/>
                <a:cs typeface="Arial"/>
              </a:rPr>
              <a:t>d</a:t>
            </a:r>
            <a:r>
              <a:rPr sz="1800" dirty="0">
                <a:latin typeface="Arial"/>
                <a:cs typeface="Arial"/>
              </a:rPr>
              <a:t>ia</a:t>
            </a:r>
            <a:endParaRPr sz="18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66082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19493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.3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彗差与像散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11" name="object 3"/>
          <p:cNvSpPr txBox="1">
            <a:spLocks/>
          </p:cNvSpPr>
          <p:nvPr/>
        </p:nvSpPr>
        <p:spPr>
          <a:xfrm>
            <a:off x="294014" y="778418"/>
            <a:ext cx="8986520" cy="790719"/>
          </a:xfrm>
          <a:prstGeom prst="rect">
            <a:avLst/>
          </a:prstGeom>
        </p:spPr>
        <p:txBody>
          <a:bodyPr vert="horz" wrap="square" lIns="0" tIns="295392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41300" indent="0">
              <a:lnSpc>
                <a:spcPct val="100000"/>
              </a:lnSpc>
              <a:buNone/>
            </a:pPr>
            <a:r>
              <a:rPr lang="zh-CN" altLang="en-US" sz="3200" spc="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如何消除像散</a:t>
            </a:r>
            <a:endParaRPr lang="zh-CN" altLang="en-US" sz="32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object 3"/>
          <p:cNvSpPr txBox="1"/>
          <p:nvPr/>
        </p:nvSpPr>
        <p:spPr>
          <a:xfrm>
            <a:off x="570322" y="1569137"/>
            <a:ext cx="3283585" cy="4873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840"/>
              </a:lnSpc>
            </a:pPr>
            <a:r>
              <a:rPr sz="3200" spc="5" smtClean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•</a:t>
            </a:r>
            <a:r>
              <a:rPr lang="en-US" sz="3200" spc="5" smtClean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spc="5" smtClean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改变透镜的形状</a:t>
            </a:r>
            <a:endParaRPr sz="3200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object 4"/>
          <p:cNvSpPr txBox="1"/>
          <p:nvPr/>
        </p:nvSpPr>
        <p:spPr>
          <a:xfrm>
            <a:off x="0" y="6654165"/>
            <a:ext cx="5511165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>
                <a:latin typeface="Arial"/>
                <a:cs typeface="Arial"/>
              </a:rPr>
              <a:t>H</a:t>
            </a:r>
            <a:r>
              <a:rPr sz="1400" dirty="0">
                <a:latin typeface="Arial"/>
                <a:cs typeface="Arial"/>
              </a:rPr>
              <a:t>. Gross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ed.,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H</a:t>
            </a:r>
            <a:r>
              <a:rPr sz="1400" dirty="0">
                <a:latin typeface="Arial"/>
                <a:cs typeface="Arial"/>
              </a:rPr>
              <a:t>andbook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</a:t>
            </a:r>
            <a:r>
              <a:rPr sz="1400" dirty="0">
                <a:latin typeface="Arial"/>
                <a:cs typeface="Arial"/>
              </a:rPr>
              <a:t>f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Optical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</a:t>
            </a:r>
            <a:r>
              <a:rPr sz="1400" spc="-20" dirty="0">
                <a:latin typeface="Arial"/>
                <a:cs typeface="Arial"/>
              </a:rPr>
              <a:t>y</a:t>
            </a:r>
            <a:r>
              <a:rPr sz="1400" dirty="0">
                <a:latin typeface="Arial"/>
                <a:cs typeface="Arial"/>
              </a:rPr>
              <a:t>ste</a:t>
            </a:r>
            <a:r>
              <a:rPr sz="1400" spc="-10" dirty="0">
                <a:latin typeface="Arial"/>
                <a:cs typeface="Arial"/>
              </a:rPr>
              <a:t>m</a:t>
            </a:r>
            <a:r>
              <a:rPr sz="1400" dirty="0">
                <a:latin typeface="Arial"/>
                <a:cs typeface="Arial"/>
              </a:rPr>
              <a:t>s,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C</a:t>
            </a:r>
            <a:r>
              <a:rPr sz="1400" dirty="0">
                <a:latin typeface="Arial"/>
                <a:cs typeface="Arial"/>
              </a:rPr>
              <a:t>h31,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W</a:t>
            </a:r>
            <a:r>
              <a:rPr sz="1400" dirty="0">
                <a:latin typeface="Arial"/>
                <a:cs typeface="Arial"/>
              </a:rPr>
              <a:t>ile</a:t>
            </a:r>
            <a:r>
              <a:rPr sz="1400" spc="-20" dirty="0">
                <a:latin typeface="Arial"/>
                <a:cs typeface="Arial"/>
              </a:rPr>
              <a:t>y</a:t>
            </a:r>
            <a:r>
              <a:rPr sz="1400" dirty="0">
                <a:latin typeface="Arial"/>
                <a:cs typeface="Arial"/>
              </a:rPr>
              <a:t>-V</a:t>
            </a:r>
            <a:r>
              <a:rPr sz="1400" spc="-10" dirty="0">
                <a:latin typeface="Arial"/>
                <a:cs typeface="Arial"/>
              </a:rPr>
              <a:t>C</a:t>
            </a:r>
            <a:r>
              <a:rPr sz="1400" dirty="0">
                <a:latin typeface="Arial"/>
                <a:cs typeface="Arial"/>
              </a:rPr>
              <a:t>H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(2007)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5"/>
          <p:cNvSpPr/>
          <p:nvPr/>
        </p:nvSpPr>
        <p:spPr>
          <a:xfrm>
            <a:off x="704227" y="2347555"/>
            <a:ext cx="8081554" cy="3402796"/>
          </a:xfrm>
          <a:prstGeom prst="rect">
            <a:avLst/>
          </a:prstGeom>
          <a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矩形 8"/>
          <p:cNvSpPr/>
          <p:nvPr/>
        </p:nvSpPr>
        <p:spPr>
          <a:xfrm>
            <a:off x="5415643" y="2347555"/>
            <a:ext cx="1518557" cy="3402796"/>
          </a:xfrm>
          <a:prstGeom prst="rect">
            <a:avLst/>
          </a:prstGeom>
          <a:noFill/>
          <a:ln w="28575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5276919" y="5832926"/>
            <a:ext cx="17960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子午面焦点重合</a:t>
            </a:r>
            <a:endParaRPr lang="zh-CN" altLang="en-US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23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19493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.3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彗差与像散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11" name="object 3"/>
          <p:cNvSpPr txBox="1">
            <a:spLocks/>
          </p:cNvSpPr>
          <p:nvPr/>
        </p:nvSpPr>
        <p:spPr>
          <a:xfrm>
            <a:off x="232890" y="747640"/>
            <a:ext cx="8986520" cy="790719"/>
          </a:xfrm>
          <a:prstGeom prst="rect">
            <a:avLst/>
          </a:prstGeom>
        </p:spPr>
        <p:txBody>
          <a:bodyPr vert="horz" wrap="square" lIns="0" tIns="295392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41300" indent="0">
              <a:lnSpc>
                <a:spcPct val="100000"/>
              </a:lnSpc>
              <a:buNone/>
            </a:pPr>
            <a:r>
              <a:rPr lang="zh-CN" altLang="en-US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彗</a:t>
            </a:r>
            <a:r>
              <a:rPr lang="zh-CN" altLang="en-US" sz="3200" spc="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差</a:t>
            </a:r>
            <a:r>
              <a:rPr lang="zh-CN" altLang="en-US" sz="3200" spc="1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320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vs</a:t>
            </a:r>
            <a:r>
              <a:rPr lang="en-US" altLang="zh-CN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r>
              <a:rPr lang="zh-CN" altLang="en-US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像散</a:t>
            </a:r>
            <a:endParaRPr lang="zh-CN" altLang="en-US" sz="32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-103696" y="1657903"/>
            <a:ext cx="7622095" cy="26366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69900">
              <a:lnSpc>
                <a:spcPct val="100000"/>
              </a:lnSpc>
            </a:pP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同样都是斜向入射的像差</a:t>
            </a:r>
          </a:p>
          <a:p>
            <a:pPr marL="755650" indent="-285750">
              <a:lnSpc>
                <a:spcPct val="100000"/>
              </a:lnSpc>
              <a:spcBef>
                <a:spcPts val="770"/>
              </a:spcBef>
              <a:buFont typeface="Arial" panose="020B0604020202020204" pitchFamily="34" charset="0"/>
              <a:buChar char="•"/>
            </a:pPr>
            <a:r>
              <a:rPr lang="zh-CN" altLang="en-US" sz="2800" spc="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彗星像差在入射光</a:t>
            </a:r>
            <a:r>
              <a:rPr lang="zh-CN" altLang="en-US" sz="2800" spc="5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直径</a:t>
            </a:r>
            <a:r>
              <a:rPr lang="zh-CN" altLang="en-US" sz="2800" spc="-1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很</a:t>
            </a:r>
            <a:r>
              <a:rPr lang="zh-CN" altLang="en-US" sz="2800" spc="5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粗</a:t>
            </a:r>
            <a:r>
              <a:rPr lang="zh-CN" altLang="en-US" sz="2800" spc="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</a:t>
            </a:r>
            <a:r>
              <a:rPr lang="zh-CN" altLang="en-US" sz="2800" spc="-1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时</a:t>
            </a:r>
            <a:r>
              <a:rPr lang="zh-CN" altLang="en-US" sz="2800" spc="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候明显</a:t>
            </a:r>
          </a:p>
          <a:p>
            <a:pPr marL="1212850" indent="-285750">
              <a:lnSpc>
                <a:spcPct val="100000"/>
              </a:lnSpc>
              <a:spcBef>
                <a:spcPts val="685"/>
              </a:spcBef>
              <a:buFont typeface="Arial" panose="020B0604020202020204" pitchFamily="34" charset="0"/>
              <a:buChar char="•"/>
            </a:pPr>
            <a:r>
              <a:rPr lang="zh-CN" altLang="en-US" sz="28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例如阳光</a:t>
            </a:r>
            <a:endParaRPr lang="zh-CN" altLang="en-US"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755650" indent="-285750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散光像差在入射光</a:t>
            </a:r>
            <a:r>
              <a:rPr lang="zh-CN" altLang="en-US" sz="28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直径很</a:t>
            </a:r>
            <a:r>
              <a:rPr lang="zh-CN" altLang="en-US" sz="2800" spc="-1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细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的时</a:t>
            </a:r>
            <a:r>
              <a:rPr lang="zh-CN" altLang="en-US" sz="2800" spc="-1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候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明显</a:t>
            </a:r>
          </a:p>
          <a:p>
            <a:pPr marL="1212850" indent="-285750">
              <a:lnSpc>
                <a:spcPts val="3354"/>
              </a:lnSpc>
              <a:spcBef>
                <a:spcPts val="690"/>
              </a:spcBef>
              <a:buFont typeface="Arial" panose="020B0604020202020204" pitchFamily="34" charset="0"/>
              <a:buChar char="•"/>
            </a:pPr>
            <a:r>
              <a:rPr lang="zh-CN" altLang="en-US" sz="28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例如激光聚焦</a:t>
            </a:r>
            <a:endParaRPr lang="zh-CN" altLang="en-US"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6870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19493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.3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彗差与像散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11" name="object 3"/>
          <p:cNvSpPr txBox="1">
            <a:spLocks/>
          </p:cNvSpPr>
          <p:nvPr/>
        </p:nvSpPr>
        <p:spPr>
          <a:xfrm>
            <a:off x="232890" y="747640"/>
            <a:ext cx="8986520" cy="790719"/>
          </a:xfrm>
          <a:prstGeom prst="rect">
            <a:avLst/>
          </a:prstGeom>
        </p:spPr>
        <p:txBody>
          <a:bodyPr vert="horz" wrap="square" lIns="0" tIns="295392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41300" indent="0">
              <a:lnSpc>
                <a:spcPct val="100000"/>
              </a:lnSpc>
              <a:buNone/>
            </a:pPr>
            <a:r>
              <a:rPr lang="zh-CN" altLang="en-US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随堂测验</a:t>
            </a:r>
            <a:endParaRPr lang="zh-CN" altLang="en-US" sz="32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44077" y="1572819"/>
            <a:ext cx="8622123" cy="313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请问对于散光像差而言，哪一个面的</a:t>
            </a:r>
            <a:r>
              <a:rPr lang="zh-CN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焦点离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透镜的垂直距离比较短？</a:t>
            </a:r>
          </a:p>
          <a:p>
            <a:pPr marL="514350" indent="-514350">
              <a:lnSpc>
                <a:spcPct val="130000"/>
              </a:lnSpc>
              <a:buFont typeface="+mj-lt"/>
              <a:buAutoNum type="alphaUcPeriod"/>
            </a:pP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子午面</a:t>
            </a:r>
            <a:endParaRPr lang="zh-CN" altLang="en-US"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514350" indent="-514350">
              <a:lnSpc>
                <a:spcPct val="130000"/>
              </a:lnSpc>
              <a:buFont typeface="+mj-lt"/>
              <a:buAutoNum type="alphaUcPeriod"/>
            </a:pP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横切面</a:t>
            </a:r>
            <a:endParaRPr lang="zh-CN" altLang="en-US"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514350" indent="-514350">
              <a:lnSpc>
                <a:spcPct val="130000"/>
              </a:lnSpc>
              <a:buFont typeface="+mj-lt"/>
              <a:buAutoNum type="alphaUcPeriod"/>
            </a:pPr>
            <a:r>
              <a:rPr lang="en-US" altLang="zh-CN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xy</a:t>
            </a:r>
            <a:r>
              <a:rPr lang="zh-CN" altLang="en-US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平面</a:t>
            </a:r>
          </a:p>
          <a:p>
            <a:pPr marL="514350" indent="-514350">
              <a:lnSpc>
                <a:spcPct val="130000"/>
              </a:lnSpc>
              <a:buFont typeface="+mj-lt"/>
              <a:buAutoNum type="alphaUcPeriod"/>
            </a:pPr>
            <a:r>
              <a:rPr lang="en-US" altLang="zh-CN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xz</a:t>
            </a:r>
            <a:r>
              <a:rPr lang="zh-CN" altLang="en-US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平面</a:t>
            </a:r>
          </a:p>
        </p:txBody>
      </p:sp>
    </p:spTree>
    <p:extLst>
      <p:ext uri="{BB962C8B-B14F-4D97-AF65-F5344CB8AC3E}">
        <p14:creationId xmlns:p14="http://schemas.microsoft.com/office/powerpoint/2010/main" val="3858041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31744</TotalTime>
  <Words>2513</Words>
  <Application>Microsoft Office PowerPoint</Application>
  <PresentationFormat>全屏显示(4:3)</PresentationFormat>
  <Paragraphs>527</Paragraphs>
  <Slides>57</Slides>
  <Notes>57</Notes>
  <HiddenSlides>0</HiddenSlides>
  <MMClips>1</MMClips>
  <ScaleCrop>false</ScaleCrop>
  <HeadingPairs>
    <vt:vector size="8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57</vt:i4>
      </vt:variant>
    </vt:vector>
  </HeadingPairs>
  <TitlesOfParts>
    <vt:vector size="79" baseType="lpstr">
      <vt:lpstr>宋体</vt:lpstr>
      <vt:lpstr>Arial</vt:lpstr>
      <vt:lpstr>Gill Sans MT</vt:lpstr>
      <vt:lpstr>Helvetica LT</vt:lpstr>
      <vt:lpstr>MS Gothic</vt:lpstr>
      <vt:lpstr>Wingdings</vt:lpstr>
      <vt:lpstr>Tahoma</vt:lpstr>
      <vt:lpstr>黑体</vt:lpstr>
      <vt:lpstr>华文新魏</vt:lpstr>
      <vt:lpstr>华文楷体</vt:lpstr>
      <vt:lpstr>Symbol</vt:lpstr>
      <vt:lpstr>Cambria Math</vt:lpstr>
      <vt:lpstr>華康行</vt:lpstr>
      <vt:lpstr>Calibri</vt:lpstr>
      <vt:lpstr>PMingLiU-ExtB</vt:lpstr>
      <vt:lpstr>Times New Roman</vt:lpstr>
      <vt:lpstr>新細明體</vt:lpstr>
      <vt:lpstr>方正兰亭粗黑_GBK</vt:lpstr>
      <vt:lpstr>Calibri Light</vt:lpstr>
      <vt:lpstr>Office 主题</vt:lpstr>
      <vt:lpstr>方程式</vt:lpstr>
      <vt:lpstr>Equation</vt:lpstr>
      <vt:lpstr>PowerPoint 演示文稿</vt:lpstr>
      <vt:lpstr>7.光学像差</vt:lpstr>
      <vt:lpstr>7.1 像差的起源</vt:lpstr>
      <vt:lpstr>何谓傍轴近似(paraxial approximation)？</vt:lpstr>
      <vt:lpstr>光线在球面折射</vt:lpstr>
      <vt:lpstr>7.1 像差的起源</vt:lpstr>
      <vt:lpstr>7.1 像差的起源</vt:lpstr>
      <vt:lpstr>7.1 像差的起源</vt:lpstr>
      <vt:lpstr>7.1 像差的起源</vt:lpstr>
      <vt:lpstr>7.1 像差的起源</vt:lpstr>
      <vt:lpstr>7.1 像差的起源</vt:lpstr>
      <vt:lpstr>7.1 像差的起源</vt:lpstr>
      <vt:lpstr>7.1 像差的起源</vt:lpstr>
      <vt:lpstr>7.1 像差的起源</vt:lpstr>
      <vt:lpstr>7.1 像差的起源</vt:lpstr>
      <vt:lpstr>7.1 像差的起源</vt:lpstr>
      <vt:lpstr>7.1 像差的起源</vt:lpstr>
      <vt:lpstr>7.1 像差的起源</vt:lpstr>
      <vt:lpstr>7.1 像差的起源</vt:lpstr>
      <vt:lpstr>7.光学像差</vt:lpstr>
      <vt:lpstr>7.2 球差</vt:lpstr>
      <vt:lpstr>7.2 球差</vt:lpstr>
      <vt:lpstr>7.2 球差</vt:lpstr>
      <vt:lpstr>7.2 球差</vt:lpstr>
      <vt:lpstr>7.2 球差</vt:lpstr>
      <vt:lpstr>7.2 球差</vt:lpstr>
      <vt:lpstr>7.2 球差</vt:lpstr>
      <vt:lpstr>7.2 球差</vt:lpstr>
      <vt:lpstr>7.2 球差</vt:lpstr>
      <vt:lpstr>7.2 球差</vt:lpstr>
      <vt:lpstr>7.2 球差</vt:lpstr>
      <vt:lpstr>7.2 球差</vt:lpstr>
      <vt:lpstr>7.2 球差</vt:lpstr>
      <vt:lpstr>7.2 球差</vt:lpstr>
      <vt:lpstr>7.2 球差</vt:lpstr>
      <vt:lpstr>7.2 球差</vt:lpstr>
      <vt:lpstr>7.2 球差</vt:lpstr>
      <vt:lpstr>7.2 球差</vt:lpstr>
      <vt:lpstr>7.2 球差</vt:lpstr>
      <vt:lpstr>7.2 球差</vt:lpstr>
      <vt:lpstr>7.光学像差</vt:lpstr>
      <vt:lpstr>7.3 彗差与像散</vt:lpstr>
      <vt:lpstr>7.3 彗差与像散</vt:lpstr>
      <vt:lpstr>7.3 彗差与像散</vt:lpstr>
      <vt:lpstr>7.3 彗差与像散</vt:lpstr>
      <vt:lpstr>7.3 彗差与像散</vt:lpstr>
      <vt:lpstr>7.3 彗差与像散</vt:lpstr>
      <vt:lpstr>7.3 彗差与像散</vt:lpstr>
      <vt:lpstr>7.3 彗差与像散</vt:lpstr>
      <vt:lpstr>7.3 彗差与像散</vt:lpstr>
      <vt:lpstr>7.3 彗差与像散</vt:lpstr>
      <vt:lpstr>7.3 彗差与像散</vt:lpstr>
      <vt:lpstr>7.3 彗差与像散</vt:lpstr>
      <vt:lpstr>7.3 彗差与像散</vt:lpstr>
      <vt:lpstr>7.3 彗差与像散</vt:lpstr>
      <vt:lpstr>7.3 彗差与像散</vt:lpstr>
      <vt:lpstr>7.3 彗差与像散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左超</dc:creator>
  <cp:lastModifiedBy>surpasszuo@163.com</cp:lastModifiedBy>
  <cp:revision>2477</cp:revision>
  <cp:lastPrinted>2018-11-01T13:31:17Z</cp:lastPrinted>
  <dcterms:created xsi:type="dcterms:W3CDTF">2015-10-07T05:57:56Z</dcterms:created>
  <dcterms:modified xsi:type="dcterms:W3CDTF">2018-11-22T13:09:07Z</dcterms:modified>
</cp:coreProperties>
</file>