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922" r:id="rId2"/>
    <p:sldId id="921" r:id="rId3"/>
    <p:sldId id="923" r:id="rId4"/>
    <p:sldId id="933" r:id="rId5"/>
    <p:sldId id="925" r:id="rId6"/>
    <p:sldId id="924" r:id="rId7"/>
    <p:sldId id="926" r:id="rId8"/>
    <p:sldId id="929" r:id="rId9"/>
    <p:sldId id="928" r:id="rId10"/>
    <p:sldId id="930" r:id="rId11"/>
    <p:sldId id="931" r:id="rId12"/>
    <p:sldId id="941" r:id="rId13"/>
    <p:sldId id="927" r:id="rId14"/>
  </p:sldIdLst>
  <p:sldSz cx="9144000" cy="6858000" type="screen4x3"/>
  <p:notesSz cx="6858000" cy="9144000"/>
  <p:embeddedFontLst>
    <p:embeddedFont>
      <p:font typeface="Calibri Light" panose="020F0302020204030204" pitchFamily="34" charset="0"/>
      <p:regular r:id="rId17"/>
      <p: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华文楷体" panose="02010600040101010101" pitchFamily="2" charset="-122"/>
      <p:regular r:id="rId23"/>
    </p:embeddedFont>
    <p:embeddedFont>
      <p:font typeface="黑体" panose="02010609060101010101" pitchFamily="49" charset="-122"/>
      <p:regular r:id="rId24"/>
    </p:embeddedFont>
    <p:embeddedFont>
      <p:font typeface="华文新魏" panose="02010800040101010101" pitchFamily="2" charset="-122"/>
      <p:regular r:id="rId25"/>
    </p:embeddedFont>
    <p:embeddedFont>
      <p:font typeface="Tahoma" panose="020B0604030504040204" pitchFamily="34" charset="0"/>
      <p:regular r:id="rId26"/>
      <p:bold r:id="rId27"/>
    </p:embeddedFont>
    <p:embeddedFont>
      <p:font typeface="Helvetica LT" panose="02000503000000000000" pitchFamily="2" charset="0"/>
      <p:regular r:id="rId28"/>
    </p:embeddedFont>
    <p:embeddedFont>
      <p:font typeface="方正兰亭粗黑_GBK" panose="02000000000000000000" pitchFamily="2" charset="-122"/>
      <p:regular r:id="rId29"/>
    </p:embeddedFont>
    <p:embeddedFont>
      <p:font typeface="Gill Sans MT" panose="020B0502020104020203" pitchFamily="34" charset="0"/>
      <p:regular r:id="rId30"/>
      <p:bold r:id="rId31"/>
      <p:italic r:id="rId32"/>
      <p:boldItalic r:id="rId33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289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C00000"/>
    <a:srgbClr val="FF3300"/>
    <a:srgbClr val="D01818"/>
    <a:srgbClr val="FFFFFF"/>
    <a:srgbClr val="921E73"/>
    <a:srgbClr val="48484A"/>
    <a:srgbClr val="3FC0FF"/>
    <a:srgbClr val="0187BB"/>
    <a:srgbClr val="11E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7" autoAdjust="0"/>
    <p:restoredTop sz="73173" autoAdjust="0"/>
  </p:normalViewPr>
  <p:slideViewPr>
    <p:cSldViewPr snapToGrid="0" showGuides="1">
      <p:cViewPr varScale="1">
        <p:scale>
          <a:sx n="74" d="100"/>
          <a:sy n="74" d="100"/>
        </p:scale>
        <p:origin x="2120" y="36"/>
      </p:cViewPr>
      <p:guideLst>
        <p:guide orient="horz" pos="2228"/>
        <p:guide pos="289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1EA16-AC47-4FCF-9F9A-B0FA137F47E9}" type="datetimeFigureOut">
              <a:rPr lang="zh-CN" altLang="en-US" smtClean="0"/>
              <a:t>2018/10/15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BF7E3-3F0D-4F33-9917-9CA9BD3A05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872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F8F5C-DA50-43FD-BA8A-69FD12A4D052}" type="datetimeFigureOut">
              <a:rPr lang="zh-CN" altLang="en-US" smtClean="0"/>
              <a:t>2018/10/15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7DC88-C54C-428E-8776-100832FEC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790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27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098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557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0709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05259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26454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1579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87607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82560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80315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3535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437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2018/10/15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0576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2018/10/15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76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2018/10/15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507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2018/10/15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803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2018/10/15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322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2018/10/15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66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2018/10/15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139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2018/10/15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778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2018/10/15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085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2018/10/15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682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2018/10/15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549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FC320-4DB9-44C0-A8E2-E0BB76EA5D03}" type="datetimeFigureOut">
              <a:rPr lang="zh-CN" altLang="en-US" smtClean="0"/>
              <a:t>2018/10/15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41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s://www.youtube.com/watch?v=LVukK27rTbY" TargetMode="Externa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hyperlink" Target="https://www.youtube.com/watch?v=shyBEZ6CgWA" TargetMode="Externa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.png"/><Relationship Id="rId5" Type="http://schemas.openxmlformats.org/officeDocument/2006/relationships/hyperlink" Target="https://www.youtube.com/watch?v=qyKY7YxdctE&amp;t=192s" TargetMode="Externa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0.png"/><Relationship Id="rId5" Type="http://schemas.openxmlformats.org/officeDocument/2006/relationships/hyperlink" Target="https://www.youtube.com/watch?v=pBM1Gi8GhI8" TargetMode="Externa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716024" y="1757226"/>
            <a:ext cx="8267668" cy="1341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zh-CN" altLang="en-US" sz="66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应用光学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第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讲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 bwMode="auto">
          <a:xfrm>
            <a:off x="805381" y="4686184"/>
            <a:ext cx="7546517" cy="1404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tx1"/>
                </a:solidFill>
                <a:latin typeface="Helvetica LT" panose="02000503040000020004" pitchFamily="2" charset="0"/>
              </a:rPr>
              <a:t>Jiangsu Key Laboratory of Spectral Imaging &amp; Intelligent Sense (SIIS)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Helvetica LT" panose="02000503040000020004" pitchFamily="2" charset="0"/>
              </a:rPr>
              <a:t>Nanjing University of Science and Technology,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Helvetica LT" panose="02000503040000020004" pitchFamily="2" charset="0"/>
              </a:rPr>
              <a:t>Nanjing, Jiangsu Province 210094, China</a:t>
            </a:r>
            <a:endParaRPr lang="zh-CN" altLang="zh-CN" sz="1600" dirty="0">
              <a:solidFill>
                <a:schemeClr val="tx1"/>
              </a:solidFill>
              <a:latin typeface="Helvetica LT" panose="02000503040000020004" pitchFamily="2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 bwMode="auto">
          <a:xfrm>
            <a:off x="3346704" y="3387875"/>
            <a:ext cx="2463872" cy="461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8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Arial" panose="020B0604020202020204" pitchFamily="34" charset="0"/>
              </a:rPr>
              <a:t>左 超</a:t>
            </a:r>
            <a:r>
              <a:rPr lang="en-US" altLang="zh-CN" sz="3800" b="1" dirty="0" smtClean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endParaRPr lang="zh-CN" altLang="zh-CN" sz="3800" b="1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4" name="图片 13" descr="图片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6512" y="-27384"/>
            <a:ext cx="9240334" cy="1099178"/>
          </a:xfrm>
          <a:prstGeom prst="rect">
            <a:avLst/>
          </a:prstGeom>
        </p:spPr>
      </p:pic>
      <p:pic>
        <p:nvPicPr>
          <p:cNvPr id="15" name="图片 14" descr="图片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7864" y="95203"/>
            <a:ext cx="3464416" cy="90169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8642" y="6156878"/>
            <a:ext cx="4498862" cy="70112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092" y="6165309"/>
            <a:ext cx="4208040" cy="593773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B4FCE6B-337D-40CE-BBDE-1EDC302EDF23}"/>
              </a:ext>
            </a:extLst>
          </p:cNvPr>
          <p:cNvSpPr/>
          <p:nvPr/>
        </p:nvSpPr>
        <p:spPr>
          <a:xfrm>
            <a:off x="3397867" y="2653424"/>
            <a:ext cx="2361544" cy="5627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800" dirty="0" smtClean="0">
                <a:latin typeface="Gill Sans MT" panose="020B0502020104020203" pitchFamily="34" charset="0"/>
              </a:rPr>
              <a:t>Applied Optics</a:t>
            </a:r>
            <a:endParaRPr lang="en-US" altLang="zh-CN" sz="2800" dirty="0">
              <a:latin typeface="Gill Sans MT" panose="020B0502020104020203" pitchFamily="34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805383" y="4300262"/>
            <a:ext cx="7546517" cy="44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南京理工大学电光学院光电技术系</a:t>
            </a:r>
            <a:endParaRPr lang="zh-CN" altLang="zh-CN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475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6" descr="data:image/jpeg;base64,/9j/4AAQSkZJRgABAQAAAQABAAD/2wBDAAgGBgcGBQgHBwcJCQgKDBQNDAsLDBkSEw8UHRofHh0aHBwgJC4nICIsIxwcKDcpLDAxNDQ0Hyc5PTgyPC4zNDL/2wBDAQkJCQwLDBgNDRgyIRwhMjIyMjIyMjIyMjIyMjIyMjIyMjIyMjIyMjIyMjIyMjIyMjIyMjIyMjIyMjIyMjIyMjL/wAARCAEsAcE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36iiigAooooAKKKKACiiigAooooAKKKKACiiigAoopMigBaKMiigAooooAKKQsoBJOAPWmxzRzKTFIrgHBKnNAD6KKQkDrQAtFNLqBksABWbZ+ItJ1C/lsbS/hnniG51jOcD69KV0BqUUUmRjOaYC0U0Op6MKXI9aAFooyDRQAUUZHrSbh60ALRSZFLQAUUmR601mG0kGgB2R6ilyD3rJ0/V4NWsJ7i0VnEUjxlSMFmU4xUukX76hZefNZzWkm4q0Uw+YY+lK9wNGiq9xfWlmga5uYYVJwDI4UH86kSaKVA8ciupGQynINFwJKKTI9aNw9aAFoqpZ6jbX/m/Z5VfyZWifHZh1FW6LgFFITgVXgv7W4ubi3hnV5rYhZkHVCRkZ/Ci4FmijOaKACiiigAooooAD0qqLk/bmg9gatVmn/kNt/uL/AFoA06KKKYCUUUUAFFFFABRRRQAUUUUAFFFFACMyopZiAo6k9qpXOsWNndWltPOElu2KwjsxAz1pdUtI9S0q6spGKpPG0ZYHBGRjNeZXSWdv4d0i01vXbeG90q7Dq6PvZ0Vun1xUSnZ2KSuek3Ot2Npqlrp00pW5ugxiXH3sdea0Ac15Pd+LrDUfGNjqllZX2ox28DJEsMJADsepJ9q9N0u7kvtOiuZbaS2dxkwyY3L9cURldg42LZIBrhfGXjyHQ7m0hsJ4p5xOPtMCjcxTB49jnFdw5AyScADrXkHjnXPD0sbwaPaLJqKTiV5Y4MYKnJJPepqu0bjguZ2PRdL15ptH/tDVbf8As1S3CzuB8vYn3pLDxjoWp6kLCzvlmuCCQqAkfnXk2ralq2p+EDe6zqlu6Suklraqqg8Hvj2rZ+GlwbnV9eS3itoJpIY3jCcqnUdvwzWUazbSLlSsrnrm9c4zSk9q8y1SwvtK8R6Ara3f3moXV4GlUvtiEYI3YQDpj3r0zNbxnzGTjY4P4i6xBZDTbO9S4ayuHZplt2IdsDhRjqDnkVV+Es++21iBA6wpdbo0c8oCOlM+KHnQ3Gl39vcwwPalzukIOCQMHHeqXwovLl7zUt8MksVwwka7YbQX9BWPM/amvL7h6xmuQ8c+K4NC0i4jhvVj1JkBhTGTnPcdhwa60c1zvjG0tW8M6rM0ERl+zN85QZ4HHJrafwmcdyvoviGXXvDMl7NpM/8AqseUwH7/AI5257VwHhnxO2havdwy21lYWAu28yMqfOQH+AY64ruvDqyap8OdLSxvmtHNqieeqBtpX5TwfcGuOt9E1Dw1rV3cxaRFr7SMGiv5XC7Dzuzwec9ee1Yzv7rLilqevRyrLCsiZ2suRkdqzdcv72wst+n6e97Ox2iMNgL7k+lU/DWuR6pZRxzXlnNfqMzR2zfKn4Vq6jdx2FlLcyo7pGMlY13E/QVummrmfU888Gr4k1LxBqU95qbWkMN1/pFqqhwWwPlBPQYxXe6tqsWj6e15NDNMqsF2QRl2yfYV5HF4l1qLXrqLS4VsY9YvPknuUyVPQn8K63XPGS+H/DbQW2pQalq0RWN2bHBbjcQOtYxqJJmko66G14W8ZW/ia6vIYbS4gNvjJlXGc/19q6csB61wvgXw1q2jeZdX+oxyLdDzWt40x8553E46+1dswYrwfxxWsG3G7IklfQoRa5Zz6rd6erkS2iq0m4YGG6c1VTxJZvf6pBux/Z6LJIwIOQQTXmFxoVxf+N9Xi1/V3jjt4llkljAQMnYfQVlLpGrnW9RsYZHtC1r5ywwlis0Y6D1PFYOtJN6GqpR7np8nxN8NR2kU5vGYyAHylQll+o7V1VpeQ39lDdQNuhmQOhxjIIryDwt8M575bO91VkjtGUSeSoxI+em7jivYUiSCBYoUARF2qi8DA7VpTlNr3iJpJ2Rzeq61r8GsrYado0U0RAYTS3ATcO+B7Vf1y+1Ky0sSafpxvbpsARhgAD3JJ7V5x4u1vxEfFGlGOz/s2YB47eSR1fdu6se3ar9l4n8T2OrafpLT2GrPMSXaPO9VzyWYcAfh2qfaq/KP2btch+GceuTX99M94sFlFdObi027i0hHQHsOleqIwkAIrww69rOlSeIbXToPJSW+YzTRoXMIIxx+R5r03wXfaSNGt7LT9TW6cKWYvJl2Y8scHnqaKU1sFSD3MvxlY+ExqqTa5BcXErIu4LKwWNC20MVBHGeKy9f12S08RaPo3h5JXtrEiaaG0Ody9Av0wf1rJ+I+osPE2p23kvJmxjiDKM7PmD5PtxWt4XsbjRPCEOt6LYG/v7vaZxI2GCc8LUufNOyGo8sbs27fxpqH/CQ2OnX+imzjvSREzSgvwO4ArotbuNVt9O8zSbSO6uN2Nkkm0Yx1rg9SvZ9S8eeEpJ7KS1mcOzQyHJXANdt4h1+x0HTWlvZthcFYwoyzN6AVad07kuNmjh/hzD4gvd2prqEUOnS3Uks0AiBZ2PJ5xwMn17V6puGcd68V0TX/ABLonhBFtdMgt7a2Vna5uckuSc8DjnmvT/CeoXWreGbC/vYwk80e5gowD6ED3GDTpNWsFRO9zaf7teYadf6yPGvigaLZQ3DGeNZDPJsCFVx+Nd/4gvZNN8P315EQJIoWZSRnntXj1hr3iHR7a68QIlgo1IrLI0xyXI4yoB781NaaTSY6cW07Hrfh19aexdtditYroucC2JI29s571sVgeDtXutc8OW+oXkKxTS5+VAQCASARmt+to7GbWoUUUUxBRRRQAVmn/kNt/uL/AFrSrNP/ACG2/wBxf60AadFFFMBKKKKACiiigAooooAKKKKACiiigDH1zw7Y67CiXvnFY+QI5WT88GuM8L6BoNx4o1q0j0iCSCzdRFLITIQ2PmHJ7HNelEZGKpWGk2elmY2kIjM8hlkx/Ex6molG7TKT0K+pSRaFpE93bWIkEK7zFCApIHXFT6RqltrGmQ31o+6KZdwz1HqD7jpVuVUkjZXwVPBBrM0PRbDQbea308sIpZWlKltwBPUD0FPZ6CNQ/nXnUssWpeOPEFpCsSpFYCEKMAvIcn0684/CvRmGRwcVxU/w20u5e5uWubtL+eZpftUcm1gScgAdMCs6sXLRDg0jy9tCs7PwYbrUIbsapNK8VtGVbaCpHbtnNaHhJNQTxT5EFt/Zk97pzxx/LjJABDc+pBrspPCnjGyKfYPEUF5GucJexYI/EZrMn0Dx7c+ILXU3XTVuLVSkcyt8pBGOR17+lc/JJW0N+dWsVNM8H+N4tVh1aS6ia7t2KIbqUyHaeDj06mvXFDm3XzCPMwN23pnviqulwXsGnwJqFws90B+8kRNoJ9hV4jiumEOUwlLmPM9e8P8Ah+x8R6fbT2z3U995ztJcXDNsIXggE4ql8NtBub6GK/u72VbSzmcQW8bEBnB5Leo7V1d/4Gh13Wri/wBauGnXaI7WOAmPyl+ueTVL/hWrWaFNH8R6pYLnKoGDKPw4P61Lpy5+ZFqS5bM7vcOmRk1wfjjRdW1lLyWe/W10i1gaRI4z80zAZ+bpgVseHvCC6PcyXlzql5qF467TLO3AHstbt7YW+oWU1pcqXhmUq65xkGtJLmjYhOz0PEL3WGi+G+iWsdzdQvsctHCuEkO85DN2+ldvoGs6afBclvpSQtcQwbpLeeXgM3Xcx65qt4l+G5l0lbbR7+aOK3UmOxcgq7ZyTuPIJzTdJt4bqzi0abwLeWsErDznYgJx/EW4Jrn5JJ2Zo2mjm/AfiSy8P6jqH2vYv2hwqQwRF23Z7Efw+gr2WW5CWT3DLhRHv54IGM81wFx4C1bSdWmu/C1xYwwTKA0d0hYxn/ZODXZaLpt1baOlpqt4b+d8+bIy4znqAPSrpKSjysmbV7o8Mnlg1WbTrae6ktlkupXkmlGNqsQQQe/Arrda0Pw1H4XNnouoWf2pXVzJLMN0gHYmvTLrw9pN5aJa3FhBLDGAERkBCgelYzfDfwqzlzpacnOAxx+WahUGr2L9rexiaanxBvlswZdPsrNApMqYkMifmecfTrXoijg0y3torWCOCFQkUahUUdABUoGBXRGNlYxbuzzbxh4G1TWvE/2uznjWzuY0S5y2GUKcnA71peJ/D+qf2pZa5oAia9tUMbxy9JE9K7baD1pdopezTHzM87F58R9QdbdbHT9NjJw0+dxA9gSc/lXfW8csVrGk0vmyKoDPjG49zjtUmwU6nGNgbucX478HT+KIbRrOaOK4gc/M+cbTjpjvxWh4f8Iab4btiLSLN06gSTtyznH6DNdJtFIVBFHs43uLmdjg/AmianZ6p4hn1aEKbm4XaccPjdk/TkfrXSweGNGs9TGpW2nwxXWCPMQY6+1bAUCjFCgkhuTbueV+I9E8RXHjHU5tMsIpYLq0SBnlIC7T1wfXiuz8KaNdaH4XttOuJVkuIwfmHKqT2Hriug2DFGwdO1JU0ndDc21Y800m21vVviOl/q1ibaPTo2RXUfLITwCM+oNb/jqGBtE+0SagLCe2bzIZGAIZh/Dg9c11mwVDcWdvdoEuIUlQHOHUEZoUHZq4N3aZ4Jfav4g8RW1rPqlrcT6RBIC/2aLaJADzzXsnhzxDpWtWMY0yUbYlCmE/KyAcYIraS3iSPy0jVUHAUDAH4VQsvDul6dqE99aWiQ3E4xIyDGR9KiFNxY5STRB4gvtN+zrpeoSmIahugQ+px69jXmB8P+FtBvLuz1n+0b6e1UPGhBVGj4PyAHsT+let6lotjq6RLewiQRSCVOcYYdDT5tKsri5juZreOSaNSqOygkA9qc4OWpMZWOfXxdpOm6VptzFFJ/ZlwPLWeNQUhxwA3p/9aupilWaNZEIZGGQQeCKpy6Lp82nvYPaxG1cENEFAU59qtwQR20CQxKFjQBVUdgK0VxElFFFMQUUUUAFZp/5Dbf7i/wBa0qzT/wAho/7i/wBaANOiiimAlFFFABRRRQAUUE4qGS5hhYCWZEJ7MwFJtICaimqwYZByDWZrmsRaLYG4kVpJGYJDEn3pHPQCjmVrjsWL7U7TTLdp72eOCJf4nOM1i/8ACcWBXzBZakbf/nv9mOwD1PfFUVsFg/4nfiMrNe4zFbHlIfZR0J96vaT4hGpXclvLCqKVyoHOR6Vnz3Hym7a30N9bpcWsqywyDKunINZmseIl02RbW3ha8v5B+7to+v1Y/wAK+9cjaalcaNrmq+HtJi8yeSYPbIR8kIYZYn2HpWuPsvha3fa5utWn+aaZzlif6D0FDmPlGzaVNcKLjxPq5Utz9ktpCiJ7ZHLVW1m0h8MWdtrmjTSxxrIvmwtIWWVDx0PQ1kPNPf3YM0u55HAyx4BNanjOS6msrLw9p9jcXUrlHkZF+RUX/a6DmoU7jtbQ72GQSQq+PvAH86duUc/z4rj9viG7jAvNStdJgxxFAd8oHux4/KoDpegsT9r1q+uG7lp2x+lWp6XRLidsGVs8inbRjpXn9/Y6Vp2kz3+mavd2skZGxvNZg79l2t97PtXZ6TPc3Gk2k10m24eMNIvTBxTU7uwmi9tFLjNJRVgGBnNLiiimIMYooooCw3YuSccmlwKWigBAo9KXAoooAU9KbS0UhiUUtFAAKKKKYCUUtFABRRRQAUUUUCCiiigYUUUUAFFFFABRRRSEFFFFABRRRQAUUUUAFZp/5DR/3B/WtKs0/wDIaP8AuL/WmBp0UUUAJRRRQAUUYprY6UgMTxLrEmmwQW9onm3923lwR+/dj7CsRPC+k3Mvk6xePd6k4yzs5GD7DtTknWbxfrWoS8jTYEghz0ViMt+PSsCS6le5NwW/elt273rnnM0ijV064vfCHiCHSr+d5tLvCVtpnOTG/ZSfQ1ctZU1XWrrW7kk2WnlorUN0Ljhnx+lQanfaf4h8NSWt7IYrlcMCByGHQislb949Dj0qNQsK8Fh1bvzUuaSsUo3DUtQm1KfzJWOz+Fc9BVG21CW11MLENkqgOjHo1PzxmmbAXV8cjoax5m9SrFxb+ZdXn1OHCXEyhXYDqB0qGWSSeVpZn3yMckmmUpBHUUczCwdCCOtTfb7xU2C5kC+m6oarTM6XcQCs0bghj6HtRcLElzO6sspDyZbaxPNXpkg0vyPtyyS3dx/x72MX3pPc+g96itJlt7uKZlLqjAketb95qfh/U50nvdPMkqJsVyOVHXAIq4JPqKWha0rw3JPcRahrJSSZBmG1T/VQfh3PvXWL0riLOCOV/wDin9Wntphz9muCXQj056VuaLrMl69zZ3kIgv7UgSqpyrA9GX2NdEbGTNyiiitRC0UUUwCiiigAooooAKKKKACiiigAooooAKKKKACiiigAooooAKKKKYBRRRQAUUUUAFFFFABRRRSAKKKKACiiigAooooAKzT/AMhs/wC4v9a0qzT/AMhtv9xf60AadFFFAhKa5wpNOrL8RJdSeHr9LIE3LQsqAdcmk9gMg6tquuXMiaKsUVnExRrucZ3sOoUf1qQ2Xii3Uump21yR/wAs5IdoP4is/R9f0aTRrbTDe/2fPHGIzFIfLYEdevWi70u9VTPYakbiIDJ/eZP6VhKRoomWZbq2XXE1C3NvcXlwkiKDkMAoBINZ/UUss8txJvldnbHVjTa5nK+hrFBijpRQaRTRFJMkLJvOA5wD2zU1QzwrcQPDJ91x+XpTowyRqjMWIGCx70IkcwO0gHBIxmoLGaWS32zA+YhKkn+LHerPXrSjhcCgdhCKawziqX9rQjUHs5f3cgxt3HAbPpV7/wDVQOw2KWEXKxyMM/eZc87a2X1i0OqR6dpuhwzlo96PK+zce4rnYNKg1XxVZ27tIrtE4LRNhlHYn8c1tR+HLq08W6dZ3F6jR4M8Uojwzleqn3xWkF1InY3orTxTPGEij07TIj3QGRwP5ZrW0XQY9IE0jSPcXc7BpriT7zkdPoK11HyinV1qKRg2JRRRVALRRRTAKKKKACiiigAooooAKKKKACiiigAooooAKKKKACiiigAooopgFFFFABRRRQAUUUUAFFFFABRRRQAUUUUAFFFFABWaf+Q23+4v9a0qzT/yG2/3F/rQBp0UUUhCUhHFLUNxcR29tJPIwWNFLMT2ApN2A5rxfPp0FqkMmnW97f3LbLeJ4wSzep9hWTpelWPgy0eR2Mup3KkyKGOxc/whegFNsLhpftHiu8TNxdEpYRt/yzi6Aj3PWsa7unG+4mO+RiNxJrlnLc1igZtzk4xnnHpVS7eSGW3lXJXftZR796ucHB9RmmsAawNEGcmlqtfzm0sZp15KISBRYXQu7OObHJHK9wfSkWWcVnrqiLdXEUsUkaROAZcZTnpzWhitHwVCk2sazbyorRMkZKsMg/gaqKuyXpqZiSI4yjqy+qnIp/8AKujvvh5p0sjS6bcXGnu3JWJsof8AgJrPPgTW92P7ehCf3vs3zD9ar2chKS6mboVjbap4rmtrqBJ4Ta/vFZc45457Gugb4dWYc/Z9T1GGL/nmJcgfia2fD3hy18PwOsTtNcScy3En3nP+Fad5eW+n2kt1dSrHDGu5mY8AVcaatqRKeuhlaR4c03w8ryxsxkYDfcTvliPTJ6Cq/i8+RZWWrxdbG4WQlf7h4b9Kw7Zb3x9ei6uRJb+HomzFCMqbkj+Jv9n2rtbmwin0yWyKDynjMYXsBjGKtLTQT1epbinSWFJEOVYAg+oNTbuM15ro2s6rHpkljJfWenxaZIbeWecbnYjpgcdq17TWtSsZ7Ca7vEvtOv5fJSUw+U0bEfLx3BNaRqJkOLR2dFFFaCFooopgFFFFABRRRQAUUUUAFFFFABRRRQAUUUUAFFFFABRRRQAUUUjHHamAtJuwcVUvdStdPgM11MkUY7s2KwZvE11d4GlWJKt/y3uDtX6gdTQk3sRKaitTqN4zjFMluYYf9bKif7zAVwV1eXiajHHq2qXX2Z4yxSzQoM5+6COf1oh1DRIL5VvdJ8m2kQlbm7Jcsw7EHOM0OMkNTi+p2h1nTR1v7b/v6v8AjSrq1g+Nl5btn0lFcimu6azb08NubPoJvIXJ99vXFY82lW+t6+97Zie0sREqlDEFEjeykcCklNu1gc4JXbPT1mR1BRgwPcHNO3D6Vw66NaRjMBmt2H8UEpX9OlWI5tcsyBBfR3cY6R3SYP8A30P8K1dKSMViYN2R2VFc5a+KoFlEOpQPZTEgAvyh+jV0CSLIgZWBU9CDwayem5umnsPooooGFFFFMArNP/Ibb/cX+taVZp/5Dbf7i/1oA06KKKQhK5XxzPJ/ZMGnxsVa/uEgyP7pPP6V1Ncl41kEEui3kg/cQXqmVuygjGf1qKnwjW5neJcW9xa2UYCwwQhVQdBXO3SxPblJmARuMk4rc8aXFtDdRXYuEdJECqqEMzY9BXI6ppl/JLps18DAlxMTFbnqEUfeb3PpXHPc6IWsaoO1VUdAMVnJqUjawYtn+h7jCsnrIACR+Rqxe3AtbSSTHznhB6k8AV1un+DYJ/BsGnXGY7gnzzKp5WQ85/p+FKMXLYLnHasGktVtEB865kWJR9T1x9K6rWfCE8ax32j7ROsQWa3P3ZcDqPRqqabaeHtB1X7Tq3iCK7vY8hFbCiP8PWupi8ZeHpZkhTVbZpHO1VD9TVxprqJyfQ88F5KjeVNY3cc2cbDCf512PgbSLqzhutQvojFPdsNsZ6og6Z9660beuB9cUuBmqjTsyXJvQWjaPU0tFakjduO5qvfafa6lbG2vIVmhY5KN0NWjSUARxQxwxrHGoVEGFUDAAqSopp44FDSyKinjLMBzUisHUMpyD0PrS8gPMvGGjWtt4tjuXs/tC6nGUjDPtEc69Gzn0P6VoWpfWL7SNEjmFzHpzLcX1yvK71HyoD3OTWt4+0w6l4WuNiFprbE8eDg8df0zWl4WgsYtBtJNPhSGGWNXIUdSRzk9zmpjH3gb0NuiigV0EC0UUUwCiiigAooooAKKKKACiiigAooooAKKKKACiiigAoopCeKAEZtozXP6l4iKztZaeiT3Q4Zv4Iv9739hUOsavLd3DabpzlQpxcXK/wDLMf3V/wBr+VV4LeCzgEUahEHUk9fcn1rSFNy1OatX5NI6sgj0/fcfa76Rru67SSdF9lXoBV0ZPA5rFm1553MOlWhnYcGaQ7Yl/HvUDjxBKm031pEGPzGKI7gPYk1UsVSpO25yShOfxM6IKfQ/jSPsAG8LgdN+MD86wI9LwmHv7yR+7NKaVtJtGwZVeY/7cjH+tYyzCF9hqjbdmy1zbD/ltEP+Bim/a7X/AJ+Iv++x/jWONJ0//n0i/EZo/sjTv+fOH/vmo/tDsivZR7m2lxA/3Jo2+jCpvx4Nc42iac/H2SMf7oxTP7PvrJi2l6i0an/lhOu9M/XqKuGYpu0kS6EejOjkjSVCkiK6HgqwyDVSCG90dzLpUm6HOXtJWyp/3T1B/MVQstduBfR2Oq2Yt5peIpYm3Ruf6Vud6606dZaApSos1tK1q31SElAY5k4khfhkP+e9aWeK4y5sTJIlzayGG9j+7KD1H91vUVtaNrX9oxvDKnlXkPyyxZ/Ue1c86biztpVVM2qKB0oqTYKzT/yG2/3F/rWlWaf+Q23+4v8AWgDTooopCEqC6tLe9tnt7mJZYXGGRhkEVPRQ0MwrDwjoWnT+fb6fEso6M2W2/TPSsP4gaZeTDT9QtLdp1tHfzY0+9tYdRXbSMqIWYgAckk9KwLjXku/Mh061nvSPkZ0wsYPpuP8ASspxi0NPU4/wxoVzr2pQardwNBp1uS0ML/elbsSPQV6WFAGAKyfDNhc6ZoUFpd7PNjzwhyACSR+la9QopbF3uUJND0qWQySadbM7dWMYJNMHh/RwwYaZaggggiIcGtKqF5rWnWF5DaXV5FFPN/q0ZsFqLBdl7AA4FLRRVIBaKSg9KBCmkqlNqltb38VnKWSSYfuyw+Vj6A+tXBQB5x8Xba7l0yylt1kaNJCHWME8kcHiuy8MRTw+G9Ojuc+csC7geoOK0Lp44rdpJF3KvOMZrkB4rnnv1ighZU3shLD7uOf61NrO5aTktDtJEWRGRhlWBDD2rB8Ig29reafndHZ3Txxn/Z64/WrA1eOPR5b+6OxIQSx6A/5/rUfhS3mj0v7TcIVmu5GncemTx+mPyq1uZtaHQ0UUVqQFFFFABRRRQMKKKKACiiigAooooAKKKKACiiigAooooAQniue8RapPF5enWLD7ZcjluoiTux/pWze3UVjaSXMxxHGpZq5GxSWRpb+5H+kXR3MD/Cn8Cj6CqhFzlYxrVFCJYtbWKwtlijOEXOWJ79yaxLiZtfkZFZk0yM444M7D/wBlq34ka5/saRbaORy5CyCMZbZ/Fj8KrafeWc8YitiyiMAeWyFSo+hqcbUcFyo5KWq5mWliSNVVFCqowAo4FSUuKQ15Ldy9wo60UUAJilxRRQAYFFFNlkSGJ5ZGCxoMsT2FMdrmJqiXNvq0GqIiXNtbjJtySCPVh6kV1NrcxXtrHcwnMci7lrnIzqGvRYtF+y6e4INw5y7j/ZHYV0NlaRWVnFbQg+XGuBmvWwCmk77GddppJ7k4qpewSqyXtm2y8g+7xxIvdT7Vcor0JxUlYwpzcXdGxpmpR6lYxXMWQHGGU9VI6g/SrwOa5GwlXSNaUHi1v22n0WXt+f8AOuurgkrOzPUhJSSaHVmn/kNt/uL/AFrSrNP/ACG2/wBxf60jQ06KKKQhKQ9DS0h6UxnM6y76nrcGiJKUgMZnuSDglc4C/Qms/Wtb1HRIimnaNGLaN1iV5n2hmPACqOo96ua9b3+n6zFrljatdoIjDcQKfmKZyCvuKz7/AMU+HdWsWtb+2vmz/wAsmtJNwPtgda55XKSOm0ia5lsl+2m3+1D/AFiwNlV9q0M155p+vx6K1uLPw9c2WkzzbJbq5+Ulj0OCc/nXfoxZc/rST7jsSdq8v8deEtW1jxfYXdnDvtztVpAf9Xg5Jr0O81G3sQDM4GenNR22r2t06qpxu6E96bVyldal2JSsaqewxT6MiimSFB6UUUwOb1zTtT1a/tbdUgj0+KVZmmLEyZB6AV0Y6UcGjIHek0AkiLIjI4ypHNZFzpmnWcMlxO/lRINzFm4xUet+KrDRj5RLXN4/CWsA3SMfoOn41kwaDq3iWZLvxFiGzBDRafE3H1kPc+1S/Id2gs438X3cUohMPh+1bMakYN047kf3RXbKAFAAwB0pIoUgiSOJAiKMAKMAU+tkrIhu4ZozRRTELRRRTAKKKKACiiigAooooAKKKKACiiigAooooAKQ0tIehoA5jxPOLi4stLBBEzedNz/AvT8zig4OSBgZ6elVEYXmv6nddVjdbWM+gQZP6k1LdXMVlaSXEv3EGT6muqjaMeZnm4ifNPlI72+hsIg0hJduI41GWc+gFZ1us0jtc3OBO4xtHRB6VFYxyXEjX94M3D/6tT0jTsB71exivMxWI9pK3QqEVFAKKWkPHU4z61x2LCiijPGaBWYUUUUAFIyh1KsAVPBBpaBQCuc7dwtoN5bT6eLhIHk/fpGC8ar3O3t17V1NnqdjqClrW6jkx1AOCPqDVG7vbaxjWS5mESk4B7k+grJuETVnDWukzyOPu3DKYgPx6124StOLsth1IKa94688UVnaLbXtppqQ38olmUnDA5wM8DNaNe3F3SZxySTsitqNoL2ykgzh2GY2H8LjkGt3Q7/+0tKguD/rCNsi/wB1hwRWXn5gfSl8NSeVqOoWXRd4nQezdf1FcmIhqpI6sJNaxOnrNP8AyG2/3F/rWlWaf+Q0f9xf61zneadFFFAhKKKKYwKgjFMMS5ztGfXFPpOamwjP1rSodY0yexuB+7lXGR1U9iK5rQdel066Xw/rrCO/jGIJm4W5TsQfX2rtSKzNZ0Ow1y1FvfW6yoOVPQofUHsaicL6opPoYviTw+2sTRMCSikHAbB6Ef1qbRdBNhBEkjE+UMKCaz/7D8TaISNJ1KO9t/4YLwfMB6bqX/hI/EdmCL3wxO+P4raQMDWVrGqlpY29e1mDQtKkupMlxxGg6s3p/X8KsaXJPJp8ElxKkkroGZk+7z6VyEnjy3uQ0c3h/UXKkqymEHae4rI0fxNq2kTva2uj31zpxO6BJhteL/Zz6U0yWrbnqnB701mCgliAB1JNcDJ4h8WXuRBZ2lih7yNvYfhWYohvDL/wleu3YkTJ+zpmONx/s4605c1tEI6/VPG2i6ZK0BuBcXQ6QQDe2fQ9hXL6nrviHVrdpAg0mxyA2DmYpnk+1Gg6fbWVg1wlqkAlkeRQR8wTJIyfpVy3kOpaQ0jqMTowAP8Ad6CtoUW1dickdRoXhrTdHiEtrH5k0gBa4kO53981uDgVheDL03/hWykY5dFMbH3Ukf0reFJJLYl+YtFFFUAUUUUAFFFFABRRRQAUUUUAFFFFABRRRQAUUUUAFFFFABSOQqMx6AZpagvjtsLkjqImP6GgDjtEBOmLKes0jyn3JY1Q13/SdS0+xOdjEzOPUKOP1NaWlHGk2gHH7lf15qlrNjctcQalZgPPACrRf31PUD3repGXsfdPLi17Z3LGR2+lBqtZXsN/CZISflOGVuqn0NWTgDJ4A7mvDle+pu1qGeKz72a5k1C30+0kRHlUu8hXO1RTBqdxds/9m6fLcopx5xIVCfqetXtI024hnmvb90a6lG3an3Y1HYV04fDynJXWhLkoK9zNfw3qn2ozrrsmQBgeWME/TpUmmXN9Jc3dreeU5t2C+bED8xIz0ro8cYrLvPDtheXTXLefHI4+byZSgb64rvrYNSXuEwxHNpIkOR/C35UwyxKcGVAfTcKrf8Inp54aS8b2a5asvWtM07TLqyC2rxWxy8kqqzkkdAfSuKpg5wV2aRlFu1zoAQRkHNFZMfiHTC4QSuoPQtGQB+NaM9zFa27TyuFjUZ3f4VyuLWjCzuQalYtewL5UnlzxNvifHRh/SrmjamdT09ZmTbKhaOVR2cdazY4dT1pGMebGxYcSMP3jj2HatjTtPh06zFvAG25LEk5LE9Sa9LBUpp3ZnWlFRsx9ldfa4S5hkhw5TbIME4PWrNJ6c5pc16y2OWQYqGxbyfFlvjpNbsn5HNTVWHy+JNII6lpFP021hX+Bm2G/iI7Cs4/8ho/7g/rWjWcf+Q0f9xf61wnqmnRRRTEJRRRTGFFFFABSYpaKQCYppAXkU+kYZFAjzXSHMsmpSMOTeyfzq9FOlwpZSCVJVhnkEdQaztF+WXVI+6X0tR3cUmmXx1G3QvbyAC5iHbH8Y9/WumnK1O4SV5WJNRnm0y6ivy2+1b93Mnf2ZR/StKOS3vYFlQRyoRwxG7H+FHhe1i167OrykSW0ZKWqHpnuxHr2rUv/AAjZTTPc2c81hM2dxhOFY+6nj8qwlWtJ9h8vQ5zVg920Gj2+4T3ZCtj+CPufbirt5oF9odg8tvfxzWsCElZ0+ZQB2IqbwLaRtZXGpTM09/JNJFLI/UBGIC+3FP8AF2pJcrHoVs4aacgzbTnZGDk59M1i6rk7ou1iv8LZiNDvbV23PFdMfwYBv613g6V5/wCCSLbxbr9rjCuIplHtjH9K9AHSnDYmfxC0UUVoIKKKKACiiigAooooAKKKKACiiigAooooAKKKKACiiigAqG7UvZzoOrRsP0qag9DQBxGjnOkWh/6ZgH8OKvjrVDTF8qK6ted1tdSR4PpnIP61amcxwSP02qT+ldkX+7ueRUVqjMWyMb3N/PEgCyT9fUgYNWJwHt5FJwCp5/Cq2jj/AIlVue7jefqTzVWY3OtzSWdi/lWqNsuLk9/VV9/evCs6lR8p1bamn4cbzPD9odoAVSoAHocZ/GtaorW3itLWO3hXbHGNqipa9+lDlgkzjm05NhRRRVklTUhftZMNOZFuONpYdqbpEeoR2CDU2ja6ydxQADHaro45pc1PJ71yubSyIL+BbuwntioPmIV5HtXHmcS6Fp8km3dBcqjoxzkq2Mf1rtq53T/DyJrd/eXUe5fPD2yE/KnHJA9c1zV8PzyTRrSqJL3joyRjd2AyfpXN6Frs+raxfp8htE4jKr905xjP4V0fX+dRw28NupEMSIDyQq4ya3cZXVjL2iad0SUUUVsZi1WjG/xRpaj+ESP+G3H9as0zSY/O8UvJ/Bb2238WP+ArCu/dOnCq8zqqzj/yGj/uL/WtLFZp/wCQ0f8AcX+tcJ6hp0UUUxCUUUUxhRRRQAUUUUAFFFFJiZ5rbRi28Sa5B/08CQD2IrSGDWf4yebQ/ES6hbQJP9ui8oxs+3DLzu/Kudl8Ra3JkJHZQZ9MtRHEwhHlZXs3J3R0B0uSynNzo129jMeWQDdG/wBV/qKkuNa8WrEQbjSEGP8AWMrA/XGcVyb3mqzqfO1SUZ7QoEH59aozW0AiM15LPNt6mWQtXPOvTeyNFTaL0V1a6cJYZNc1OC4lYyXDWhWSN2JySFHIrT0+8toLV/7OuLNpm5LXJeJ392Jzn86xo1iCgxIioRxtHanMofhgCPeudVrPQ05O513hqG9sNcuNX1FPME0Cx5tBvQYJ9Dk/Wu0i8QaZIQv2uNG/uyZU/rXkWlvax+JNOgkfbHNIYnVJCp5HB4969Nl8NbkxBqNyF7JOFmX/AMeGf1ropzbRjNJM3450lUNG6uD3U5FS1xzeHL2L5o4LOQj+K3d7dv0JH6U0vrNjg+bqMS553qlyv5jDVtzEHZ0lclH4nvI22ymymPoS1u35NkfrWhF4kBGZrG5Qf3kAkX81p86HY3qKyovEGmytt+1ojeknyn9a0YpUkXcjhx6g5pqSYiSijNFMAooooAKKKKACiiigAooooAKKKKACg9DRQehoA4+/Q2PiiQH/AFd9Crqf9tOD+mPyp1zE09rLEv3nQqPqRV7xNZvPYLdQruntH85PfHVfxFUoZkuIEnibKOAy/jXRSlePKediocs1JHLpeGHw9IB8lxbL5LJ3D9B+f9KvS6JcPo9hY29ybfy3V53H3n7nmqHiq1Ftf2l6ARFcOkU4H94MCp/nXTFZWuUdZAIQhyh7nsc1hh8PyzdypzUYpon+nSikGe5zS16Jx7hRRRQAUUUUAFFFFABRRRQKwUUUUwsBIHX0zUvhGJ5LO41CQYN3KWX/AHBwKzNTd5Eisbdj9ou28pSP4R/E34CuvtLeO1tooIl2pGoVQPQVx15pux34SFlcsVmn/kNn/cX+taVZp/5DZ/3F/rXOdpp0UUUCEooopjCiiigAooooAKKKQ0hM8w8fzmXxPaW/aK3LY92OK5l3RerqMepr1fVvCWlazefaryF2l27cq5Xiuf1bwvomm6toqw2EYWa5ZHDAkN8hwOTXHVpO9zeE7aHBm+twFxKGLHACgkk+lXLCwudT1Kzh+wXXkPOvmO0RA2jrXa+LtPtdP0uzvLW3jiNreQv8iAcbsH+ddpHjHH1qYUbvUcqnY8lv/CWr6XbXEzS20NokuEflmKluOO3WtWf4eRx6bcXNxqlzPIsTMFjAjTpmuu8X2/2rwpqMYHIhLj6jn+lN/tS0Xw1DeXMgEMkC5xyTuHQevWtPZRuQ5uxB4W0fSV0azvLaxhV5Y1cvtyc/jXSAcVyHgrWrNdFtdNmm8m6i3KI5flYjccYz7EV2A6VtBJKxk3dgKKWirC5BNbwzriWJHHo65rNk8OaZK25LYwMf4oWKH9K2aKLDuc/N4ckIxFqUu3+7cRrMP1Gf1qhJ4fvoCTHaWso/v20727/lyP1rr6KXKgucaLnVbPrLqcKjtPAlwv8A30uDUsPiS7DbT9guD3CytC//AHyw/rXVkVBNZW9yCJ4I5Af7yA/zos7Bcy4vESBc3Njdw/7QTzF/Natwa7ptwdqXcYb+6x2n9ahk8N6e53RxvA396Fyn8qqz+HZ8ERagZB6XUKyj8+DRdgb6yI4yjKw9Qc07IrkG0TULY71sreQ/3rO4aFvybI/WmfatQssBrjUbbHUXVsJ0/wC+kxQpAdlmlrlIPEV4cD/QLv8A64zGJv8Avl/8avL4jRRm40+9gx1Yx71/NSafMBu0Vm2uvaXd/wCqvYt391mwfyNaCyIwyrqR7HNO6AdRSEigEUALRSZozRcBGAKkHoRXGG2Oi6rLYsP9FuD5tq3ZSfvR/wBRXaVQ1XTodTs3glBB6o46o3YinGTi7mdSmpqxzmo2SahZtbPwCQc4zjBzVhRhcenFVLSeZJ2sL0BbyLrjpIv95fX39KuivQg1LVHlTi4vlYCilpKtkIKKKKQwooooAKKKKBBRRRQMKR3VEZ3IVVGST2FLiqMNvJr975CkjTYmzM4P+uI6IPb1NRUqKKNKdNzZe8O2zXd1Jq86YDjZbIeqp6/U11FMRAiKqgBQMADtTxXnt3PUjHlSQtZp/wCQ2f8AcX+taVZp/wCQ2f8AcX+tBZp0UUUCEooopjCiiigAooooAKKKKACuT8ZzxQNotxJIqLFqEZLE4wDnP6V1THAJryrUtWW81H7bdTM8yymKPTxCxKJnG7p171nPYEaXjDxDHfaRqVhp8H2pRFl51cbUbqMep4rtdHuBdaVZzg582BHz9QK4O203WtXRobXTlsbaRSGmuhhjnuFH9a7rRNMOj6Ra2HnGXyIwm88E1MVrcE21qXLmITW0kTAEOpXB9xXk8WnXGkxwwXuk6k0sJwsiAuhweCADXrtJj3qmrsDx3U72O9aGGTR9UZVkyXS2Icdfun64r0zwz9vPh+0OoqVudnzBuuO2ffGM1qleaUdKSg07holYcOlFFFWIKKKKACiiimAUUUUAFIRS0UAIBSFcjtmnUUWGU7jTbS7XE9rDJ7soNUG8M2SkNbma3b1hmKj8ulbdFJpAc3ceHLpxxeRTj0uoFbP4jmqD6Lf2uWFgp97G6aM/98tx+tdkeKw/E+qtp2lN9nG67nIht07l24z9B1rOo1CLk9kNK5z8WuyRbyuo3sIQlW+12vmICOo3JWla+IbxxmMaffqf+fa52t+TD+tWNP09dP06OzyJCq/MTzuY9TWNHBaaTqSWOoQRPp9ycW8rqP3TH+An0PavKoZkqlTkZo4aG+viOONAbyyvbbP8TRb1/NcirtvremXR2w3sJb+6WwfyPNUR4dtVObWe5tvQRSnaPwOaiuNAvGBxc21yv926gBJ/4EMGvXV7GR0CurjKsCPY0vB4rjTpV5a5I011BPDWF0Rj/gLUv9pXVm219Ru4AOi39oSP++l4ouBu6vo0OpwjkxXEfMUyfeQ/1Fc/Fcy2lx9h1JfKuh91/wCCYeqn19q0bfW75gCI7G9HrbXIU/k3+NLfalYXtsYNW027hiPUyw7lB9Qy5rWFVwdzKpSU1qRZFLispZGtVJ0+7i1O2Bz5e8LMg9s43VctdTs7sbUkCSjhoZAVcH6GuuNeMjz6lCcGWKKUkDuKqXV1MlzBaWkCz3U2dqs+FUDqSRVucV1M4wlLZFrpR2z2rNfU7qAmO50a+W47LGm9GPs3+NXrbw9e3lt5+oXckFw4ykUDYEXpn1NZyrxWxrHDzkSDnpzVW71KysSBc3McbHsTz+VKuieIZcQTXVrDCDgzxAmRh9DwDWi3hrTodKuLVVAadCslw/Lk+uTWbxPZGkcK/tFccqGBBBGQQetJIyxIXdlVQMlmPArAOmRMDbDVr3U7oAKkdl8qRgcAsRx+tbeleFrp44n1y6+1Mn3YF4Qem7+8aPrPkP6o11ILeG48QEpBvi00cPP91pvZPQeprrLW1hs7eOCCNY40G0KvQCpEjVECqoVRwAB0p9Yyk5O7OqEFBWQtLRRUmgVmn/kNn/cX+taVZp/5DZ/3F/rQM06KKKBCUUUUxhRRRQAUUUUAFFFFABio/JXduAXPripKKQDAmDnvTsUtFABijFFFKwBijFFFFgCiiimAUUUUAFFFFABRRRQAUUUUAFFFFABRRRTAa5wM1xUMi654nmvjg2mn5hhJ6M/8Tf0rb8V6qdJ0C4nTPnPiGEDqZGOF/WqOj6aNO0aCybDMF/eH+8x5Jrxc3xHLD2a3ZtSWtzCOsvY6yTcaram1SViF37iyEccDuDVnSDBrmivYXhmmcg+Y7xMvUnGCe4q7pmkJa3d3OYoEEjYiVFHC/wCNWora7j1SWb7SXtpFB8puqt7V4EppK63N7EHh3VJ7S8bQ9TlBuYxm2lJ/18fTr/eHcV1uciuT1jSRqcCmKTybqFhJDMvVWHT8PWrvhrXTq1u8VzGIb+3Pl3EXoexHsa+jy7GqrTSluc9SDWpvFcik2gjB6elPor1TIz59F065yZbOFmP8WwA/mKqnw9FHza3l3bH/AGJSR+RzW1SYosBzdxod4QQ0lneD0uIAGP8AwIVi3fhpJsm50SYkf8tLK65X6A4Nd9ijbU8vYDyq+0SGW0Fs2v6jaJuBVL+A4BH+0P8AGrmi2WpaPKbmzttP1RtuwSQ3RU7T7HIzXo5jVl2sAwPYjNZ8/h/S7ht0llFu7Mq7T+YpOLHGy6GAfFuoQttu/D1zbY/id/l/MDFWYPEt3eHFtbWRY9nvVyPwAzV7/hH/ACjm01G8hPYNJvX8jVK50K+kBEken3o7mWDYx/EUrMNCyI9fuRzPZWyn/nmpc4/GnL4dSdg+oXlzeMP4Xban/fI4rH+w3NoTjTr+3UfxWdzvUf8AASadHrE0J41gxkcbL+2Kf+PDijYR1cNpBbxiKCJIox0VF2ipxwKwbfV9SaMMLW1vE/vWtwD+hqX/AISS2j4u7a7tT3MsDEfmM00xWNmlqhbaxp94cW97byH0WQZ/LrV4HIGKq4C0UUUwCs0/8hs/7i/1rSrNP/IbP+4v9aBmnRRRQISiiimMKKKKACiiigAooooAKKKKACiiigAooooAKKKKACiiigAooooAKKKKACiiigAooooAKKKKACmscDPvTqoaxqEel6Tc3sp+WFC2PU9h+NTJ2VwW5zGqTDWPGEFp96300edJ6GU/dH4Vp390lpZyTPNHAf4Xk5AJ6VneGbKS3003NyP9KvGM8pPUFuQPwFW9cukstHurlwG8tCQCM/N/D+OcV8bjK/t6/odcVZHLaNrF0dR1KOG8kv5OHjXyysQyM9e1W9C8W3OqQXEstmjeUF2pCTlie/Pb3rGsru1l1j7TfSyrcJaxgwysYg8gyDnsetGiae1tDfRTXenpFcQbdwlDANk8H6CnKnFplnaaNqcmq28s0lsYNkrRgFs5wcHmqWtWdzZXaa7poJuoABNEv/LeL0+o7U/wvaWtlpxtrLUTeRI3HIOw9+a3fp1rGNR0Kt4iauWtL1KHVbCG8t2DRSDI9j3B9xV+uFV38K60J4+NHvXxKo6Qyn+IegNdtG4fBBBBGQRX1uExKrw5upyTjZklFFFdhIUUUUAFFFFABSYB7UtFIBCoPrTWiRxh1DD0IzT6KLAZc/h7Sp23myjR/wC/H8h/MYqudBlhP+iarex+iyMJF/8AHq3KMA9aXKgOUvNF1C4R0ni0y63DAd4trA+ua29FspNO0i2tJZTK8SAM5PU1fIFAoSsAtFFFMArNP/IbP+4v9a0qzT/yGz/uL/WgDTooooEJRRRTGFFFFABRRRQAUUUUAFFFFABRRRQAUUUUAFFFFABRRRQAUUUUAFFFFABRRRQAUUUUAFFFFACHpXM+MNL1PVrK2gsFikVLhZZY5G2q4XkD88flXT0VE4qSswTs7nFD/hMBx/ZmnH6XDD+lRy2/i24XZLpellfR5Sw/lXc0Vwf2ZQ7GntpHCSaX4pvU23NpozD0kBaqI8Fasz7jZaAh9RAxr0mitFl9FdA9tI4e38O+J7eHyoNQ0u3T+7FaYAqYeHvFT/f8Q26/7loP612NFH9n0P5Re1l3OIuvB+uXttJb3PiVpI5FKlRaoAa6fRNPk0vSrayluHuHhTYZWHLVoClrelQhS+BWE5N7hRRRW5IUUUUAFFFFABRRRQAUUUUAFFFFABRRRQAUUUUAFZp/5Dbf7i/1rSrNP/Ibb/cX+tAGnRRRSEYt3Y38sxaK6kVewVqrf2dqn/P7N/31XR0UAc7/AGdqn/P7N/31R/Z2qf8AP7N/31XQ0UAc9/Z2qf8AP7N/31R/Z2qf8/s3/fVdDRQBz39nap/z+zf99Uf2dqn/AD+zf99V0NFAHPf2dqn/AD+y/wDfVH9nap/z+zf99V0NFAHPf2dqn/P7N/31R/Z2qf8AP7N/31XQ0UAc7/Z+qf8AP5L/AN9Uf2fqf/P5N/31XRUUAc7/AGdqn/P7N/31R/Z2p/8AP7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P/AJ/Jf++jV3TbCeGYyTyM7epNatLigBMn0opaK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CN" dirty="0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2.1 </a:t>
            </a:r>
            <a:r>
              <a:rPr lang="zh-CN" altLang="en-US" dirty="0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你身边的光学现象</a:t>
            </a:r>
            <a:endParaRPr lang="en-US" altLang="zh-CN" dirty="0">
              <a:solidFill>
                <a:srgbClr val="C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pic>
        <p:nvPicPr>
          <p:cNvPr id="3" name="Refractive index matching - hiding diamonds! - YouTub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6395" y="998038"/>
            <a:ext cx="7038222" cy="470431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447378" y="5857027"/>
            <a:ext cx="4572000" cy="5283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34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消失的钻石？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6540052"/>
            <a:ext cx="60979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https://www.youtube.com/watch?v=LVukK27</a:t>
            </a:r>
            <a:r>
              <a:rPr lang="zh-CN" altLang="en-US" sz="1400" dirty="0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rTbY</a:t>
            </a:r>
            <a:endParaRPr lang="en-US" altLang="zh-CN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04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6" descr="data:image/jpeg;base64,/9j/4AAQSkZJRgABAQAAAQABAAD/2wBDAAgGBgcGBQgHBwcJCQgKDBQNDAsLDBkSEw8UHRofHh0aHBwgJC4nICIsIxwcKDcpLDAxNDQ0Hyc5PTgyPC4zNDL/2wBDAQkJCQwLDBgNDRgyIRwhMjIyMjIyMjIyMjIyMjIyMjIyMjIyMjIyMjIyMjIyMjIyMjIyMjIyMjIyMjIyMjIyMjL/wAARCAEsAcE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36iiigAooooAKKKKACiiigAooooAKKKKACiiigAoopMigBaKMiigAooooAKKQsoBJOAPWmxzRzKTFIrgHBKnNAD6KKQkDrQAtFNLqBksABWbZ+ItJ1C/lsbS/hnniG51jOcD69KV0BqUUUmRjOaYC0U0Op6MKXI9aAFooyDRQAUUZHrSbh60ALRSZFLQAUUmR601mG0kGgB2R6ilyD3rJ0/V4NWsJ7i0VnEUjxlSMFmU4xUukX76hZefNZzWkm4q0Uw+YY+lK9wNGiq9xfWlmga5uYYVJwDI4UH86kSaKVA8ciupGQynINFwJKKTI9aNw9aAFoqpZ6jbX/m/Z5VfyZWifHZh1FW6LgFFITgVXgv7W4ubi3hnV5rYhZkHVCRkZ/Ci4FmijOaKACiiigAooooAD0qqLk/bmg9gatVmn/kNt/uL/AFoA06KKKYCUUUUAFFFFABRRRQAUUUUAFFFFACMyopZiAo6k9qpXOsWNndWltPOElu2KwjsxAz1pdUtI9S0q6spGKpPG0ZYHBGRjNeZXSWdv4d0i01vXbeG90q7Dq6PvZ0Vun1xUSnZ2KSuek3Ot2Npqlrp00pW5ugxiXH3sdea0Ac15Pd+LrDUfGNjqllZX2ox28DJEsMJADsepJ9q9N0u7kvtOiuZbaS2dxkwyY3L9cURldg42LZIBrhfGXjyHQ7m0hsJ4p5xOPtMCjcxTB49jnFdw5AyScADrXkHjnXPD0sbwaPaLJqKTiV5Y4MYKnJJPepqu0bjguZ2PRdL15ptH/tDVbf8As1S3CzuB8vYn3pLDxjoWp6kLCzvlmuCCQqAkfnXk2ralq2p+EDe6zqlu6Suklraqqg8Hvj2rZ+GlwbnV9eS3itoJpIY3jCcqnUdvwzWUazbSLlSsrnrm9c4zSk9q8y1SwvtK8R6Ara3f3moXV4GlUvtiEYI3YQDpj3r0zNbxnzGTjY4P4i6xBZDTbO9S4ayuHZplt2IdsDhRjqDnkVV+Es++21iBA6wpdbo0c8oCOlM+KHnQ3Gl39vcwwPalzukIOCQMHHeqXwovLl7zUt8MksVwwka7YbQX9BWPM/amvL7h6xmuQ8c+K4NC0i4jhvVj1JkBhTGTnPcdhwa60c1zvjG0tW8M6rM0ERl+zN85QZ4HHJrafwmcdyvoviGXXvDMl7NpM/8AqseUwH7/AI5257VwHhnxO2havdwy21lYWAu28yMqfOQH+AY64ruvDqyap8OdLSxvmtHNqieeqBtpX5TwfcGuOt9E1Dw1rV3cxaRFr7SMGiv5XC7Dzuzwec9ee1Yzv7rLilqevRyrLCsiZ2suRkdqzdcv72wst+n6e97Ox2iMNgL7k+lU/DWuR6pZRxzXlnNfqMzR2zfKn4Vq6jdx2FlLcyo7pGMlY13E/QVummrmfU888Gr4k1LxBqU95qbWkMN1/pFqqhwWwPlBPQYxXe6tqsWj6e15NDNMqsF2QRl2yfYV5HF4l1qLXrqLS4VsY9YvPknuUyVPQn8K63XPGS+H/DbQW2pQalq0RWN2bHBbjcQOtYxqJJmko66G14W8ZW/ia6vIYbS4gNvjJlXGc/19q6csB61wvgXw1q2jeZdX+oxyLdDzWt40x8553E46+1dswYrwfxxWsG3G7IklfQoRa5Zz6rd6erkS2iq0m4YGG6c1VTxJZvf6pBux/Z6LJIwIOQQTXmFxoVxf+N9Xi1/V3jjt4llkljAQMnYfQVlLpGrnW9RsYZHtC1r5ywwlis0Y6D1PFYOtJN6GqpR7np8nxN8NR2kU5vGYyAHylQll+o7V1VpeQ39lDdQNuhmQOhxjIIryDwt8M575bO91VkjtGUSeSoxI+em7jivYUiSCBYoUARF2qi8DA7VpTlNr3iJpJ2Rzeq61r8GsrYado0U0RAYTS3ATcO+B7Vf1y+1Ky0sSafpxvbpsARhgAD3JJ7V5x4u1vxEfFGlGOz/s2YB47eSR1fdu6se3ar9l4n8T2OrafpLT2GrPMSXaPO9VzyWYcAfh2qfaq/KP2btch+GceuTX99M94sFlFdObi027i0hHQHsOleqIwkAIrww69rOlSeIbXToPJSW+YzTRoXMIIxx+R5r03wXfaSNGt7LT9TW6cKWYvJl2Y8scHnqaKU1sFSD3MvxlY+ExqqTa5BcXErIu4LKwWNC20MVBHGeKy9f12S08RaPo3h5JXtrEiaaG0Ody9Av0wf1rJ+I+osPE2p23kvJmxjiDKM7PmD5PtxWt4XsbjRPCEOt6LYG/v7vaZxI2GCc8LUufNOyGo8sbs27fxpqH/CQ2OnX+imzjvSREzSgvwO4ArotbuNVt9O8zSbSO6uN2Nkkm0Yx1rg9SvZ9S8eeEpJ7KS1mcOzQyHJXANdt4h1+x0HTWlvZthcFYwoyzN6AVad07kuNmjh/hzD4gvd2prqEUOnS3Uks0AiBZ2PJ5xwMn17V6puGcd68V0TX/ABLonhBFtdMgt7a2Vna5uckuSc8DjnmvT/CeoXWreGbC/vYwk80e5gowD6ED3GDTpNWsFRO9zaf7teYadf6yPGvigaLZQ3DGeNZDPJsCFVx+Nd/4gvZNN8P315EQJIoWZSRnntXj1hr3iHR7a68QIlgo1IrLI0xyXI4yoB781NaaTSY6cW07Hrfh19aexdtditYroucC2JI29s571sVgeDtXutc8OW+oXkKxTS5+VAQCASARmt+to7GbWoUUUUxBRRRQAVmn/kNt/uL/AFrSrNP/ACG2/wBxf60AadFFFMBKKKKACiiigAooooAKKKKACiiigDH1zw7Y67CiXvnFY+QI5WT88GuM8L6BoNx4o1q0j0iCSCzdRFLITIQ2PmHJ7HNelEZGKpWGk2elmY2kIjM8hlkx/Ex6molG7TKT0K+pSRaFpE93bWIkEK7zFCApIHXFT6RqltrGmQ31o+6KZdwz1HqD7jpVuVUkjZXwVPBBrM0PRbDQbea308sIpZWlKltwBPUD0FPZ6CNQ/nXnUssWpeOPEFpCsSpFYCEKMAvIcn0684/CvRmGRwcVxU/w20u5e5uWubtL+eZpftUcm1gScgAdMCs6sXLRDg0jy9tCs7PwYbrUIbsapNK8VtGVbaCpHbtnNaHhJNQTxT5EFt/Zk97pzxx/LjJABDc+pBrspPCnjGyKfYPEUF5GucJexYI/EZrMn0Dx7c+ILXU3XTVuLVSkcyt8pBGOR17+lc/JJW0N+dWsVNM8H+N4tVh1aS6ia7t2KIbqUyHaeDj06mvXFDm3XzCPMwN23pnviqulwXsGnwJqFws90B+8kRNoJ9hV4jiumEOUwlLmPM9e8P8Ah+x8R6fbT2z3U995ztJcXDNsIXggE4ql8NtBub6GK/u72VbSzmcQW8bEBnB5Leo7V1d/4Gh13Wri/wBauGnXaI7WOAmPyl+ueTVL/hWrWaFNH8R6pYLnKoGDKPw4P61Lpy5+ZFqS5bM7vcOmRk1wfjjRdW1lLyWe/W10i1gaRI4z80zAZ+bpgVseHvCC6PcyXlzql5qF467TLO3AHstbt7YW+oWU1pcqXhmUq65xkGtJLmjYhOz0PEL3WGi+G+iWsdzdQvsctHCuEkO85DN2+ldvoGs6afBclvpSQtcQwbpLeeXgM3Xcx65qt4l+G5l0lbbR7+aOK3UmOxcgq7ZyTuPIJzTdJt4bqzi0abwLeWsErDznYgJx/EW4Jrn5JJ2Zo2mjm/AfiSy8P6jqH2vYv2hwqQwRF23Z7Efw+gr2WW5CWT3DLhRHv54IGM81wFx4C1bSdWmu/C1xYwwTKA0d0hYxn/ZODXZaLpt1baOlpqt4b+d8+bIy4znqAPSrpKSjysmbV7o8Mnlg1WbTrae6ktlkupXkmlGNqsQQQe/Arrda0Pw1H4XNnouoWf2pXVzJLMN0gHYmvTLrw9pN5aJa3FhBLDGAERkBCgelYzfDfwqzlzpacnOAxx+WahUGr2L9rexiaanxBvlswZdPsrNApMqYkMifmecfTrXoijg0y3torWCOCFQkUahUUdABUoGBXRGNlYxbuzzbxh4G1TWvE/2uznjWzuY0S5y2GUKcnA71peJ/D+qf2pZa5oAia9tUMbxy9JE9K7baD1pdopezTHzM87F58R9QdbdbHT9NjJw0+dxA9gSc/lXfW8csVrGk0vmyKoDPjG49zjtUmwU6nGNgbucX478HT+KIbRrOaOK4gc/M+cbTjpjvxWh4f8Iab4btiLSLN06gSTtyznH6DNdJtFIVBFHs43uLmdjg/AmianZ6p4hn1aEKbm4XaccPjdk/TkfrXSweGNGs9TGpW2nwxXWCPMQY6+1bAUCjFCgkhuTbueV+I9E8RXHjHU5tMsIpYLq0SBnlIC7T1wfXiuz8KaNdaH4XttOuJVkuIwfmHKqT2Hriug2DFGwdO1JU0ndDc21Y800m21vVviOl/q1ibaPTo2RXUfLITwCM+oNb/jqGBtE+0SagLCe2bzIZGAIZh/Dg9c11mwVDcWdvdoEuIUlQHOHUEZoUHZq4N3aZ4Jfav4g8RW1rPqlrcT6RBIC/2aLaJADzzXsnhzxDpWtWMY0yUbYlCmE/KyAcYIraS3iSPy0jVUHAUDAH4VQsvDul6dqE99aWiQ3E4xIyDGR9KiFNxY5STRB4gvtN+zrpeoSmIahugQ+px69jXmB8P+FtBvLuz1n+0b6e1UPGhBVGj4PyAHsT+let6lotjq6RLewiQRSCVOcYYdDT5tKsri5juZreOSaNSqOygkA9qc4OWpMZWOfXxdpOm6VptzFFJ/ZlwPLWeNQUhxwA3p/9aupilWaNZEIZGGQQeCKpy6Lp82nvYPaxG1cENEFAU59qtwQR20CQxKFjQBVUdgK0VxElFFFMQUUUUAFZp/5Dbf7i/wBa0qzT/wAho/7i/wBaANOiiimAlFFFABRRRQAUUE4qGS5hhYCWZEJ7MwFJtICaimqwYZByDWZrmsRaLYG4kVpJGYJDEn3pHPQCjmVrjsWL7U7TTLdp72eOCJf4nOM1i/8ACcWBXzBZakbf/nv9mOwD1PfFUVsFg/4nfiMrNe4zFbHlIfZR0J96vaT4hGpXclvLCqKVyoHOR6Vnz3Hym7a30N9bpcWsqywyDKunINZmseIl02RbW3ha8v5B+7to+v1Y/wAK+9cjaalcaNrmq+HtJi8yeSYPbIR8kIYZYn2HpWuPsvha3fa5utWn+aaZzlif6D0FDmPlGzaVNcKLjxPq5Utz9ktpCiJ7ZHLVW1m0h8MWdtrmjTSxxrIvmwtIWWVDx0PQ1kPNPf3YM0u55HAyx4BNanjOS6msrLw9p9jcXUrlHkZF+RUX/a6DmoU7jtbQ72GQSQq+PvAH86duUc/z4rj9viG7jAvNStdJgxxFAd8oHux4/KoDpegsT9r1q+uG7lp2x+lWp6XRLidsGVs8inbRjpXn9/Y6Vp2kz3+mavd2skZGxvNZg79l2t97PtXZ6TPc3Gk2k10m24eMNIvTBxTU7uwmi9tFLjNJRVgGBnNLiiimIMYooooCw3YuSccmlwKWigBAo9KXAoooAU9KbS0UhiUUtFAAKKKKYCUUtFABRRRQAUUUUCCiiigYUUUUAFFFFABRRRSEFFFFABRRRQAUUUUAFZp/5DR/3B/WtKs0/wDIaP8AuL/WmBp0UUUAJRRRQAUUYprY6UgMTxLrEmmwQW9onm3923lwR+/dj7CsRPC+k3Mvk6xePd6k4yzs5GD7DtTknWbxfrWoS8jTYEghz0ViMt+PSsCS6le5NwW/elt273rnnM0ijV064vfCHiCHSr+d5tLvCVtpnOTG/ZSfQ1ctZU1XWrrW7kk2WnlorUN0Ljhnx+lQanfaf4h8NSWt7IYrlcMCByGHQislb949Dj0qNQsK8Fh1bvzUuaSsUo3DUtQm1KfzJWOz+Fc9BVG21CW11MLENkqgOjHo1PzxmmbAXV8cjoax5m9SrFxb+ZdXn1OHCXEyhXYDqB0qGWSSeVpZn3yMckmmUpBHUUczCwdCCOtTfb7xU2C5kC+m6oarTM6XcQCs0bghj6HtRcLElzO6sspDyZbaxPNXpkg0vyPtyyS3dx/x72MX3pPc+g96itJlt7uKZlLqjAketb95qfh/U50nvdPMkqJsVyOVHXAIq4JPqKWha0rw3JPcRahrJSSZBmG1T/VQfh3PvXWL0riLOCOV/wDin9Wntphz9muCXQj056VuaLrMl69zZ3kIgv7UgSqpyrA9GX2NdEbGTNyiiitRC0UUUwCiiigAooooAKKKKACiiigAooooAKKKKACiiigAooooAKKKKYBRRRQAUUUUAFFFFABRRRSAKKKKACiiigAooooAKzT/AMhs/wC4v9a0qzT/AMhtv9xf60AadFFFAhKa5wpNOrL8RJdSeHr9LIE3LQsqAdcmk9gMg6tquuXMiaKsUVnExRrucZ3sOoUf1qQ2Xii3Uump21yR/wAs5IdoP4is/R9f0aTRrbTDe/2fPHGIzFIfLYEdevWi70u9VTPYakbiIDJ/eZP6VhKRoomWZbq2XXE1C3NvcXlwkiKDkMAoBINZ/UUss8txJvldnbHVjTa5nK+hrFBijpRQaRTRFJMkLJvOA5wD2zU1QzwrcQPDJ91x+XpTowyRqjMWIGCx70IkcwO0gHBIxmoLGaWS32zA+YhKkn+LHerPXrSjhcCgdhCKawziqX9rQjUHs5f3cgxt3HAbPpV7/wDVQOw2KWEXKxyMM/eZc87a2X1i0OqR6dpuhwzlo96PK+zce4rnYNKg1XxVZ27tIrtE4LRNhlHYn8c1tR+HLq08W6dZ3F6jR4M8Uojwzleqn3xWkF1InY3orTxTPGEij07TIj3QGRwP5ZrW0XQY9IE0jSPcXc7BpriT7zkdPoK11HyinV1qKRg2JRRRVALRRRTAKKKKACiiigAooooAKKKKACiiigAooooAKKKKACiiigAooopgFFFFABRRRQAUUUUAFFFFABRRRQAUUUUAFFFFABWaf+Q23+4v9a0qzT/yG2/3F/rQBp0UUUhCUhHFLUNxcR29tJPIwWNFLMT2ApN2A5rxfPp0FqkMmnW97f3LbLeJ4wSzep9hWTpelWPgy0eR2Mup3KkyKGOxc/whegFNsLhpftHiu8TNxdEpYRt/yzi6Aj3PWsa7unG+4mO+RiNxJrlnLc1igZtzk4xnnHpVS7eSGW3lXJXftZR796ucHB9RmmsAawNEGcmlqtfzm0sZp15KISBRYXQu7OObHJHK9wfSkWWcVnrqiLdXEUsUkaROAZcZTnpzWhitHwVCk2sazbyorRMkZKsMg/gaqKuyXpqZiSI4yjqy+qnIp/8AKujvvh5p0sjS6bcXGnu3JWJsof8AgJrPPgTW92P7ehCf3vs3zD9ar2chKS6mboVjbap4rmtrqBJ4Ta/vFZc45457Gugb4dWYc/Z9T1GGL/nmJcgfia2fD3hy18PwOsTtNcScy3En3nP+Fad5eW+n2kt1dSrHDGu5mY8AVcaatqRKeuhlaR4c03w8ryxsxkYDfcTvliPTJ6Cq/i8+RZWWrxdbG4WQlf7h4b9Kw7Zb3x9ei6uRJb+HomzFCMqbkj+Jv9n2rtbmwin0yWyKDynjMYXsBjGKtLTQT1epbinSWFJEOVYAg+oNTbuM15ro2s6rHpkljJfWenxaZIbeWecbnYjpgcdq17TWtSsZ7Ca7vEvtOv5fJSUw+U0bEfLx3BNaRqJkOLR2dFFFaCFooopgFFFFABRRRQAUUUUAFFFFABRRRQAUUUUAFFFFABRRRQAUUUjHHamAtJuwcVUvdStdPgM11MkUY7s2KwZvE11d4GlWJKt/y3uDtX6gdTQk3sRKaitTqN4zjFMluYYf9bKif7zAVwV1eXiajHHq2qXX2Z4yxSzQoM5+6COf1oh1DRIL5VvdJ8m2kQlbm7Jcsw7EHOM0OMkNTi+p2h1nTR1v7b/v6v8AjSrq1g+Nl5btn0lFcimu6azb08NubPoJvIXJ99vXFY82lW+t6+97Zie0sREqlDEFEjeykcCklNu1gc4JXbPT1mR1BRgwPcHNO3D6Vw66NaRjMBmt2H8UEpX9OlWI5tcsyBBfR3cY6R3SYP8A30P8K1dKSMViYN2R2VFc5a+KoFlEOpQPZTEgAvyh+jV0CSLIgZWBU9CDwayem5umnsPooooGFFFFMArNP/Ibb/cX+taVZp/5Dbf7i/1oA06KKKQhK5XxzPJ/ZMGnxsVa/uEgyP7pPP6V1Ncl41kEEui3kg/cQXqmVuygjGf1qKnwjW5neJcW9xa2UYCwwQhVQdBXO3SxPblJmARuMk4rc8aXFtDdRXYuEdJECqqEMzY9BXI6ppl/JLps18DAlxMTFbnqEUfeb3PpXHPc6IWsaoO1VUdAMVnJqUjawYtn+h7jCsnrIACR+Rqxe3AtbSSTHznhB6k8AV1un+DYJ/BsGnXGY7gnzzKp5WQ85/p+FKMXLYLnHasGktVtEB865kWJR9T1x9K6rWfCE8ax32j7ROsQWa3P3ZcDqPRqqabaeHtB1X7Tq3iCK7vY8hFbCiP8PWupi8ZeHpZkhTVbZpHO1VD9TVxprqJyfQ88F5KjeVNY3cc2cbDCf512PgbSLqzhutQvojFPdsNsZ6og6Z9660beuB9cUuBmqjTsyXJvQWjaPU0tFakjduO5qvfafa6lbG2vIVmhY5KN0NWjSUARxQxwxrHGoVEGFUDAAqSopp44FDSyKinjLMBzUisHUMpyD0PrS8gPMvGGjWtt4tjuXs/tC6nGUjDPtEc69Gzn0P6VoWpfWL7SNEjmFzHpzLcX1yvK71HyoD3OTWt4+0w6l4WuNiFprbE8eDg8df0zWl4WgsYtBtJNPhSGGWNXIUdSRzk9zmpjH3gb0NuiigV0EC0UUUwCiiigAooooAKKKKACiiigAooooAKKKKACiiigAoopCeKAEZtozXP6l4iKztZaeiT3Q4Zv4Iv9739hUOsavLd3DabpzlQpxcXK/wDLMf3V/wBr+VV4LeCzgEUahEHUk9fcn1rSFNy1OatX5NI6sgj0/fcfa76Rru67SSdF9lXoBV0ZPA5rFm1553MOlWhnYcGaQ7Yl/HvUDjxBKm031pEGPzGKI7gPYk1UsVSpO25yShOfxM6IKfQ/jSPsAG8LgdN+MD86wI9LwmHv7yR+7NKaVtJtGwZVeY/7cjH+tYyzCF9hqjbdmy1zbD/ltEP+Bim/a7X/AJ+Iv++x/jWONJ0//n0i/EZo/sjTv+fOH/vmo/tDsivZR7m2lxA/3Jo2+jCpvx4Nc42iac/H2SMf7oxTP7PvrJi2l6i0an/lhOu9M/XqKuGYpu0kS6EejOjkjSVCkiK6HgqwyDVSCG90dzLpUm6HOXtJWyp/3T1B/MVQstduBfR2Oq2Yt5peIpYm3Ruf6Vud6606dZaApSos1tK1q31SElAY5k4khfhkP+e9aWeK4y5sTJIlzayGG9j+7KD1H91vUVtaNrX9oxvDKnlXkPyyxZ/Ue1c86biztpVVM2qKB0oqTYKzT/yG2/3F/rWlWaf+Q23+4v8AWgDTooopCEqC6tLe9tnt7mJZYXGGRhkEVPRQ0MwrDwjoWnT+fb6fEso6M2W2/TPSsP4gaZeTDT9QtLdp1tHfzY0+9tYdRXbSMqIWYgAckk9KwLjXku/Mh061nvSPkZ0wsYPpuP8ASspxi0NPU4/wxoVzr2pQardwNBp1uS0ML/elbsSPQV6WFAGAKyfDNhc6ZoUFpd7PNjzwhyACSR+la9QopbF3uUJND0qWQySadbM7dWMYJNMHh/RwwYaZaggggiIcGtKqF5rWnWF5DaXV5FFPN/q0ZsFqLBdl7AA4FLRRVIBaKSg9KBCmkqlNqltb38VnKWSSYfuyw+Vj6A+tXBQB5x8Xba7l0yylt1kaNJCHWME8kcHiuy8MRTw+G9Ojuc+csC7geoOK0Lp44rdpJF3KvOMZrkB4rnnv1ighZU3shLD7uOf61NrO5aTktDtJEWRGRhlWBDD2rB8Ig29reafndHZ3Txxn/Z64/WrA1eOPR5b+6OxIQSx6A/5/rUfhS3mj0v7TcIVmu5GncemTx+mPyq1uZtaHQ0UUVqQFFFFABRRRQMKKKKACiiigAooooAKKKKACiiigAooooAQniue8RapPF5enWLD7ZcjluoiTux/pWze3UVjaSXMxxHGpZq5GxSWRpb+5H+kXR3MD/Cn8Cj6CqhFzlYxrVFCJYtbWKwtlijOEXOWJ79yaxLiZtfkZFZk0yM444M7D/wBlq34ka5/saRbaORy5CyCMZbZ/Fj8KrafeWc8YitiyiMAeWyFSo+hqcbUcFyo5KWq5mWliSNVVFCqowAo4FSUuKQ15Ldy9wo60UUAJilxRRQAYFFFNlkSGJ5ZGCxoMsT2FMdrmJqiXNvq0GqIiXNtbjJtySCPVh6kV1NrcxXtrHcwnMci7lrnIzqGvRYtF+y6e4INw5y7j/ZHYV0NlaRWVnFbQg+XGuBmvWwCmk77GddppJ7k4qpewSqyXtm2y8g+7xxIvdT7Vcor0JxUlYwpzcXdGxpmpR6lYxXMWQHGGU9VI6g/SrwOa5GwlXSNaUHi1v22n0WXt+f8AOuurgkrOzPUhJSSaHVmn/kNt/uL/AFrSrNP/ACG2/wBxf60jQ06KKKQhKQ9DS0h6UxnM6y76nrcGiJKUgMZnuSDglc4C/Qms/Wtb1HRIimnaNGLaN1iV5n2hmPACqOo96ua9b3+n6zFrljatdoIjDcQKfmKZyCvuKz7/AMU+HdWsWtb+2vmz/wAsmtJNwPtgda55XKSOm0ia5lsl+2m3+1D/AFiwNlV9q0M155p+vx6K1uLPw9c2WkzzbJbq5+Ulj0OCc/nXfoxZc/rST7jsSdq8v8deEtW1jxfYXdnDvtztVpAf9Xg5Jr0O81G3sQDM4GenNR22r2t06qpxu6E96bVyldal2JSsaqewxT6MiimSFB6UUUwOb1zTtT1a/tbdUgj0+KVZmmLEyZB6AV0Y6UcGjIHek0AkiLIjI4ypHNZFzpmnWcMlxO/lRINzFm4xUet+KrDRj5RLXN4/CWsA3SMfoOn41kwaDq3iWZLvxFiGzBDRafE3H1kPc+1S/Id2gs438X3cUohMPh+1bMakYN047kf3RXbKAFAAwB0pIoUgiSOJAiKMAKMAU+tkrIhu4ZozRRTELRRRTAKKKKACiiigAooooAKKKKACiiigAooooAKQ0tIehoA5jxPOLi4stLBBEzedNz/AvT8zig4OSBgZ6elVEYXmv6nddVjdbWM+gQZP6k1LdXMVlaSXEv3EGT6muqjaMeZnm4ifNPlI72+hsIg0hJduI41GWc+gFZ1us0jtc3OBO4xtHRB6VFYxyXEjX94M3D/6tT0jTsB71exivMxWI9pK3QqEVFAKKWkPHU4z61x2LCiijPGaBWYUUUUAFIyh1KsAVPBBpaBQCuc7dwtoN5bT6eLhIHk/fpGC8ar3O3t17V1NnqdjqClrW6jkx1AOCPqDVG7vbaxjWS5mESk4B7k+grJuETVnDWukzyOPu3DKYgPx6124StOLsth1IKa94688UVnaLbXtppqQ38olmUnDA5wM8DNaNe3F3SZxySTsitqNoL2ykgzh2GY2H8LjkGt3Q7/+0tKguD/rCNsi/wB1hwRWXn5gfSl8NSeVqOoWXRd4nQezdf1FcmIhqpI6sJNaxOnrNP8AyG2/3F/rWlWaf+Q0f9xf61zneadFFFAhKKKKYwKgjFMMS5ztGfXFPpOamwjP1rSodY0yexuB+7lXGR1U9iK5rQdel066Xw/rrCO/jGIJm4W5TsQfX2rtSKzNZ0Ow1y1FvfW6yoOVPQofUHsaicL6opPoYviTw+2sTRMCSikHAbB6Ef1qbRdBNhBEkjE+UMKCaz/7D8TaISNJ1KO9t/4YLwfMB6bqX/hI/EdmCL3wxO+P4raQMDWVrGqlpY29e1mDQtKkupMlxxGg6s3p/X8KsaXJPJp8ElxKkkroGZk+7z6VyEnjy3uQ0c3h/UXKkqymEHae4rI0fxNq2kTva2uj31zpxO6BJhteL/Zz6U0yWrbnqnB701mCgliAB1JNcDJ4h8WXuRBZ2lih7yNvYfhWYohvDL/wleu3YkTJ+zpmONx/s4605c1tEI6/VPG2i6ZK0BuBcXQ6QQDe2fQ9hXL6nrviHVrdpAg0mxyA2DmYpnk+1Gg6fbWVg1wlqkAlkeRQR8wTJIyfpVy3kOpaQ0jqMTowAP8Ad6CtoUW1dickdRoXhrTdHiEtrH5k0gBa4kO53981uDgVheDL03/hWykY5dFMbH3Ukf0reFJJLYl+YtFFFUAUUUUAFFFFABRRRQAUUUUAFFFFABRRRQAUUUUAFFFFABSOQqMx6AZpagvjtsLkjqImP6GgDjtEBOmLKes0jyn3JY1Q13/SdS0+xOdjEzOPUKOP1NaWlHGk2gHH7lf15qlrNjctcQalZgPPACrRf31PUD3repGXsfdPLi17Z3LGR2+lBqtZXsN/CZISflOGVuqn0NWTgDJ4A7mvDle+pu1qGeKz72a5k1C30+0kRHlUu8hXO1RTBqdxds/9m6fLcopx5xIVCfqetXtI024hnmvb90a6lG3an3Y1HYV04fDynJXWhLkoK9zNfw3qn2ozrrsmQBgeWME/TpUmmXN9Jc3dreeU5t2C+bED8xIz0ro8cYrLvPDtheXTXLefHI4+byZSgb64rvrYNSXuEwxHNpIkOR/C35UwyxKcGVAfTcKrf8Inp54aS8b2a5asvWtM07TLqyC2rxWxy8kqqzkkdAfSuKpg5wV2aRlFu1zoAQRkHNFZMfiHTC4QSuoPQtGQB+NaM9zFa27TyuFjUZ3f4VyuLWjCzuQalYtewL5UnlzxNvifHRh/SrmjamdT09ZmTbKhaOVR2cdazY4dT1pGMebGxYcSMP3jj2HatjTtPh06zFvAG25LEk5LE9Sa9LBUpp3ZnWlFRsx9ldfa4S5hkhw5TbIME4PWrNJ6c5pc16y2OWQYqGxbyfFlvjpNbsn5HNTVWHy+JNII6lpFP021hX+Bm2G/iI7Cs4/8ho/7g/rWjWcf+Q0f9xf61wnqmnRRRTEJRRRTGFFFFABSYpaKQCYppAXkU+kYZFAjzXSHMsmpSMOTeyfzq9FOlwpZSCVJVhnkEdQaztF+WXVI+6X0tR3cUmmXx1G3QvbyAC5iHbH8Y9/WumnK1O4SV5WJNRnm0y6ivy2+1b93Mnf2ZR/StKOS3vYFlQRyoRwxG7H+FHhe1i167OrykSW0ZKWqHpnuxHr2rUv/AAjZTTPc2c81hM2dxhOFY+6nj8qwlWtJ9h8vQ5zVg920Gj2+4T3ZCtj+CPufbirt5oF9odg8tvfxzWsCElZ0+ZQB2IqbwLaRtZXGpTM09/JNJFLI/UBGIC+3FP8AF2pJcrHoVs4aacgzbTnZGDk59M1i6rk7ou1iv8LZiNDvbV23PFdMfwYBv613g6V5/wCCSLbxbr9rjCuIplHtjH9K9AHSnDYmfxC0UUVoIKKKKACiiigAooooAKKKKACiiigAooooAKKKKACiiigAqG7UvZzoOrRsP0qag9DQBxGjnOkWh/6ZgH8OKvjrVDTF8qK6ted1tdSR4PpnIP61amcxwSP02qT+ldkX+7ueRUVqjMWyMb3N/PEgCyT9fUgYNWJwHt5FJwCp5/Cq2jj/AIlVue7jefqTzVWY3OtzSWdi/lWqNsuLk9/VV9/evCs6lR8p1bamn4cbzPD9odoAVSoAHocZ/GtaorW3itLWO3hXbHGNqipa9+lDlgkzjm05NhRRRVklTUhftZMNOZFuONpYdqbpEeoR2CDU2ja6ydxQADHaro45pc1PJ71yubSyIL+BbuwntioPmIV5HtXHmcS6Fp8km3dBcqjoxzkq2Mf1rtq53T/DyJrd/eXUe5fPD2yE/KnHJA9c1zV8PzyTRrSqJL3joyRjd2AyfpXN6Frs+raxfp8htE4jKr905xjP4V0fX+dRw28NupEMSIDyQq4ya3cZXVjL2iad0SUUUVsZi1WjG/xRpaj+ESP+G3H9as0zSY/O8UvJ/Bb2238WP+ArCu/dOnCq8zqqzj/yGj/uL/WtLFZp/wCQ0f8AcX+tcJ6hp0UUUxCUUUUxhRRRQAUUUUAFFFFJiZ5rbRi28Sa5B/08CQD2IrSGDWf4yebQ/ES6hbQJP9ui8oxs+3DLzu/Kudl8Ra3JkJHZQZ9MtRHEwhHlZXs3J3R0B0uSynNzo129jMeWQDdG/wBV/qKkuNa8WrEQbjSEGP8AWMrA/XGcVyb3mqzqfO1SUZ7QoEH59aozW0AiM15LPNt6mWQtXPOvTeyNFTaL0V1a6cJYZNc1OC4lYyXDWhWSN2JySFHIrT0+8toLV/7OuLNpm5LXJeJ392Jzn86xo1iCgxIioRxtHanMofhgCPeudVrPQ05O513hqG9sNcuNX1FPME0Cx5tBvQYJ9Dk/Wu0i8QaZIQv2uNG/uyZU/rXkWlvax+JNOgkfbHNIYnVJCp5HB4969Nl8NbkxBqNyF7JOFmX/AMeGf1ropzbRjNJM3450lUNG6uD3U5FS1xzeHL2L5o4LOQj+K3d7dv0JH6U0vrNjg+bqMS553qlyv5jDVtzEHZ0lclH4nvI22ymymPoS1u35NkfrWhF4kBGZrG5Qf3kAkX81p86HY3qKyovEGmytt+1ojeknyn9a0YpUkXcjhx6g5pqSYiSijNFMAooooAKKKKACiiigAooooAKKKKACg9DRQehoA4+/Q2PiiQH/AFd9Crqf9tOD+mPyp1zE09rLEv3nQqPqRV7xNZvPYLdQruntH85PfHVfxFUoZkuIEnibKOAy/jXRSlePKediocs1JHLpeGHw9IB8lxbL5LJ3D9B+f9KvS6JcPo9hY29ybfy3V53H3n7nmqHiq1Ftf2l6ARFcOkU4H94MCp/nXTFZWuUdZAIQhyh7nsc1hh8PyzdypzUYpon+nSikGe5zS16Jx7hRRRQAUUUUAFFFFABRRRQKwUUUUwsBIHX0zUvhGJ5LO41CQYN3KWX/AHBwKzNTd5Eisbdj9ou28pSP4R/E34CuvtLeO1tooIl2pGoVQPQVx15pux34SFlcsVmn/kNn/cX+taVZp/5DZ/3F/rXOdpp0UUUCEooopjCiiigAooooAKKKQ0hM8w8fzmXxPaW/aK3LY92OK5l3RerqMepr1fVvCWlazefaryF2l27cq5Xiuf1bwvomm6toqw2EYWa5ZHDAkN8hwOTXHVpO9zeE7aHBm+twFxKGLHACgkk+lXLCwudT1Kzh+wXXkPOvmO0RA2jrXa+LtPtdP0uzvLW3jiNreQv8iAcbsH+ddpHjHH1qYUbvUcqnY8lv/CWr6XbXEzS20NokuEflmKluOO3WtWf4eRx6bcXNxqlzPIsTMFjAjTpmuu8X2/2rwpqMYHIhLj6jn+lN/tS0Xw1DeXMgEMkC5xyTuHQevWtPZRuQ5uxB4W0fSV0azvLaxhV5Y1cvtyc/jXSAcVyHgrWrNdFtdNmm8m6i3KI5flYjccYz7EV2A6VtBJKxk3dgKKWirC5BNbwzriWJHHo65rNk8OaZK25LYwMf4oWKH9K2aKLDuc/N4ckIxFqUu3+7cRrMP1Gf1qhJ4fvoCTHaWso/v20727/lyP1rr6KXKgucaLnVbPrLqcKjtPAlwv8A30uDUsPiS7DbT9guD3CytC//AHyw/rXVkVBNZW9yCJ4I5Af7yA/zos7Bcy4vESBc3Njdw/7QTzF/Natwa7ptwdqXcYb+6x2n9ahk8N6e53RxvA396Fyn8qqz+HZ8ERagZB6XUKyj8+DRdgb6yI4yjKw9Qc07IrkG0TULY71sreQ/3rO4aFvybI/WmfatQssBrjUbbHUXVsJ0/wC+kxQpAdlmlrlIPEV4cD/QLv8A64zGJv8Avl/8avL4jRRm40+9gx1Yx71/NSafMBu0Vm2uvaXd/wCqvYt391mwfyNaCyIwyrqR7HNO6AdRSEigEUALRSZozRcBGAKkHoRXGG2Oi6rLYsP9FuD5tq3ZSfvR/wBRXaVQ1XTodTs3glBB6o46o3YinGTi7mdSmpqxzmo2SahZtbPwCQc4zjBzVhRhcenFVLSeZJ2sL0BbyLrjpIv95fX39KuivQg1LVHlTi4vlYCilpKtkIKKKKQwooooAKKKKBBRRRQMKR3VEZ3IVVGST2FLiqMNvJr975CkjTYmzM4P+uI6IPb1NRUqKKNKdNzZe8O2zXd1Jq86YDjZbIeqp6/U11FMRAiKqgBQMADtTxXnt3PUjHlSQtZp/wCQ2f8AcX+taVZp/wCQ2f8AcX+tBZp0UUUCEooopjCiiigAooooAKKKKACuT8ZzxQNotxJIqLFqEZLE4wDnP6V1THAJryrUtWW81H7bdTM8yymKPTxCxKJnG7p171nPYEaXjDxDHfaRqVhp8H2pRFl51cbUbqMep4rtdHuBdaVZzg582BHz9QK4O203WtXRobXTlsbaRSGmuhhjnuFH9a7rRNMOj6Ra2HnGXyIwm88E1MVrcE21qXLmITW0kTAEOpXB9xXk8WnXGkxwwXuk6k0sJwsiAuhweCADXrtJj3qmrsDx3U72O9aGGTR9UZVkyXS2Icdfun64r0zwz9vPh+0OoqVudnzBuuO2ffGM1qleaUdKSg07holYcOlFFFWIKKKKACiiimAUUUUAFIRS0UAIBSFcjtmnUUWGU7jTbS7XE9rDJ7soNUG8M2SkNbma3b1hmKj8ulbdFJpAc3ceHLpxxeRTj0uoFbP4jmqD6Lf2uWFgp97G6aM/98tx+tdkeKw/E+qtp2lN9nG67nIht07l24z9B1rOo1CLk9kNK5z8WuyRbyuo3sIQlW+12vmICOo3JWla+IbxxmMaffqf+fa52t+TD+tWNP09dP06OzyJCq/MTzuY9TWNHBaaTqSWOoQRPp9ycW8rqP3TH+An0PavKoZkqlTkZo4aG+viOONAbyyvbbP8TRb1/NcirtvremXR2w3sJb+6WwfyPNUR4dtVObWe5tvQRSnaPwOaiuNAvGBxc21yv926gBJ/4EMGvXV7GR0CurjKsCPY0vB4rjTpV5a5I011BPDWF0Rj/gLUv9pXVm219Ru4AOi39oSP++l4ouBu6vo0OpwjkxXEfMUyfeQ/1Fc/Fcy2lx9h1JfKuh91/wCCYeqn19q0bfW75gCI7G9HrbXIU/k3+NLfalYXtsYNW027hiPUyw7lB9Qy5rWFVwdzKpSU1qRZFLispZGtVJ0+7i1O2Bz5e8LMg9s43VctdTs7sbUkCSjhoZAVcH6GuuNeMjz6lCcGWKKUkDuKqXV1MlzBaWkCz3U2dqs+FUDqSRVucV1M4wlLZFrpR2z2rNfU7qAmO50a+W47LGm9GPs3+NXrbw9e3lt5+oXckFw4ykUDYEXpn1NZyrxWxrHDzkSDnpzVW71KysSBc3McbHsTz+VKuieIZcQTXVrDCDgzxAmRh9DwDWi3hrTodKuLVVAadCslw/Lk+uTWbxPZGkcK/tFccqGBBBGQQetJIyxIXdlVQMlmPArAOmRMDbDVr3U7oAKkdl8qRgcAsRx+tbeleFrp44n1y6+1Mn3YF4Qem7+8aPrPkP6o11ILeG48QEpBvi00cPP91pvZPQeprrLW1hs7eOCCNY40G0KvQCpEjVECqoVRwAB0p9Yyk5O7OqEFBWQtLRRUmgVmn/kNn/cX+taVZp/5DZ/3F/rQM06KKKBCUUUUxhRRRQAUUUUAFFFFABio/JXduAXPripKKQDAmDnvTsUtFABijFFFKwBijFFFFgCiiimAUUUUAFFFFABRRRQAUUUUAFFFFABRRRTAa5wM1xUMi654nmvjg2mn5hhJ6M/8Tf0rb8V6qdJ0C4nTPnPiGEDqZGOF/WqOj6aNO0aCybDMF/eH+8x5Jrxc3xHLD2a3ZtSWtzCOsvY6yTcaram1SViF37iyEccDuDVnSDBrmivYXhmmcg+Y7xMvUnGCe4q7pmkJa3d3OYoEEjYiVFHC/wCNWora7j1SWb7SXtpFB8puqt7V4EppK63N7EHh3VJ7S8bQ9TlBuYxm2lJ/18fTr/eHcV1uciuT1jSRqcCmKTybqFhJDMvVWHT8PWrvhrXTq1u8VzGIb+3Pl3EXoexHsa+jy7GqrTSluc9SDWpvFcik2gjB6elPor1TIz59F065yZbOFmP8WwA/mKqnw9FHza3l3bH/AGJSR+RzW1SYosBzdxod4QQ0lneD0uIAGP8AwIVi3fhpJsm50SYkf8tLK65X6A4Nd9ijbU8vYDyq+0SGW0Fs2v6jaJuBVL+A4BH+0P8AGrmi2WpaPKbmzttP1RtuwSQ3RU7T7HIzXo5jVl2sAwPYjNZ8/h/S7ht0llFu7Mq7T+YpOLHGy6GAfFuoQttu/D1zbY/id/l/MDFWYPEt3eHFtbWRY9nvVyPwAzV7/hH/ACjm01G8hPYNJvX8jVK50K+kBEken3o7mWDYx/EUrMNCyI9fuRzPZWyn/nmpc4/GnL4dSdg+oXlzeMP4Xban/fI4rH+w3NoTjTr+3UfxWdzvUf8AASadHrE0J41gxkcbL+2Kf+PDijYR1cNpBbxiKCJIox0VF2ipxwKwbfV9SaMMLW1vE/vWtwD+hqX/AISS2j4u7a7tT3MsDEfmM00xWNmlqhbaxp94cW97byH0WQZ/LrV4HIGKq4C0UUUwCs0/8hs/7i/1rSrNP/IbP+4v9aBmnRRRQISiiimMKKKKACiiigAooooAKKKKACiiigAooooAKKKKACiiigAooooAKKKKACiiigAooooAKKKKACmscDPvTqoaxqEel6Tc3sp+WFC2PU9h+NTJ2VwW5zGqTDWPGEFp96300edJ6GU/dH4Vp390lpZyTPNHAf4Xk5AJ6VneGbKS3003NyP9KvGM8pPUFuQPwFW9cukstHurlwG8tCQCM/N/D+OcV8bjK/t6/odcVZHLaNrF0dR1KOG8kv5OHjXyysQyM9e1W9C8W3OqQXEstmjeUF2pCTlie/Pb3rGsru1l1j7TfSyrcJaxgwysYg8gyDnsetGiae1tDfRTXenpFcQbdwlDANk8H6CnKnFplnaaNqcmq28s0lsYNkrRgFs5wcHmqWtWdzZXaa7poJuoABNEv/LeL0+o7U/wvaWtlpxtrLUTeRI3HIOw9+a3fp1rGNR0Kt4iauWtL1KHVbCG8t2DRSDI9j3B9xV+uFV38K60J4+NHvXxKo6Qyn+IegNdtG4fBBBBGQRX1uExKrw5upyTjZklFFFdhIUUUUAFFFFABSYB7UtFIBCoPrTWiRxh1DD0IzT6KLAZc/h7Sp23myjR/wC/H8h/MYqudBlhP+iarex+iyMJF/8AHq3KMA9aXKgOUvNF1C4R0ni0y63DAd4trA+ua29FspNO0i2tJZTK8SAM5PU1fIFAoSsAtFFFMArNP/IbP+4v9a0qzT/yGz/uL/WgDTooooEJRRRTGFFFFABRRRQAUUUUAFFFFABRRRQAUUUUAFFFFABRRRQAUUUUAFFFFABRRRQAUUUUAFFFFACHpXM+MNL1PVrK2gsFikVLhZZY5G2q4XkD88flXT0VE4qSswTs7nFD/hMBx/ZmnH6XDD+lRy2/i24XZLpellfR5Sw/lXc0Vwf2ZQ7GntpHCSaX4pvU23NpozD0kBaqI8Fasz7jZaAh9RAxr0mitFl9FdA9tI4e38O+J7eHyoNQ0u3T+7FaYAqYeHvFT/f8Q26/7loP612NFH9n0P5Re1l3OIuvB+uXttJb3PiVpI5FKlRaoAa6fRNPk0vSrayluHuHhTYZWHLVoClrelQhS+BWE5N7hRRRW5IUUUUAFFFFABRRRQAUUUUAFFFFABRRRQAUUUUAFZp/5Dbf7i/1rSrNP/Ibb/cX+tAGnRRRSEYt3Y38sxaK6kVewVqrf2dqn/P7N/31XR0UAc7/AGdqn/P7N/31R/Z2qf8AP7N/31XQ0UAc9/Z2qf8AP7N/31R/Z2qf8/s3/fVdDRQBz39nap/z+zf99Uf2dqn/AD+zf99V0NFAHPf2dqn/AD+y/wDfVH9nap/z+zf99V0NFAHPf2dqn/P7N/31R/Z2qf8AP7N/31XQ0UAc7/Z+qf8AP5L/AN9Uf2fqf/P5N/31XRUUAc7/AGdqn/P7N/31R/Z2p/8AP7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P/AJ/Jf++jV3TbCeGYyTyM7epNatLigBMn0opaK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CN" dirty="0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2.1 </a:t>
            </a:r>
            <a:r>
              <a:rPr lang="zh-CN" altLang="en-US" dirty="0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你身边的光学现象</a:t>
            </a:r>
            <a:endParaRPr lang="en-US" altLang="zh-CN" dirty="0">
              <a:solidFill>
                <a:srgbClr val="C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486482" y="5875465"/>
            <a:ext cx="4572000" cy="5283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34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椅背上冒圈圈</a:t>
            </a:r>
            <a:r>
              <a:rPr lang="zh-CN" altLang="en-US" sz="3200" dirty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3200" dirty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DEMO</a:t>
            </a:r>
            <a:r>
              <a:rPr lang="zh-CN" altLang="en-US" sz="3200" dirty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endParaRPr lang="zh-CN" altLang="en-US" sz="32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Chair Moire - YouTub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6604" y="1045221"/>
            <a:ext cx="8128000" cy="4572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6550223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4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https://www.youtube.com/watch?v=shyBEZ6</a:t>
            </a:r>
            <a:r>
              <a:rPr lang="zh-CN" altLang="en-US" sz="1400" dirty="0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CgWA</a:t>
            </a:r>
            <a:endParaRPr lang="en-US" altLang="zh-CN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0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4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6" descr="data:image/jpeg;base64,/9j/4AAQSkZJRgABAQAAAQABAAD/2wBDAAgGBgcGBQgHBwcJCQgKDBQNDAsLDBkSEw8UHRofHh0aHBwgJC4nICIsIxwcKDcpLDAxNDQ0Hyc5PTgyPC4zNDL/2wBDAQkJCQwLDBgNDRgyIRwhMjIyMjIyMjIyMjIyMjIyMjIyMjIyMjIyMjIyMjIyMjIyMjIyMjIyMjIyMjIyMjIyMjL/wAARCAEsAcE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36iiigAooooAKKKKACiiigAooooAKKKKACiiigAoopMigBaKMiigAooooAKKQsoBJOAPWmxzRzKTFIrgHBKnNAD6KKQkDrQAtFNLqBksABWbZ+ItJ1C/lsbS/hnniG51jOcD69KV0BqUUUmRjOaYC0U0Op6MKXI9aAFooyDRQAUUZHrSbh60ALRSZFLQAUUmR601mG0kGgB2R6ilyD3rJ0/V4NWsJ7i0VnEUjxlSMFmU4xUukX76hZefNZzWkm4q0Uw+YY+lK9wNGiq9xfWlmga5uYYVJwDI4UH86kSaKVA8ciupGQynINFwJKKTI9aNw9aAFoqpZ6jbX/m/Z5VfyZWifHZh1FW6LgFFITgVXgv7W4ubi3hnV5rYhZkHVCRkZ/Ci4FmijOaKACiiigAooooAD0qqLk/bmg9gatVmn/kNt/uL/AFoA06KKKYCUUUUAFFFFABRRRQAUUUUAFFFFACMyopZiAo6k9qpXOsWNndWltPOElu2KwjsxAz1pdUtI9S0q6spGKpPG0ZYHBGRjNeZXSWdv4d0i01vXbeG90q7Dq6PvZ0Vun1xUSnZ2KSuek3Ot2Npqlrp00pW5ugxiXH3sdea0Ac15Pd+LrDUfGNjqllZX2ox28DJEsMJADsepJ9q9N0u7kvtOiuZbaS2dxkwyY3L9cURldg42LZIBrhfGXjyHQ7m0hsJ4p5xOPtMCjcxTB49jnFdw5AyScADrXkHjnXPD0sbwaPaLJqKTiV5Y4MYKnJJPepqu0bjguZ2PRdL15ptH/tDVbf8As1S3CzuB8vYn3pLDxjoWp6kLCzvlmuCCQqAkfnXk2ralq2p+EDe6zqlu6Suklraqqg8Hvj2rZ+GlwbnV9eS3itoJpIY3jCcqnUdvwzWUazbSLlSsrnrm9c4zSk9q8y1SwvtK8R6Ara3f3moXV4GlUvtiEYI3YQDpj3r0zNbxnzGTjY4P4i6xBZDTbO9S4ayuHZplt2IdsDhRjqDnkVV+Es++21iBA6wpdbo0c8oCOlM+KHnQ3Gl39vcwwPalzukIOCQMHHeqXwovLl7zUt8MksVwwka7YbQX9BWPM/amvL7h6xmuQ8c+K4NC0i4jhvVj1JkBhTGTnPcdhwa60c1zvjG0tW8M6rM0ERl+zN85QZ4HHJrafwmcdyvoviGXXvDMl7NpM/8AqseUwH7/AI5257VwHhnxO2havdwy21lYWAu28yMqfOQH+AY64ruvDqyap8OdLSxvmtHNqieeqBtpX5TwfcGuOt9E1Dw1rV3cxaRFr7SMGiv5XC7Dzuzwec9ee1Yzv7rLilqevRyrLCsiZ2suRkdqzdcv72wst+n6e97Ox2iMNgL7k+lU/DWuR6pZRxzXlnNfqMzR2zfKn4Vq6jdx2FlLcyo7pGMlY13E/QVummrmfU888Gr4k1LxBqU95qbWkMN1/pFqqhwWwPlBPQYxXe6tqsWj6e15NDNMqsF2QRl2yfYV5HF4l1qLXrqLS4VsY9YvPknuUyVPQn8K63XPGS+H/DbQW2pQalq0RWN2bHBbjcQOtYxqJJmko66G14W8ZW/ia6vIYbS4gNvjJlXGc/19q6csB61wvgXw1q2jeZdX+oxyLdDzWt40x8553E46+1dswYrwfxxWsG3G7IklfQoRa5Zz6rd6erkS2iq0m4YGG6c1VTxJZvf6pBux/Z6LJIwIOQQTXmFxoVxf+N9Xi1/V3jjt4llkljAQMnYfQVlLpGrnW9RsYZHtC1r5ywwlis0Y6D1PFYOtJN6GqpR7np8nxN8NR2kU5vGYyAHylQll+o7V1VpeQ39lDdQNuhmQOhxjIIryDwt8M575bO91VkjtGUSeSoxI+em7jivYUiSCBYoUARF2qi8DA7VpTlNr3iJpJ2Rzeq61r8GsrYado0U0RAYTS3ATcO+B7Vf1y+1Ky0sSafpxvbpsARhgAD3JJ7V5x4u1vxEfFGlGOz/s2YB47eSR1fdu6se3ar9l4n8T2OrafpLT2GrPMSXaPO9VzyWYcAfh2qfaq/KP2btch+GceuTX99M94sFlFdObi027i0hHQHsOleqIwkAIrww69rOlSeIbXToPJSW+YzTRoXMIIxx+R5r03wXfaSNGt7LT9TW6cKWYvJl2Y8scHnqaKU1sFSD3MvxlY+ExqqTa5BcXErIu4LKwWNC20MVBHGeKy9f12S08RaPo3h5JXtrEiaaG0Ody9Av0wf1rJ+I+osPE2p23kvJmxjiDKM7PmD5PtxWt4XsbjRPCEOt6LYG/v7vaZxI2GCc8LUufNOyGo8sbs27fxpqH/CQ2OnX+imzjvSREzSgvwO4ArotbuNVt9O8zSbSO6uN2Nkkm0Yx1rg9SvZ9S8eeEpJ7KS1mcOzQyHJXANdt4h1+x0HTWlvZthcFYwoyzN6AVad07kuNmjh/hzD4gvd2prqEUOnS3Uks0AiBZ2PJ5xwMn17V6puGcd68V0TX/ABLonhBFtdMgt7a2Vna5uckuSc8DjnmvT/CeoXWreGbC/vYwk80e5gowD6ED3GDTpNWsFRO9zaf7teYadf6yPGvigaLZQ3DGeNZDPJsCFVx+Nd/4gvZNN8P315EQJIoWZSRnntXj1hr3iHR7a68QIlgo1IrLI0xyXI4yoB781NaaTSY6cW07Hrfh19aexdtditYroucC2JI29s571sVgeDtXutc8OW+oXkKxTS5+VAQCASARmt+to7GbWoUUUUxBRRRQAVmn/kNt/uL/AFrSrNP/ACG2/wBxf60AadFFFMBKKKKACiiigAooooAKKKKACiiigDH1zw7Y67CiXvnFY+QI5WT88GuM8L6BoNx4o1q0j0iCSCzdRFLITIQ2PmHJ7HNelEZGKpWGk2elmY2kIjM8hlkx/Ex6molG7TKT0K+pSRaFpE93bWIkEK7zFCApIHXFT6RqltrGmQ31o+6KZdwz1HqD7jpVuVUkjZXwVPBBrM0PRbDQbea308sIpZWlKltwBPUD0FPZ6CNQ/nXnUssWpeOPEFpCsSpFYCEKMAvIcn0684/CvRmGRwcVxU/w20u5e5uWubtL+eZpftUcm1gScgAdMCs6sXLRDg0jy9tCs7PwYbrUIbsapNK8VtGVbaCpHbtnNaHhJNQTxT5EFt/Zk97pzxx/LjJABDc+pBrspPCnjGyKfYPEUF5GucJexYI/EZrMn0Dx7c+ILXU3XTVuLVSkcyt8pBGOR17+lc/JJW0N+dWsVNM8H+N4tVh1aS6ia7t2KIbqUyHaeDj06mvXFDm3XzCPMwN23pnviqulwXsGnwJqFws90B+8kRNoJ9hV4jiumEOUwlLmPM9e8P8Ah+x8R6fbT2z3U995ztJcXDNsIXggE4ql8NtBub6GK/u72VbSzmcQW8bEBnB5Leo7V1d/4Gh13Wri/wBauGnXaI7WOAmPyl+ueTVL/hWrWaFNH8R6pYLnKoGDKPw4P61Lpy5+ZFqS5bM7vcOmRk1wfjjRdW1lLyWe/W10i1gaRI4z80zAZ+bpgVseHvCC6PcyXlzql5qF467TLO3AHstbt7YW+oWU1pcqXhmUq65xkGtJLmjYhOz0PEL3WGi+G+iWsdzdQvsctHCuEkO85DN2+ldvoGs6afBclvpSQtcQwbpLeeXgM3Xcx65qt4l+G5l0lbbR7+aOK3UmOxcgq7ZyTuPIJzTdJt4bqzi0abwLeWsErDznYgJx/EW4Jrn5JJ2Zo2mjm/AfiSy8P6jqH2vYv2hwqQwRF23Z7Efw+gr2WW5CWT3DLhRHv54IGM81wFx4C1bSdWmu/C1xYwwTKA0d0hYxn/ZODXZaLpt1baOlpqt4b+d8+bIy4znqAPSrpKSjysmbV7o8Mnlg1WbTrae6ktlkupXkmlGNqsQQQe/Arrda0Pw1H4XNnouoWf2pXVzJLMN0gHYmvTLrw9pN5aJa3FhBLDGAERkBCgelYzfDfwqzlzpacnOAxx+WahUGr2L9rexiaanxBvlswZdPsrNApMqYkMifmecfTrXoijg0y3torWCOCFQkUahUUdABUoGBXRGNlYxbuzzbxh4G1TWvE/2uznjWzuY0S5y2GUKcnA71peJ/D+qf2pZa5oAia9tUMbxy9JE9K7baD1pdopezTHzM87F58R9QdbdbHT9NjJw0+dxA9gSc/lXfW8csVrGk0vmyKoDPjG49zjtUmwU6nGNgbucX478HT+KIbRrOaOK4gc/M+cbTjpjvxWh4f8Iab4btiLSLN06gSTtyznH6DNdJtFIVBFHs43uLmdjg/AmianZ6p4hn1aEKbm4XaccPjdk/TkfrXSweGNGs9TGpW2nwxXWCPMQY6+1bAUCjFCgkhuTbueV+I9E8RXHjHU5tMsIpYLq0SBnlIC7T1wfXiuz8KaNdaH4XttOuJVkuIwfmHKqT2Hriug2DFGwdO1JU0ndDc21Y800m21vVviOl/q1ibaPTo2RXUfLITwCM+oNb/jqGBtE+0SagLCe2bzIZGAIZh/Dg9c11mwVDcWdvdoEuIUlQHOHUEZoUHZq4N3aZ4Jfav4g8RW1rPqlrcT6RBIC/2aLaJADzzXsnhzxDpWtWMY0yUbYlCmE/KyAcYIraS3iSPy0jVUHAUDAH4VQsvDul6dqE99aWiQ3E4xIyDGR9KiFNxY5STRB4gvtN+zrpeoSmIahugQ+px69jXmB8P+FtBvLuz1n+0b6e1UPGhBVGj4PyAHsT+let6lotjq6RLewiQRSCVOcYYdDT5tKsri5juZreOSaNSqOygkA9qc4OWpMZWOfXxdpOm6VptzFFJ/ZlwPLWeNQUhxwA3p/9aupilWaNZEIZGGQQeCKpy6Lp82nvYPaxG1cENEFAU59qtwQR20CQxKFjQBVUdgK0VxElFFFMQUUUUAFZp/5Dbf7i/wBa0qzT/wAho/7i/wBaANOiiimAlFFFABRRRQAUUE4qGS5hhYCWZEJ7MwFJtICaimqwYZByDWZrmsRaLYG4kVpJGYJDEn3pHPQCjmVrjsWL7U7TTLdp72eOCJf4nOM1i/8ACcWBXzBZakbf/nv9mOwD1PfFUVsFg/4nfiMrNe4zFbHlIfZR0J96vaT4hGpXclvLCqKVyoHOR6Vnz3Hym7a30N9bpcWsqywyDKunINZmseIl02RbW3ha8v5B+7to+v1Y/wAK+9cjaalcaNrmq+HtJi8yeSYPbIR8kIYZYn2HpWuPsvha3fa5utWn+aaZzlif6D0FDmPlGzaVNcKLjxPq5Utz9ktpCiJ7ZHLVW1m0h8MWdtrmjTSxxrIvmwtIWWVDx0PQ1kPNPf3YM0u55HAyx4BNanjOS6msrLw9p9jcXUrlHkZF+RUX/a6DmoU7jtbQ72GQSQq+PvAH86duUc/z4rj9viG7jAvNStdJgxxFAd8oHux4/KoDpegsT9r1q+uG7lp2x+lWp6XRLidsGVs8inbRjpXn9/Y6Vp2kz3+mavd2skZGxvNZg79l2t97PtXZ6TPc3Gk2k10m24eMNIvTBxTU7uwmi9tFLjNJRVgGBnNLiiimIMYooooCw3YuSccmlwKWigBAo9KXAoooAU9KbS0UhiUUtFAAKKKKYCUUtFABRRRQAUUUUCCiiigYUUUUAFFFFABRRRSEFFFFABRRRQAUUUUAFZp/5DR/3B/WtKs0/wDIaP8AuL/WmBp0UUUAJRRRQAUUYprY6UgMTxLrEmmwQW9onm3923lwR+/dj7CsRPC+k3Mvk6xePd6k4yzs5GD7DtTknWbxfrWoS8jTYEghz0ViMt+PSsCS6le5NwW/elt273rnnM0ijV064vfCHiCHSr+d5tLvCVtpnOTG/ZSfQ1ctZU1XWrrW7kk2WnlorUN0Ljhnx+lQanfaf4h8NSWt7IYrlcMCByGHQislb949Dj0qNQsK8Fh1bvzUuaSsUo3DUtQm1KfzJWOz+Fc9BVG21CW11MLENkqgOjHo1PzxmmbAXV8cjoax5m9SrFxb+ZdXn1OHCXEyhXYDqB0qGWSSeVpZn3yMckmmUpBHUUczCwdCCOtTfb7xU2C5kC+m6oarTM6XcQCs0bghj6HtRcLElzO6sspDyZbaxPNXpkg0vyPtyyS3dx/x72MX3pPc+g96itJlt7uKZlLqjAketb95qfh/U50nvdPMkqJsVyOVHXAIq4JPqKWha0rw3JPcRahrJSSZBmG1T/VQfh3PvXWL0riLOCOV/wDin9Wntphz9muCXQj056VuaLrMl69zZ3kIgv7UgSqpyrA9GX2NdEbGTNyiiitRC0UUUwCiiigAooooAKKKKACiiigAooooAKKKKACiiigAooooAKKKKYBRRRQAUUUUAFFFFABRRRSAKKKKACiiigAooooAKzT/AMhs/wC4v9a0qzT/AMhtv9xf60AadFFFAhKa5wpNOrL8RJdSeHr9LIE3LQsqAdcmk9gMg6tquuXMiaKsUVnExRrucZ3sOoUf1qQ2Xii3Uump21yR/wAs5IdoP4is/R9f0aTRrbTDe/2fPHGIzFIfLYEdevWi70u9VTPYakbiIDJ/eZP6VhKRoomWZbq2XXE1C3NvcXlwkiKDkMAoBINZ/UUss8txJvldnbHVjTa5nK+hrFBijpRQaRTRFJMkLJvOA5wD2zU1QzwrcQPDJ91x+XpTowyRqjMWIGCx70IkcwO0gHBIxmoLGaWS32zA+YhKkn+LHerPXrSjhcCgdhCKawziqX9rQjUHs5f3cgxt3HAbPpV7/wDVQOw2KWEXKxyMM/eZc87a2X1i0OqR6dpuhwzlo96PK+zce4rnYNKg1XxVZ27tIrtE4LRNhlHYn8c1tR+HLq08W6dZ3F6jR4M8Uojwzleqn3xWkF1InY3orTxTPGEij07TIj3QGRwP5ZrW0XQY9IE0jSPcXc7BpriT7zkdPoK11HyinV1qKRg2JRRRVALRRRTAKKKKACiiigAooooAKKKKACiiigAooooAKKKKACiiigAooopgFFFFABRRRQAUUUUAFFFFABRRRQAUUUUAFFFFABWaf+Q23+4v9a0qzT/yG2/3F/rQBp0UUUhCUhHFLUNxcR29tJPIwWNFLMT2ApN2A5rxfPp0FqkMmnW97f3LbLeJ4wSzep9hWTpelWPgy0eR2Mup3KkyKGOxc/whegFNsLhpftHiu8TNxdEpYRt/yzi6Aj3PWsa7unG+4mO+RiNxJrlnLc1igZtzk4xnnHpVS7eSGW3lXJXftZR796ucHB9RmmsAawNEGcmlqtfzm0sZp15KISBRYXQu7OObHJHK9wfSkWWcVnrqiLdXEUsUkaROAZcZTnpzWhitHwVCk2sazbyorRMkZKsMg/gaqKuyXpqZiSI4yjqy+qnIp/8AKujvvh5p0sjS6bcXGnu3JWJsof8AgJrPPgTW92P7ehCf3vs3zD9ar2chKS6mboVjbap4rmtrqBJ4Ta/vFZc45457Gugb4dWYc/Z9T1GGL/nmJcgfia2fD3hy18PwOsTtNcScy3En3nP+Fad5eW+n2kt1dSrHDGu5mY8AVcaatqRKeuhlaR4c03w8ryxsxkYDfcTvliPTJ6Cq/i8+RZWWrxdbG4WQlf7h4b9Kw7Zb3x9ei6uRJb+HomzFCMqbkj+Jv9n2rtbmwin0yWyKDynjMYXsBjGKtLTQT1epbinSWFJEOVYAg+oNTbuM15ro2s6rHpkljJfWenxaZIbeWecbnYjpgcdq17TWtSsZ7Ca7vEvtOv5fJSUw+U0bEfLx3BNaRqJkOLR2dFFFaCFooopgFFFFABRRRQAUUUUAFFFFABRRRQAUUUUAFFFFABRRRQAUUUjHHamAtJuwcVUvdStdPgM11MkUY7s2KwZvE11d4GlWJKt/y3uDtX6gdTQk3sRKaitTqN4zjFMluYYf9bKif7zAVwV1eXiajHHq2qXX2Z4yxSzQoM5+6COf1oh1DRIL5VvdJ8m2kQlbm7Jcsw7EHOM0OMkNTi+p2h1nTR1v7b/v6v8AjSrq1g+Nl5btn0lFcimu6azb08NubPoJvIXJ99vXFY82lW+t6+97Zie0sREqlDEFEjeykcCklNu1gc4JXbPT1mR1BRgwPcHNO3D6Vw66NaRjMBmt2H8UEpX9OlWI5tcsyBBfR3cY6R3SYP8A30P8K1dKSMViYN2R2VFc5a+KoFlEOpQPZTEgAvyh+jV0CSLIgZWBU9CDwayem5umnsPooooGFFFFMArNP/Ibb/cX+taVZp/5Dbf7i/1oA06KKKQhK5XxzPJ/ZMGnxsVa/uEgyP7pPP6V1Ncl41kEEui3kg/cQXqmVuygjGf1qKnwjW5neJcW9xa2UYCwwQhVQdBXO3SxPblJmARuMk4rc8aXFtDdRXYuEdJECqqEMzY9BXI6ppl/JLps18DAlxMTFbnqEUfeb3PpXHPc6IWsaoO1VUdAMVnJqUjawYtn+h7jCsnrIACR+Rqxe3AtbSSTHznhB6k8AV1un+DYJ/BsGnXGY7gnzzKp5WQ85/p+FKMXLYLnHasGktVtEB865kWJR9T1x9K6rWfCE8ax32j7ROsQWa3P3ZcDqPRqqabaeHtB1X7Tq3iCK7vY8hFbCiP8PWupi8ZeHpZkhTVbZpHO1VD9TVxprqJyfQ88F5KjeVNY3cc2cbDCf512PgbSLqzhutQvojFPdsNsZ6og6Z9660beuB9cUuBmqjTsyXJvQWjaPU0tFakjduO5qvfafa6lbG2vIVmhY5KN0NWjSUARxQxwxrHGoVEGFUDAAqSopp44FDSyKinjLMBzUisHUMpyD0PrS8gPMvGGjWtt4tjuXs/tC6nGUjDPtEc69Gzn0P6VoWpfWL7SNEjmFzHpzLcX1yvK71HyoD3OTWt4+0w6l4WuNiFprbE8eDg8df0zWl4WgsYtBtJNPhSGGWNXIUdSRzk9zmpjH3gb0NuiigV0EC0UUUwCiiigAooooAKKKKACiiigAooooAKKKKACiiigAoopCeKAEZtozXP6l4iKztZaeiT3Q4Zv4Iv9739hUOsavLd3DabpzlQpxcXK/wDLMf3V/wBr+VV4LeCzgEUahEHUk9fcn1rSFNy1OatX5NI6sgj0/fcfa76Rru67SSdF9lXoBV0ZPA5rFm1553MOlWhnYcGaQ7Yl/HvUDjxBKm031pEGPzGKI7gPYk1UsVSpO25yShOfxM6IKfQ/jSPsAG8LgdN+MD86wI9LwmHv7yR+7NKaVtJtGwZVeY/7cjH+tYyzCF9hqjbdmy1zbD/ltEP+Bim/a7X/AJ+Iv++x/jWONJ0//n0i/EZo/sjTv+fOH/vmo/tDsivZR7m2lxA/3Jo2+jCpvx4Nc42iac/H2SMf7oxTP7PvrJi2l6i0an/lhOu9M/XqKuGYpu0kS6EejOjkjSVCkiK6HgqwyDVSCG90dzLpUm6HOXtJWyp/3T1B/MVQstduBfR2Oq2Yt5peIpYm3Ruf6Vud6606dZaApSos1tK1q31SElAY5k4khfhkP+e9aWeK4y5sTJIlzayGG9j+7KD1H91vUVtaNrX9oxvDKnlXkPyyxZ/Ue1c86biztpVVM2qKB0oqTYKzT/yG2/3F/rWlWaf+Q23+4v8AWgDTooopCEqC6tLe9tnt7mJZYXGGRhkEVPRQ0MwrDwjoWnT+fb6fEso6M2W2/TPSsP4gaZeTDT9QtLdp1tHfzY0+9tYdRXbSMqIWYgAckk9KwLjXku/Mh061nvSPkZ0wsYPpuP8ASspxi0NPU4/wxoVzr2pQardwNBp1uS0ML/elbsSPQV6WFAGAKyfDNhc6ZoUFpd7PNjzwhyACSR+la9QopbF3uUJND0qWQySadbM7dWMYJNMHh/RwwYaZaggggiIcGtKqF5rWnWF5DaXV5FFPN/q0ZsFqLBdl7AA4FLRRVIBaKSg9KBCmkqlNqltb38VnKWSSYfuyw+Vj6A+tXBQB5x8Xba7l0yylt1kaNJCHWME8kcHiuy8MRTw+G9Ojuc+csC7geoOK0Lp44rdpJF3KvOMZrkB4rnnv1ighZU3shLD7uOf61NrO5aTktDtJEWRGRhlWBDD2rB8Ig29reafndHZ3Txxn/Z64/WrA1eOPR5b+6OxIQSx6A/5/rUfhS3mj0v7TcIVmu5GncemTx+mPyq1uZtaHQ0UUVqQFFFFABRRRQMKKKKACiiigAooooAKKKKACiiigAooooAQniue8RapPF5enWLD7ZcjluoiTux/pWze3UVjaSXMxxHGpZq5GxSWRpb+5H+kXR3MD/Cn8Cj6CqhFzlYxrVFCJYtbWKwtlijOEXOWJ79yaxLiZtfkZFZk0yM444M7D/wBlq34ka5/saRbaORy5CyCMZbZ/Fj8KrafeWc8YitiyiMAeWyFSo+hqcbUcFyo5KWq5mWliSNVVFCqowAo4FSUuKQ15Ldy9wo60UUAJilxRRQAYFFFNlkSGJ5ZGCxoMsT2FMdrmJqiXNvq0GqIiXNtbjJtySCPVh6kV1NrcxXtrHcwnMci7lrnIzqGvRYtF+y6e4INw5y7j/ZHYV0NlaRWVnFbQg+XGuBmvWwCmk77GddppJ7k4qpewSqyXtm2y8g+7xxIvdT7Vcor0JxUlYwpzcXdGxpmpR6lYxXMWQHGGU9VI6g/SrwOa5GwlXSNaUHi1v22n0WXt+f8AOuurgkrOzPUhJSSaHVmn/kNt/uL/AFrSrNP/ACG2/wBxf60jQ06KKKQhKQ9DS0h6UxnM6y76nrcGiJKUgMZnuSDglc4C/Qms/Wtb1HRIimnaNGLaN1iV5n2hmPACqOo96ua9b3+n6zFrljatdoIjDcQKfmKZyCvuKz7/AMU+HdWsWtb+2vmz/wAsmtJNwPtgda55XKSOm0ia5lsl+2m3+1D/AFiwNlV9q0M155p+vx6K1uLPw9c2WkzzbJbq5+Ulj0OCc/nXfoxZc/rST7jsSdq8v8deEtW1jxfYXdnDvtztVpAf9Xg5Jr0O81G3sQDM4GenNR22r2t06qpxu6E96bVyldal2JSsaqewxT6MiimSFB6UUUwOb1zTtT1a/tbdUgj0+KVZmmLEyZB6AV0Y6UcGjIHek0AkiLIjI4ypHNZFzpmnWcMlxO/lRINzFm4xUet+KrDRj5RLXN4/CWsA3SMfoOn41kwaDq3iWZLvxFiGzBDRafE3H1kPc+1S/Id2gs438X3cUohMPh+1bMakYN047kf3RXbKAFAAwB0pIoUgiSOJAiKMAKMAU+tkrIhu4ZozRRTELRRRTAKKKKACiiigAooooAKKKKACiiigAooooAKQ0tIehoA5jxPOLi4stLBBEzedNz/AvT8zig4OSBgZ6elVEYXmv6nddVjdbWM+gQZP6k1LdXMVlaSXEv3EGT6muqjaMeZnm4ifNPlI72+hsIg0hJduI41GWc+gFZ1us0jtc3OBO4xtHRB6VFYxyXEjX94M3D/6tT0jTsB71exivMxWI9pK3QqEVFAKKWkPHU4z61x2LCiijPGaBWYUUUUAFIyh1KsAVPBBpaBQCuc7dwtoN5bT6eLhIHk/fpGC8ar3O3t17V1NnqdjqClrW6jkx1AOCPqDVG7vbaxjWS5mESk4B7k+grJuETVnDWukzyOPu3DKYgPx6124StOLsth1IKa94688UVnaLbXtppqQ38olmUnDA5wM8DNaNe3F3SZxySTsitqNoL2ykgzh2GY2H8LjkGt3Q7/+0tKguD/rCNsi/wB1hwRWXn5gfSl8NSeVqOoWXRd4nQezdf1FcmIhqpI6sJNaxOnrNP8AyG2/3F/rWlWaf+Q0f9xf61zneadFFFAhKKKKYwKgjFMMS5ztGfXFPpOamwjP1rSodY0yexuB+7lXGR1U9iK5rQdel066Xw/rrCO/jGIJm4W5TsQfX2rtSKzNZ0Ow1y1FvfW6yoOVPQofUHsaicL6opPoYviTw+2sTRMCSikHAbB6Ef1qbRdBNhBEkjE+UMKCaz/7D8TaISNJ1KO9t/4YLwfMB6bqX/hI/EdmCL3wxO+P4raQMDWVrGqlpY29e1mDQtKkupMlxxGg6s3p/X8KsaXJPJp8ElxKkkroGZk+7z6VyEnjy3uQ0c3h/UXKkqymEHae4rI0fxNq2kTva2uj31zpxO6BJhteL/Zz6U0yWrbnqnB701mCgliAB1JNcDJ4h8WXuRBZ2lih7yNvYfhWYohvDL/wleu3YkTJ+zpmONx/s4605c1tEI6/VPG2i6ZK0BuBcXQ6QQDe2fQ9hXL6nrviHVrdpAg0mxyA2DmYpnk+1Gg6fbWVg1wlqkAlkeRQR8wTJIyfpVy3kOpaQ0jqMTowAP8Ad6CtoUW1dickdRoXhrTdHiEtrH5k0gBa4kO53981uDgVheDL03/hWykY5dFMbH3Ukf0reFJJLYl+YtFFFUAUUUUAFFFFABRRRQAUUUUAFFFFABRRRQAUUUUAFFFFABSOQqMx6AZpagvjtsLkjqImP6GgDjtEBOmLKes0jyn3JY1Q13/SdS0+xOdjEzOPUKOP1NaWlHGk2gHH7lf15qlrNjctcQalZgPPACrRf31PUD3repGXsfdPLi17Z3LGR2+lBqtZXsN/CZISflOGVuqn0NWTgDJ4A7mvDle+pu1qGeKz72a5k1C30+0kRHlUu8hXO1RTBqdxds/9m6fLcopx5xIVCfqetXtI024hnmvb90a6lG3an3Y1HYV04fDynJXWhLkoK9zNfw3qn2ozrrsmQBgeWME/TpUmmXN9Jc3dreeU5t2C+bED8xIz0ro8cYrLvPDtheXTXLefHI4+byZSgb64rvrYNSXuEwxHNpIkOR/C35UwyxKcGVAfTcKrf8Inp54aS8b2a5asvWtM07TLqyC2rxWxy8kqqzkkdAfSuKpg5wV2aRlFu1zoAQRkHNFZMfiHTC4QSuoPQtGQB+NaM9zFa27TyuFjUZ3f4VyuLWjCzuQalYtewL5UnlzxNvifHRh/SrmjamdT09ZmTbKhaOVR2cdazY4dT1pGMebGxYcSMP3jj2HatjTtPh06zFvAG25LEk5LE9Sa9LBUpp3ZnWlFRsx9ldfa4S5hkhw5TbIME4PWrNJ6c5pc16y2OWQYqGxbyfFlvjpNbsn5HNTVWHy+JNII6lpFP021hX+Bm2G/iI7Cs4/8ho/7g/rWjWcf+Q0f9xf61wnqmnRRRTEJRRRTGFFFFABSYpaKQCYppAXkU+kYZFAjzXSHMsmpSMOTeyfzq9FOlwpZSCVJVhnkEdQaztF+WXVI+6X0tR3cUmmXx1G3QvbyAC5iHbH8Y9/WumnK1O4SV5WJNRnm0y6ivy2+1b93Mnf2ZR/StKOS3vYFlQRyoRwxG7H+FHhe1i167OrykSW0ZKWqHpnuxHr2rUv/AAjZTTPc2c81hM2dxhOFY+6nj8qwlWtJ9h8vQ5zVg920Gj2+4T3ZCtj+CPufbirt5oF9odg8tvfxzWsCElZ0+ZQB2IqbwLaRtZXGpTM09/JNJFLI/UBGIC+3FP8AF2pJcrHoVs4aacgzbTnZGDk59M1i6rk7ou1iv8LZiNDvbV23PFdMfwYBv613g6V5/wCCSLbxbr9rjCuIplHtjH9K9AHSnDYmfxC0UUVoIKKKKACiiigAooooAKKKKACiiigAooooAKKKKACiiigAqG7UvZzoOrRsP0qag9DQBxGjnOkWh/6ZgH8OKvjrVDTF8qK6ted1tdSR4PpnIP61amcxwSP02qT+ldkX+7ueRUVqjMWyMb3N/PEgCyT9fUgYNWJwHt5FJwCp5/Cq2jj/AIlVue7jefqTzVWY3OtzSWdi/lWqNsuLk9/VV9/evCs6lR8p1bamn4cbzPD9odoAVSoAHocZ/GtaorW3itLWO3hXbHGNqipa9+lDlgkzjm05NhRRRVklTUhftZMNOZFuONpYdqbpEeoR2CDU2ja6ydxQADHaro45pc1PJ71yubSyIL+BbuwntioPmIV5HtXHmcS6Fp8km3dBcqjoxzkq2Mf1rtq53T/DyJrd/eXUe5fPD2yE/KnHJA9c1zV8PzyTRrSqJL3joyRjd2AyfpXN6Frs+raxfp8htE4jKr905xjP4V0fX+dRw28NupEMSIDyQq4ya3cZXVjL2iad0SUUUVsZi1WjG/xRpaj+ESP+G3H9as0zSY/O8UvJ/Bb2238WP+ArCu/dOnCq8zqqzj/yGj/uL/WtLFZp/wCQ0f8AcX+tcJ6hp0UUUxCUUUUxhRRRQAUUUUAFFFFJiZ5rbRi28Sa5B/08CQD2IrSGDWf4yebQ/ES6hbQJP9ui8oxs+3DLzu/Kudl8Ra3JkJHZQZ9MtRHEwhHlZXs3J3R0B0uSynNzo129jMeWQDdG/wBV/qKkuNa8WrEQbjSEGP8AWMrA/XGcVyb3mqzqfO1SUZ7QoEH59aozW0AiM15LPNt6mWQtXPOvTeyNFTaL0V1a6cJYZNc1OC4lYyXDWhWSN2JySFHIrT0+8toLV/7OuLNpm5LXJeJ392Jzn86xo1iCgxIioRxtHanMofhgCPeudVrPQ05O513hqG9sNcuNX1FPME0Cx5tBvQYJ9Dk/Wu0i8QaZIQv2uNG/uyZU/rXkWlvax+JNOgkfbHNIYnVJCp5HB4969Nl8NbkxBqNyF7JOFmX/AMeGf1ropzbRjNJM3450lUNG6uD3U5FS1xzeHL2L5o4LOQj+K3d7dv0JH6U0vrNjg+bqMS553qlyv5jDVtzEHZ0lclH4nvI22ymymPoS1u35NkfrWhF4kBGZrG5Qf3kAkX81p86HY3qKyovEGmytt+1ojeknyn9a0YpUkXcjhx6g5pqSYiSijNFMAooooAKKKKACiiigAooooAKKKKACg9DRQehoA4+/Q2PiiQH/AFd9Crqf9tOD+mPyp1zE09rLEv3nQqPqRV7xNZvPYLdQruntH85PfHVfxFUoZkuIEnibKOAy/jXRSlePKediocs1JHLpeGHw9IB8lxbL5LJ3D9B+f9KvS6JcPo9hY29ybfy3V53H3n7nmqHiq1Ftf2l6ARFcOkU4H94MCp/nXTFZWuUdZAIQhyh7nsc1hh8PyzdypzUYpon+nSikGe5zS16Jx7hRRRQAUUUUAFFFFABRRRQKwUUUUwsBIHX0zUvhGJ5LO41CQYN3KWX/AHBwKzNTd5Eisbdj9ou28pSP4R/E34CuvtLeO1tooIl2pGoVQPQVx15pux34SFlcsVmn/kNn/cX+taVZp/5DZ/3F/rXOdpp0UUUCEooopjCiiigAooooAKKKQ0hM8w8fzmXxPaW/aK3LY92OK5l3RerqMepr1fVvCWlazefaryF2l27cq5Xiuf1bwvomm6toqw2EYWa5ZHDAkN8hwOTXHVpO9zeE7aHBm+twFxKGLHACgkk+lXLCwudT1Kzh+wXXkPOvmO0RA2jrXa+LtPtdP0uzvLW3jiNreQv8iAcbsH+ddpHjHH1qYUbvUcqnY8lv/CWr6XbXEzS20NokuEflmKluOO3WtWf4eRx6bcXNxqlzPIsTMFjAjTpmuu8X2/2rwpqMYHIhLj6jn+lN/tS0Xw1DeXMgEMkC5xyTuHQevWtPZRuQ5uxB4W0fSV0azvLaxhV5Y1cvtyc/jXSAcVyHgrWrNdFtdNmm8m6i3KI5flYjccYz7EV2A6VtBJKxk3dgKKWirC5BNbwzriWJHHo65rNk8OaZK25LYwMf4oWKH9K2aKLDuc/N4ckIxFqUu3+7cRrMP1Gf1qhJ4fvoCTHaWso/v20727/lyP1rr6KXKgucaLnVbPrLqcKjtPAlwv8A30uDUsPiS7DbT9guD3CytC//AHyw/rXVkVBNZW9yCJ4I5Af7yA/zos7Bcy4vESBc3Njdw/7QTzF/Natwa7ptwdqXcYb+6x2n9ahk8N6e53RxvA396Fyn8qqz+HZ8ERagZB6XUKyj8+DRdgb6yI4yjKw9Qc07IrkG0TULY71sreQ/3rO4aFvybI/WmfatQssBrjUbbHUXVsJ0/wC+kxQpAdlmlrlIPEV4cD/QLv8A64zGJv8Avl/8avL4jRRm40+9gx1Yx71/NSafMBu0Vm2uvaXd/wCqvYt391mwfyNaCyIwyrqR7HNO6AdRSEigEUALRSZozRcBGAKkHoRXGG2Oi6rLYsP9FuD5tq3ZSfvR/wBRXaVQ1XTodTs3glBB6o46o3YinGTi7mdSmpqxzmo2SahZtbPwCQc4zjBzVhRhcenFVLSeZJ2sL0BbyLrjpIv95fX39KuivQg1LVHlTi4vlYCilpKtkIKKKKQwooooAKKKKBBRRRQMKR3VEZ3IVVGST2FLiqMNvJr975CkjTYmzM4P+uI6IPb1NRUqKKNKdNzZe8O2zXd1Jq86YDjZbIeqp6/U11FMRAiKqgBQMADtTxXnt3PUjHlSQtZp/wCQ2f8AcX+taVZp/wCQ2f8AcX+tBZp0UUUCEooopjCiiigAooooAKKKKACuT8ZzxQNotxJIqLFqEZLE4wDnP6V1THAJryrUtWW81H7bdTM8yymKPTxCxKJnG7p171nPYEaXjDxDHfaRqVhp8H2pRFl51cbUbqMep4rtdHuBdaVZzg582BHz9QK4O203WtXRobXTlsbaRSGmuhhjnuFH9a7rRNMOj6Ra2HnGXyIwm88E1MVrcE21qXLmITW0kTAEOpXB9xXk8WnXGkxwwXuk6k0sJwsiAuhweCADXrtJj3qmrsDx3U72O9aGGTR9UZVkyXS2Icdfun64r0zwz9vPh+0OoqVudnzBuuO2ffGM1qleaUdKSg07holYcOlFFFWIKKKKACiiimAUUUUAFIRS0UAIBSFcjtmnUUWGU7jTbS7XE9rDJ7soNUG8M2SkNbma3b1hmKj8ulbdFJpAc3ceHLpxxeRTj0uoFbP4jmqD6Lf2uWFgp97G6aM/98tx+tdkeKw/E+qtp2lN9nG67nIht07l24z9B1rOo1CLk9kNK5z8WuyRbyuo3sIQlW+12vmICOo3JWla+IbxxmMaffqf+fa52t+TD+tWNP09dP06OzyJCq/MTzuY9TWNHBaaTqSWOoQRPp9ycW8rqP3TH+An0PavKoZkqlTkZo4aG+viOONAbyyvbbP8TRb1/NcirtvremXR2w3sJb+6WwfyPNUR4dtVObWe5tvQRSnaPwOaiuNAvGBxc21yv926gBJ/4EMGvXV7GR0CurjKsCPY0vB4rjTpV5a5I011BPDWF0Rj/gLUv9pXVm219Ru4AOi39oSP++l4ouBu6vo0OpwjkxXEfMUyfeQ/1Fc/Fcy2lx9h1JfKuh91/wCCYeqn19q0bfW75gCI7G9HrbXIU/k3+NLfalYXtsYNW027hiPUyw7lB9Qy5rWFVwdzKpSU1qRZFLispZGtVJ0+7i1O2Bz5e8LMg9s43VctdTs7sbUkCSjhoZAVcH6GuuNeMjz6lCcGWKKUkDuKqXV1MlzBaWkCz3U2dqs+FUDqSRVucV1M4wlLZFrpR2z2rNfU7qAmO50a+W47LGm9GPs3+NXrbw9e3lt5+oXckFw4ykUDYEXpn1NZyrxWxrHDzkSDnpzVW71KysSBc3McbHsTz+VKuieIZcQTXVrDCDgzxAmRh9DwDWi3hrTodKuLVVAadCslw/Lk+uTWbxPZGkcK/tFccqGBBBGQQetJIyxIXdlVQMlmPArAOmRMDbDVr3U7oAKkdl8qRgcAsRx+tbeleFrp44n1y6+1Mn3YF4Qem7+8aPrPkP6o11ILeG48QEpBvi00cPP91pvZPQeprrLW1hs7eOCCNY40G0KvQCpEjVECqoVRwAB0p9Yyk5O7OqEFBWQtLRRUmgVmn/kNn/cX+taVZp/5DZ/3F/rQM06KKKBCUUUUxhRRRQAUUUUAFFFFABio/JXduAXPripKKQDAmDnvTsUtFABijFFFKwBijFFFFgCiiimAUUUUAFFFFABRRRQAUUUUAFFFFABRRRTAa5wM1xUMi654nmvjg2mn5hhJ6M/8Tf0rb8V6qdJ0C4nTPnPiGEDqZGOF/WqOj6aNO0aCybDMF/eH+8x5Jrxc3xHLD2a3ZtSWtzCOsvY6yTcaram1SViF37iyEccDuDVnSDBrmivYXhmmcg+Y7xMvUnGCe4q7pmkJa3d3OYoEEjYiVFHC/wCNWora7j1SWb7SXtpFB8puqt7V4EppK63N7EHh3VJ7S8bQ9TlBuYxm2lJ/18fTr/eHcV1uciuT1jSRqcCmKTybqFhJDMvVWHT8PWrvhrXTq1u8VzGIb+3Pl3EXoexHsa+jy7GqrTSluc9SDWpvFcik2gjB6elPor1TIz59F065yZbOFmP8WwA/mKqnw9FHza3l3bH/AGJSR+RzW1SYosBzdxod4QQ0lneD0uIAGP8AwIVi3fhpJsm50SYkf8tLK65X6A4Nd9ijbU8vYDyq+0SGW0Fs2v6jaJuBVL+A4BH+0P8AGrmi2WpaPKbmzttP1RtuwSQ3RU7T7HIzXo5jVl2sAwPYjNZ8/h/S7ht0llFu7Mq7T+YpOLHGy6GAfFuoQttu/D1zbY/id/l/MDFWYPEt3eHFtbWRY9nvVyPwAzV7/hH/ACjm01G8hPYNJvX8jVK50K+kBEken3o7mWDYx/EUrMNCyI9fuRzPZWyn/nmpc4/GnL4dSdg+oXlzeMP4Xban/fI4rH+w3NoTjTr+3UfxWdzvUf8AASadHrE0J41gxkcbL+2Kf+PDijYR1cNpBbxiKCJIox0VF2ipxwKwbfV9SaMMLW1vE/vWtwD+hqX/AISS2j4u7a7tT3MsDEfmM00xWNmlqhbaxp94cW97byH0WQZ/LrV4HIGKq4C0UUUwCs0/8hs/7i/1rSrNP/IbP+4v9aBmnRRRQISiiimMKKKKACiiigAooooAKKKKACiiigAooooAKKKKACiiigAooooAKKKKACiiigAooooAKKKKACmscDPvTqoaxqEel6Tc3sp+WFC2PU9h+NTJ2VwW5zGqTDWPGEFp96300edJ6GU/dH4Vp390lpZyTPNHAf4Xk5AJ6VneGbKS3003NyP9KvGM8pPUFuQPwFW9cukstHurlwG8tCQCM/N/D+OcV8bjK/t6/odcVZHLaNrF0dR1KOG8kv5OHjXyysQyM9e1W9C8W3OqQXEstmjeUF2pCTlie/Pb3rGsru1l1j7TfSyrcJaxgwysYg8gyDnsetGiae1tDfRTXenpFcQbdwlDANk8H6CnKnFplnaaNqcmq28s0lsYNkrRgFs5wcHmqWtWdzZXaa7poJuoABNEv/LeL0+o7U/wvaWtlpxtrLUTeRI3HIOw9+a3fp1rGNR0Kt4iauWtL1KHVbCG8t2DRSDI9j3B9xV+uFV38K60J4+NHvXxKo6Qyn+IegNdtG4fBBBBGQRX1uExKrw5upyTjZklFFFdhIUUUUAFFFFABSYB7UtFIBCoPrTWiRxh1DD0IzT6KLAZc/h7Sp23myjR/wC/H8h/MYqudBlhP+iarex+iyMJF/8AHq3KMA9aXKgOUvNF1C4R0ni0y63DAd4trA+ua29FspNO0i2tJZTK8SAM5PU1fIFAoSsAtFFFMArNP/IbP+4v9a0qzT/yGz/uL/WgDTooooEJRRRTGFFFFABRRRQAUUUUAFFFFABRRRQAUUUUAFFFFABRRRQAUUUUAFFFFABRRRQAUUUUAFFFFACHpXM+MNL1PVrK2gsFikVLhZZY5G2q4XkD88flXT0VE4qSswTs7nFD/hMBx/ZmnH6XDD+lRy2/i24XZLpellfR5Sw/lXc0Vwf2ZQ7GntpHCSaX4pvU23NpozD0kBaqI8Fasz7jZaAh9RAxr0mitFl9FdA9tI4e38O+J7eHyoNQ0u3T+7FaYAqYeHvFT/f8Q26/7loP612NFH9n0P5Re1l3OIuvB+uXttJb3PiVpI5FKlRaoAa6fRNPk0vSrayluHuHhTYZWHLVoClrelQhS+BWE5N7hRRRW5IUUUUAFFFFABRRRQAUUUUAFFFFABRRRQAUUUUAFZp/5Dbf7i/1rSrNP/Ibb/cX+tAGnRRRSEYt3Y38sxaK6kVewVqrf2dqn/P7N/31XR0UAc7/AGdqn/P7N/31R/Z2qf8AP7N/31XQ0UAc9/Z2qf8AP7N/31R/Z2qf8/s3/fVdDRQBz39nap/z+zf99Uf2dqn/AD+zf99V0NFAHPf2dqn/AD+y/wDfVH9nap/z+zf99V0NFAHPf2dqn/P7N/31R/Z2qf8AP7N/31XQ0UAc7/Z+qf8AP5L/AN9Uf2fqf/P5N/31XRUUAc7/AGdqn/P7N/31R/Z2p/8AP7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P/AJ/Jf++jV3TbCeGYyTyM7epNatLigBMn0opaK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CN" dirty="0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2.1 </a:t>
            </a:r>
            <a:r>
              <a:rPr lang="zh-CN" altLang="en-US" dirty="0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你身边的光学现象</a:t>
            </a:r>
            <a:endParaRPr lang="en-US" altLang="zh-CN" dirty="0">
              <a:solidFill>
                <a:srgbClr val="C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448665" y="5635663"/>
            <a:ext cx="4572000" cy="5283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ts val="34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猜猜这是什么？</a:t>
            </a:r>
            <a:endParaRPr lang="zh-CN" altLang="en-US" sz="32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337" y="1466850"/>
            <a:ext cx="2981325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22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6" descr="data:image/jpeg;base64,/9j/4AAQSkZJRgABAQAAAQABAAD/2wBDAAgGBgcGBQgHBwcJCQgKDBQNDAsLDBkSEw8UHRofHh0aHBwgJC4nICIsIxwcKDcpLDAxNDQ0Hyc5PTgyPC4zNDL/2wBDAQkJCQwLDBgNDRgyIRwhMjIyMjIyMjIyMjIyMjIyMjIyMjIyMjIyMjIyMjIyMjIyMjIyMjIyMjIyMjIyMjIyMjL/wAARCAEsAcE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36iiigAooooAKKKKACiiigAooooAKKKKACiiigAoopMigBaKMiigAooooAKKQsoBJOAPWmxzRzKTFIrgHBKnNAD6KKQkDrQAtFNLqBksABWbZ+ItJ1C/lsbS/hnniG51jOcD69KV0BqUUUmRjOaYC0U0Op6MKXI9aAFooyDRQAUUZHrSbh60ALRSZFLQAUUmR601mG0kGgB2R6ilyD3rJ0/V4NWsJ7i0VnEUjxlSMFmU4xUukX76hZefNZzWkm4q0Uw+YY+lK9wNGiq9xfWlmga5uYYVJwDI4UH86kSaKVA8ciupGQynINFwJKKTI9aNw9aAFoqpZ6jbX/m/Z5VfyZWifHZh1FW6LgFFITgVXgv7W4ubi3hnV5rYhZkHVCRkZ/Ci4FmijOaKACiiigAooooAD0qqLk/bmg9gatVmn/kNt/uL/AFoA06KKKYCUUUUAFFFFABRRRQAUUUUAFFFFACMyopZiAo6k9qpXOsWNndWltPOElu2KwjsxAz1pdUtI9S0q6spGKpPG0ZYHBGRjNeZXSWdv4d0i01vXbeG90q7Dq6PvZ0Vun1xUSnZ2KSuek3Ot2Npqlrp00pW5ugxiXH3sdea0Ac15Pd+LrDUfGNjqllZX2ox28DJEsMJADsepJ9q9N0u7kvtOiuZbaS2dxkwyY3L9cURldg42LZIBrhfGXjyHQ7m0hsJ4p5xOPtMCjcxTB49jnFdw5AyScADrXkHjnXPD0sbwaPaLJqKTiV5Y4MYKnJJPepqu0bjguZ2PRdL15ptH/tDVbf8As1S3CzuB8vYn3pLDxjoWp6kLCzvlmuCCQqAkfnXk2ralq2p+EDe6zqlu6Suklraqqg8Hvj2rZ+GlwbnV9eS3itoJpIY3jCcqnUdvwzWUazbSLlSsrnrm9c4zSk9q8y1SwvtK8R6Ara3f3moXV4GlUvtiEYI3YQDpj3r0zNbxnzGTjY4P4i6xBZDTbO9S4ayuHZplt2IdsDhRjqDnkVV+Es++21iBA6wpdbo0c8oCOlM+KHnQ3Gl39vcwwPalzukIOCQMHHeqXwovLl7zUt8MksVwwka7YbQX9BWPM/amvL7h6xmuQ8c+K4NC0i4jhvVj1JkBhTGTnPcdhwa60c1zvjG0tW8M6rM0ERl+zN85QZ4HHJrafwmcdyvoviGXXvDMl7NpM/8AqseUwH7/AI5257VwHhnxO2havdwy21lYWAu28yMqfOQH+AY64ruvDqyap8OdLSxvmtHNqieeqBtpX5TwfcGuOt9E1Dw1rV3cxaRFr7SMGiv5XC7Dzuzwec9ee1Yzv7rLilqevRyrLCsiZ2suRkdqzdcv72wst+n6e97Ox2iMNgL7k+lU/DWuR6pZRxzXlnNfqMzR2zfKn4Vq6jdx2FlLcyo7pGMlY13E/QVummrmfU888Gr4k1LxBqU95qbWkMN1/pFqqhwWwPlBPQYxXe6tqsWj6e15NDNMqsF2QRl2yfYV5HF4l1qLXrqLS4VsY9YvPknuUyVPQn8K63XPGS+H/DbQW2pQalq0RWN2bHBbjcQOtYxqJJmko66G14W8ZW/ia6vIYbS4gNvjJlXGc/19q6csB61wvgXw1q2jeZdX+oxyLdDzWt40x8553E46+1dswYrwfxxWsG3G7IklfQoRa5Zz6rd6erkS2iq0m4YGG6c1VTxJZvf6pBux/Z6LJIwIOQQTXmFxoVxf+N9Xi1/V3jjt4llkljAQMnYfQVlLpGrnW9RsYZHtC1r5ywwlis0Y6D1PFYOtJN6GqpR7np8nxN8NR2kU5vGYyAHylQll+o7V1VpeQ39lDdQNuhmQOhxjIIryDwt8M575bO91VkjtGUSeSoxI+em7jivYUiSCBYoUARF2qi8DA7VpTlNr3iJpJ2Rzeq61r8GsrYado0U0RAYTS3ATcO+B7Vf1y+1Ky0sSafpxvbpsARhgAD3JJ7V5x4u1vxEfFGlGOz/s2YB47eSR1fdu6se3ar9l4n8T2OrafpLT2GrPMSXaPO9VzyWYcAfh2qfaq/KP2btch+GceuTX99M94sFlFdObi027i0hHQHsOleqIwkAIrww69rOlSeIbXToPJSW+YzTRoXMIIxx+R5r03wXfaSNGt7LT9TW6cKWYvJl2Y8scHnqaKU1sFSD3MvxlY+ExqqTa5BcXErIu4LKwWNC20MVBHGeKy9f12S08RaPo3h5JXtrEiaaG0Ody9Av0wf1rJ+I+osPE2p23kvJmxjiDKM7PmD5PtxWt4XsbjRPCEOt6LYG/v7vaZxI2GCc8LUufNOyGo8sbs27fxpqH/CQ2OnX+imzjvSREzSgvwO4ArotbuNVt9O8zSbSO6uN2Nkkm0Yx1rg9SvZ9S8eeEpJ7KS1mcOzQyHJXANdt4h1+x0HTWlvZthcFYwoyzN6AVad07kuNmjh/hzD4gvd2prqEUOnS3Uks0AiBZ2PJ5xwMn17V6puGcd68V0TX/ABLonhBFtdMgt7a2Vna5uckuSc8DjnmvT/CeoXWreGbC/vYwk80e5gowD6ED3GDTpNWsFRO9zaf7teYadf6yPGvigaLZQ3DGeNZDPJsCFVx+Nd/4gvZNN8P315EQJIoWZSRnntXj1hr3iHR7a68QIlgo1IrLI0xyXI4yoB781NaaTSY6cW07Hrfh19aexdtditYroucC2JI29s571sVgeDtXutc8OW+oXkKxTS5+VAQCASARmt+to7GbWoUUUUxBRRRQAVmn/kNt/uL/AFrSrNP/ACG2/wBxf60AadFFFMBKKKKACiiigAooooAKKKKACiiigDH1zw7Y67CiXvnFY+QI5WT88GuM8L6BoNx4o1q0j0iCSCzdRFLITIQ2PmHJ7HNelEZGKpWGk2elmY2kIjM8hlkx/Ex6molG7TKT0K+pSRaFpE93bWIkEK7zFCApIHXFT6RqltrGmQ31o+6KZdwz1HqD7jpVuVUkjZXwVPBBrM0PRbDQbea308sIpZWlKltwBPUD0FPZ6CNQ/nXnUssWpeOPEFpCsSpFYCEKMAvIcn0684/CvRmGRwcVxU/w20u5e5uWubtL+eZpftUcm1gScgAdMCs6sXLRDg0jy9tCs7PwYbrUIbsapNK8VtGVbaCpHbtnNaHhJNQTxT5EFt/Zk97pzxx/LjJABDc+pBrspPCnjGyKfYPEUF5GucJexYI/EZrMn0Dx7c+ILXU3XTVuLVSkcyt8pBGOR17+lc/JJW0N+dWsVNM8H+N4tVh1aS6ia7t2KIbqUyHaeDj06mvXFDm3XzCPMwN23pnviqulwXsGnwJqFws90B+8kRNoJ9hV4jiumEOUwlLmPM9e8P8Ah+x8R6fbT2z3U995ztJcXDNsIXggE4ql8NtBub6GK/u72VbSzmcQW8bEBnB5Leo7V1d/4Gh13Wri/wBauGnXaI7WOAmPyl+ueTVL/hWrWaFNH8R6pYLnKoGDKPw4P61Lpy5+ZFqS5bM7vcOmRk1wfjjRdW1lLyWe/W10i1gaRI4z80zAZ+bpgVseHvCC6PcyXlzql5qF467TLO3AHstbt7YW+oWU1pcqXhmUq65xkGtJLmjYhOz0PEL3WGi+G+iWsdzdQvsctHCuEkO85DN2+ldvoGs6afBclvpSQtcQwbpLeeXgM3Xcx65qt4l+G5l0lbbR7+aOK3UmOxcgq7ZyTuPIJzTdJt4bqzi0abwLeWsErDznYgJx/EW4Jrn5JJ2Zo2mjm/AfiSy8P6jqH2vYv2hwqQwRF23Z7Efw+gr2WW5CWT3DLhRHv54IGM81wFx4C1bSdWmu/C1xYwwTKA0d0hYxn/ZODXZaLpt1baOlpqt4b+d8+bIy4znqAPSrpKSjysmbV7o8Mnlg1WbTrae6ktlkupXkmlGNqsQQQe/Arrda0Pw1H4XNnouoWf2pXVzJLMN0gHYmvTLrw9pN5aJa3FhBLDGAERkBCgelYzfDfwqzlzpacnOAxx+WahUGr2L9rexiaanxBvlswZdPsrNApMqYkMifmecfTrXoijg0y3torWCOCFQkUahUUdABUoGBXRGNlYxbuzzbxh4G1TWvE/2uznjWzuY0S5y2GUKcnA71peJ/D+qf2pZa5oAia9tUMbxy9JE9K7baD1pdopezTHzM87F58R9QdbdbHT9NjJw0+dxA9gSc/lXfW8csVrGk0vmyKoDPjG49zjtUmwU6nGNgbucX478HT+KIbRrOaOK4gc/M+cbTjpjvxWh4f8Iab4btiLSLN06gSTtyznH6DNdJtFIVBFHs43uLmdjg/AmianZ6p4hn1aEKbm4XaccPjdk/TkfrXSweGNGs9TGpW2nwxXWCPMQY6+1bAUCjFCgkhuTbueV+I9E8RXHjHU5tMsIpYLq0SBnlIC7T1wfXiuz8KaNdaH4XttOuJVkuIwfmHKqT2Hriug2DFGwdO1JU0ndDc21Y800m21vVviOl/q1ibaPTo2RXUfLITwCM+oNb/jqGBtE+0SagLCe2bzIZGAIZh/Dg9c11mwVDcWdvdoEuIUlQHOHUEZoUHZq4N3aZ4Jfav4g8RW1rPqlrcT6RBIC/2aLaJADzzXsnhzxDpWtWMY0yUbYlCmE/KyAcYIraS3iSPy0jVUHAUDAH4VQsvDul6dqE99aWiQ3E4xIyDGR9KiFNxY5STRB4gvtN+zrpeoSmIahugQ+px69jXmB8P+FtBvLuz1n+0b6e1UPGhBVGj4PyAHsT+let6lotjq6RLewiQRSCVOcYYdDT5tKsri5juZreOSaNSqOygkA9qc4OWpMZWOfXxdpOm6VptzFFJ/ZlwPLWeNQUhxwA3p/9aupilWaNZEIZGGQQeCKpy6Lp82nvYPaxG1cENEFAU59qtwQR20CQxKFjQBVUdgK0VxElFFFMQUUUUAFZp/5Dbf7i/wBa0qzT/wAho/7i/wBaANOiiimAlFFFABRRRQAUUE4qGS5hhYCWZEJ7MwFJtICaimqwYZByDWZrmsRaLYG4kVpJGYJDEn3pHPQCjmVrjsWL7U7TTLdp72eOCJf4nOM1i/8ACcWBXzBZakbf/nv9mOwD1PfFUVsFg/4nfiMrNe4zFbHlIfZR0J96vaT4hGpXclvLCqKVyoHOR6Vnz3Hym7a30N9bpcWsqywyDKunINZmseIl02RbW3ha8v5B+7to+v1Y/wAK+9cjaalcaNrmq+HtJi8yeSYPbIR8kIYZYn2HpWuPsvha3fa5utWn+aaZzlif6D0FDmPlGzaVNcKLjxPq5Utz9ktpCiJ7ZHLVW1m0h8MWdtrmjTSxxrIvmwtIWWVDx0PQ1kPNPf3YM0u55HAyx4BNanjOS6msrLw9p9jcXUrlHkZF+RUX/a6DmoU7jtbQ72GQSQq+PvAH86duUc/z4rj9viG7jAvNStdJgxxFAd8oHux4/KoDpegsT9r1q+uG7lp2x+lWp6XRLidsGVs8inbRjpXn9/Y6Vp2kz3+mavd2skZGxvNZg79l2t97PtXZ6TPc3Gk2k10m24eMNIvTBxTU7uwmi9tFLjNJRVgGBnNLiiimIMYooooCw3YuSccmlwKWigBAo9KXAoooAU9KbS0UhiUUtFAAKKKKYCUUtFABRRRQAUUUUCCiiigYUUUUAFFFFABRRRSEFFFFABRRRQAUUUUAFZp/5DR/3B/WtKs0/wDIaP8AuL/WmBp0UUUAJRRRQAUUYprY6UgMTxLrEmmwQW9onm3923lwR+/dj7CsRPC+k3Mvk6xePd6k4yzs5GD7DtTknWbxfrWoS8jTYEghz0ViMt+PSsCS6le5NwW/elt273rnnM0ijV064vfCHiCHSr+d5tLvCVtpnOTG/ZSfQ1ctZU1XWrrW7kk2WnlorUN0Ljhnx+lQanfaf4h8NSWt7IYrlcMCByGHQislb949Dj0qNQsK8Fh1bvzUuaSsUo3DUtQm1KfzJWOz+Fc9BVG21CW11MLENkqgOjHo1PzxmmbAXV8cjoax5m9SrFxb+ZdXn1OHCXEyhXYDqB0qGWSSeVpZn3yMckmmUpBHUUczCwdCCOtTfb7xU2C5kC+m6oarTM6XcQCs0bghj6HtRcLElzO6sspDyZbaxPNXpkg0vyPtyyS3dx/x72MX3pPc+g96itJlt7uKZlLqjAketb95qfh/U50nvdPMkqJsVyOVHXAIq4JPqKWha0rw3JPcRahrJSSZBmG1T/VQfh3PvXWL0riLOCOV/wDin9Wntphz9muCXQj056VuaLrMl69zZ3kIgv7UgSqpyrA9GX2NdEbGTNyiiitRC0UUUwCiiigAooooAKKKKACiiigAooooAKKKKACiiigAooooAKKKKYBRRRQAUUUUAFFFFABRRRSAKKKKACiiigAooooAKzT/AMhs/wC4v9a0qzT/AMhtv9xf60AadFFFAhKa5wpNOrL8RJdSeHr9LIE3LQsqAdcmk9gMg6tquuXMiaKsUVnExRrucZ3sOoUf1qQ2Xii3Uump21yR/wAs5IdoP4is/R9f0aTRrbTDe/2fPHGIzFIfLYEdevWi70u9VTPYakbiIDJ/eZP6VhKRoomWZbq2XXE1C3NvcXlwkiKDkMAoBINZ/UUss8txJvldnbHVjTa5nK+hrFBijpRQaRTRFJMkLJvOA5wD2zU1QzwrcQPDJ91x+XpTowyRqjMWIGCx70IkcwO0gHBIxmoLGaWS32zA+YhKkn+LHerPXrSjhcCgdhCKawziqX9rQjUHs5f3cgxt3HAbPpV7/wDVQOw2KWEXKxyMM/eZc87a2X1i0OqR6dpuhwzlo96PK+zce4rnYNKg1XxVZ27tIrtE4LRNhlHYn8c1tR+HLq08W6dZ3F6jR4M8Uojwzleqn3xWkF1InY3orTxTPGEij07TIj3QGRwP5ZrW0XQY9IE0jSPcXc7BpriT7zkdPoK11HyinV1qKRg2JRRRVALRRRTAKKKKACiiigAooooAKKKKACiiigAooooAKKKKACiiigAooopgFFFFABRRRQAUUUUAFFFFABRRRQAUUUUAFFFFABWaf+Q23+4v9a0qzT/yG2/3F/rQBp0UUUhCUhHFLUNxcR29tJPIwWNFLMT2ApN2A5rxfPp0FqkMmnW97f3LbLeJ4wSzep9hWTpelWPgy0eR2Mup3KkyKGOxc/whegFNsLhpftHiu8TNxdEpYRt/yzi6Aj3PWsa7unG+4mO+RiNxJrlnLc1igZtzk4xnnHpVS7eSGW3lXJXftZR796ucHB9RmmsAawNEGcmlqtfzm0sZp15KISBRYXQu7OObHJHK9wfSkWWcVnrqiLdXEUsUkaROAZcZTnpzWhitHwVCk2sazbyorRMkZKsMg/gaqKuyXpqZiSI4yjqy+qnIp/8AKujvvh5p0sjS6bcXGnu3JWJsof8AgJrPPgTW92P7ehCf3vs3zD9ar2chKS6mboVjbap4rmtrqBJ4Ta/vFZc45457Gugb4dWYc/Z9T1GGL/nmJcgfia2fD3hy18PwOsTtNcScy3En3nP+Fad5eW+n2kt1dSrHDGu5mY8AVcaatqRKeuhlaR4c03w8ryxsxkYDfcTvliPTJ6Cq/i8+RZWWrxdbG4WQlf7h4b9Kw7Zb3x9ei6uRJb+HomzFCMqbkj+Jv9n2rtbmwin0yWyKDynjMYXsBjGKtLTQT1epbinSWFJEOVYAg+oNTbuM15ro2s6rHpkljJfWenxaZIbeWecbnYjpgcdq17TWtSsZ7Ca7vEvtOv5fJSUw+U0bEfLx3BNaRqJkOLR2dFFFaCFooopgFFFFABRRRQAUUUUAFFFFABRRRQAUUUUAFFFFABRRRQAUUUjHHamAtJuwcVUvdStdPgM11MkUY7s2KwZvE11d4GlWJKt/y3uDtX6gdTQk3sRKaitTqN4zjFMluYYf9bKif7zAVwV1eXiajHHq2qXX2Z4yxSzQoM5+6COf1oh1DRIL5VvdJ8m2kQlbm7Jcsw7EHOM0OMkNTi+p2h1nTR1v7b/v6v8AjSrq1g+Nl5btn0lFcimu6azb08NubPoJvIXJ99vXFY82lW+t6+97Zie0sREqlDEFEjeykcCklNu1gc4JXbPT1mR1BRgwPcHNO3D6Vw66NaRjMBmt2H8UEpX9OlWI5tcsyBBfR3cY6R3SYP8A30P8K1dKSMViYN2R2VFc5a+KoFlEOpQPZTEgAvyh+jV0CSLIgZWBU9CDwayem5umnsPooooGFFFFMArNP/Ibb/cX+taVZp/5Dbf7i/1oA06KKKQhK5XxzPJ/ZMGnxsVa/uEgyP7pPP6V1Ncl41kEEui3kg/cQXqmVuygjGf1qKnwjW5neJcW9xa2UYCwwQhVQdBXO3SxPblJmARuMk4rc8aXFtDdRXYuEdJECqqEMzY9BXI6ppl/JLps18DAlxMTFbnqEUfeb3PpXHPc6IWsaoO1VUdAMVnJqUjawYtn+h7jCsnrIACR+Rqxe3AtbSSTHznhB6k8AV1un+DYJ/BsGnXGY7gnzzKp5WQ85/p+FKMXLYLnHasGktVtEB865kWJR9T1x9K6rWfCE8ax32j7ROsQWa3P3ZcDqPRqqabaeHtB1X7Tq3iCK7vY8hFbCiP8PWupi8ZeHpZkhTVbZpHO1VD9TVxprqJyfQ88F5KjeVNY3cc2cbDCf512PgbSLqzhutQvojFPdsNsZ6og6Z9660beuB9cUuBmqjTsyXJvQWjaPU0tFakjduO5qvfafa6lbG2vIVmhY5KN0NWjSUARxQxwxrHGoVEGFUDAAqSopp44FDSyKinjLMBzUisHUMpyD0PrS8gPMvGGjWtt4tjuXs/tC6nGUjDPtEc69Gzn0P6VoWpfWL7SNEjmFzHpzLcX1yvK71HyoD3OTWt4+0w6l4WuNiFprbE8eDg8df0zWl4WgsYtBtJNPhSGGWNXIUdSRzk9zmpjH3gb0NuiigV0EC0UUUwCiiigAooooAKKKKACiiigAooooAKKKKACiiigAoopCeKAEZtozXP6l4iKztZaeiT3Q4Zv4Iv9739hUOsavLd3DabpzlQpxcXK/wDLMf3V/wBr+VV4LeCzgEUahEHUk9fcn1rSFNy1OatX5NI6sgj0/fcfa76Rru67SSdF9lXoBV0ZPA5rFm1553MOlWhnYcGaQ7Yl/HvUDjxBKm031pEGPzGKI7gPYk1UsVSpO25yShOfxM6IKfQ/jSPsAG8LgdN+MD86wI9LwmHv7yR+7NKaVtJtGwZVeY/7cjH+tYyzCF9hqjbdmy1zbD/ltEP+Bim/a7X/AJ+Iv++x/jWONJ0//n0i/EZo/sjTv+fOH/vmo/tDsivZR7m2lxA/3Jo2+jCpvx4Nc42iac/H2SMf7oxTP7PvrJi2l6i0an/lhOu9M/XqKuGYpu0kS6EejOjkjSVCkiK6HgqwyDVSCG90dzLpUm6HOXtJWyp/3T1B/MVQstduBfR2Oq2Yt5peIpYm3Ruf6Vud6606dZaApSos1tK1q31SElAY5k4khfhkP+e9aWeK4y5sTJIlzayGG9j+7KD1H91vUVtaNrX9oxvDKnlXkPyyxZ/Ue1c86biztpVVM2qKB0oqTYKzT/yG2/3F/rWlWaf+Q23+4v8AWgDTooopCEqC6tLe9tnt7mJZYXGGRhkEVPRQ0MwrDwjoWnT+fb6fEso6M2W2/TPSsP4gaZeTDT9QtLdp1tHfzY0+9tYdRXbSMqIWYgAckk9KwLjXku/Mh061nvSPkZ0wsYPpuP8ASspxi0NPU4/wxoVzr2pQardwNBp1uS0ML/elbsSPQV6WFAGAKyfDNhc6ZoUFpd7PNjzwhyACSR+la9QopbF3uUJND0qWQySadbM7dWMYJNMHh/RwwYaZaggggiIcGtKqF5rWnWF5DaXV5FFPN/q0ZsFqLBdl7AA4FLRRVIBaKSg9KBCmkqlNqltb38VnKWSSYfuyw+Vj6A+tXBQB5x8Xba7l0yylt1kaNJCHWME8kcHiuy8MRTw+G9Ojuc+csC7geoOK0Lp44rdpJF3KvOMZrkB4rnnv1ighZU3shLD7uOf61NrO5aTktDtJEWRGRhlWBDD2rB8Ig29reafndHZ3Txxn/Z64/WrA1eOPR5b+6OxIQSx6A/5/rUfhS3mj0v7TcIVmu5GncemTx+mPyq1uZtaHQ0UUVqQFFFFABRRRQMKKKKACiiigAooooAKKKKACiiigAooooAQniue8RapPF5enWLD7ZcjluoiTux/pWze3UVjaSXMxxHGpZq5GxSWRpb+5H+kXR3MD/Cn8Cj6CqhFzlYxrVFCJYtbWKwtlijOEXOWJ79yaxLiZtfkZFZk0yM444M7D/wBlq34ka5/saRbaORy5CyCMZbZ/Fj8KrafeWc8YitiyiMAeWyFSo+hqcbUcFyo5KWq5mWliSNVVFCqowAo4FSUuKQ15Ldy9wo60UUAJilxRRQAYFFFNlkSGJ5ZGCxoMsT2FMdrmJqiXNvq0GqIiXNtbjJtySCPVh6kV1NrcxXtrHcwnMci7lrnIzqGvRYtF+y6e4INw5y7j/ZHYV0NlaRWVnFbQg+XGuBmvWwCmk77GddppJ7k4qpewSqyXtm2y8g+7xxIvdT7Vcor0JxUlYwpzcXdGxpmpR6lYxXMWQHGGU9VI6g/SrwOa5GwlXSNaUHi1v22n0WXt+f8AOuurgkrOzPUhJSSaHVmn/kNt/uL/AFrSrNP/ACG2/wBxf60jQ06KKKQhKQ9DS0h6UxnM6y76nrcGiJKUgMZnuSDglc4C/Qms/Wtb1HRIimnaNGLaN1iV5n2hmPACqOo96ua9b3+n6zFrljatdoIjDcQKfmKZyCvuKz7/AMU+HdWsWtb+2vmz/wAsmtJNwPtgda55XKSOm0ia5lsl+2m3+1D/AFiwNlV9q0M155p+vx6K1uLPw9c2WkzzbJbq5+Ulj0OCc/nXfoxZc/rST7jsSdq8v8deEtW1jxfYXdnDvtztVpAf9Xg5Jr0O81G3sQDM4GenNR22r2t06qpxu6E96bVyldal2JSsaqewxT6MiimSFB6UUUwOb1zTtT1a/tbdUgj0+KVZmmLEyZB6AV0Y6UcGjIHek0AkiLIjI4ypHNZFzpmnWcMlxO/lRINzFm4xUet+KrDRj5RLXN4/CWsA3SMfoOn41kwaDq3iWZLvxFiGzBDRafE3H1kPc+1S/Id2gs438X3cUohMPh+1bMakYN047kf3RXbKAFAAwB0pIoUgiSOJAiKMAKMAU+tkrIhu4ZozRRTELRRRTAKKKKACiiigAooooAKKKKACiiigAooooAKQ0tIehoA5jxPOLi4stLBBEzedNz/AvT8zig4OSBgZ6elVEYXmv6nddVjdbWM+gQZP6k1LdXMVlaSXEv3EGT6muqjaMeZnm4ifNPlI72+hsIg0hJduI41GWc+gFZ1us0jtc3OBO4xtHRB6VFYxyXEjX94M3D/6tT0jTsB71exivMxWI9pK3QqEVFAKKWkPHU4z61x2LCiijPGaBWYUUUUAFIyh1KsAVPBBpaBQCuc7dwtoN5bT6eLhIHk/fpGC8ar3O3t17V1NnqdjqClrW6jkx1AOCPqDVG7vbaxjWS5mESk4B7k+grJuETVnDWukzyOPu3DKYgPx6124StOLsth1IKa94688UVnaLbXtppqQ38olmUnDA5wM8DNaNe3F3SZxySTsitqNoL2ykgzh2GY2H8LjkGt3Q7/+0tKguD/rCNsi/wB1hwRWXn5gfSl8NSeVqOoWXRd4nQezdf1FcmIhqpI6sJNaxOnrNP8AyG2/3F/rWlWaf+Q0f9xf61zneadFFFAhKKKKYwKgjFMMS5ztGfXFPpOamwjP1rSodY0yexuB+7lXGR1U9iK5rQdel066Xw/rrCO/jGIJm4W5TsQfX2rtSKzNZ0Ow1y1FvfW6yoOVPQofUHsaicL6opPoYviTw+2sTRMCSikHAbB6Ef1qbRdBNhBEkjE+UMKCaz/7D8TaISNJ1KO9t/4YLwfMB6bqX/hI/EdmCL3wxO+P4raQMDWVrGqlpY29e1mDQtKkupMlxxGg6s3p/X8KsaXJPJp8ElxKkkroGZk+7z6VyEnjy3uQ0c3h/UXKkqymEHae4rI0fxNq2kTva2uj31zpxO6BJhteL/Zz6U0yWrbnqnB701mCgliAB1JNcDJ4h8WXuRBZ2lih7yNvYfhWYohvDL/wleu3YkTJ+zpmONx/s4605c1tEI6/VPG2i6ZK0BuBcXQ6QQDe2fQ9hXL6nrviHVrdpAg0mxyA2DmYpnk+1Gg6fbWVg1wlqkAlkeRQR8wTJIyfpVy3kOpaQ0jqMTowAP8Ad6CtoUW1dickdRoXhrTdHiEtrH5k0gBa4kO53981uDgVheDL03/hWykY5dFMbH3Ukf0reFJJLYl+YtFFFUAUUUUAFFFFABRRRQAUUUUAFFFFABRRRQAUUUUAFFFFABSOQqMx6AZpagvjtsLkjqImP6GgDjtEBOmLKes0jyn3JY1Q13/SdS0+xOdjEzOPUKOP1NaWlHGk2gHH7lf15qlrNjctcQalZgPPACrRf31PUD3repGXsfdPLi17Z3LGR2+lBqtZXsN/CZISflOGVuqn0NWTgDJ4A7mvDle+pu1qGeKz72a5k1C30+0kRHlUu8hXO1RTBqdxds/9m6fLcopx5xIVCfqetXtI024hnmvb90a6lG3an3Y1HYV04fDynJXWhLkoK9zNfw3qn2ozrrsmQBgeWME/TpUmmXN9Jc3dreeU5t2C+bED8xIz0ro8cYrLvPDtheXTXLefHI4+byZSgb64rvrYNSXuEwxHNpIkOR/C35UwyxKcGVAfTcKrf8Inp54aS8b2a5asvWtM07TLqyC2rxWxy8kqqzkkdAfSuKpg5wV2aRlFu1zoAQRkHNFZMfiHTC4QSuoPQtGQB+NaM9zFa27TyuFjUZ3f4VyuLWjCzuQalYtewL5UnlzxNvifHRh/SrmjamdT09ZmTbKhaOVR2cdazY4dT1pGMebGxYcSMP3jj2HatjTtPh06zFvAG25LEk5LE9Sa9LBUpp3ZnWlFRsx9ldfa4S5hkhw5TbIME4PWrNJ6c5pc16y2OWQYqGxbyfFlvjpNbsn5HNTVWHy+JNII6lpFP021hX+Bm2G/iI7Cs4/8ho/7g/rWjWcf+Q0f9xf61wnqmnRRRTEJRRRTGFFFFABSYpaKQCYppAXkU+kYZFAjzXSHMsmpSMOTeyfzq9FOlwpZSCVJVhnkEdQaztF+WXVI+6X0tR3cUmmXx1G3QvbyAC5iHbH8Y9/WumnK1O4SV5WJNRnm0y6ivy2+1b93Mnf2ZR/StKOS3vYFlQRyoRwxG7H+FHhe1i167OrykSW0ZKWqHpnuxHr2rUv/AAjZTTPc2c81hM2dxhOFY+6nj8qwlWtJ9h8vQ5zVg920Gj2+4T3ZCtj+CPufbirt5oF9odg8tvfxzWsCElZ0+ZQB2IqbwLaRtZXGpTM09/JNJFLI/UBGIC+3FP8AF2pJcrHoVs4aacgzbTnZGDk59M1i6rk7ou1iv8LZiNDvbV23PFdMfwYBv613g6V5/wCCSLbxbr9rjCuIplHtjH9K9AHSnDYmfxC0UUVoIKKKKACiiigAooooAKKKKACiiigAooooAKKKKACiiigAqG7UvZzoOrRsP0qag9DQBxGjnOkWh/6ZgH8OKvjrVDTF8qK6ted1tdSR4PpnIP61amcxwSP02qT+ldkX+7ueRUVqjMWyMb3N/PEgCyT9fUgYNWJwHt5FJwCp5/Cq2jj/AIlVue7jefqTzVWY3OtzSWdi/lWqNsuLk9/VV9/evCs6lR8p1bamn4cbzPD9odoAVSoAHocZ/GtaorW3itLWO3hXbHGNqipa9+lDlgkzjm05NhRRRVklTUhftZMNOZFuONpYdqbpEeoR2CDU2ja6ydxQADHaro45pc1PJ71yubSyIL+BbuwntioPmIV5HtXHmcS6Fp8km3dBcqjoxzkq2Mf1rtq53T/DyJrd/eXUe5fPD2yE/KnHJA9c1zV8PzyTRrSqJL3joyRjd2AyfpXN6Frs+raxfp8htE4jKr905xjP4V0fX+dRw28NupEMSIDyQq4ya3cZXVjL2iad0SUUUVsZi1WjG/xRpaj+ESP+G3H9as0zSY/O8UvJ/Bb2238WP+ArCu/dOnCq8zqqzj/yGj/uL/WtLFZp/wCQ0f8AcX+tcJ6hp0UUUxCUUUUxhRRRQAUUUUAFFFFJiZ5rbRi28Sa5B/08CQD2IrSGDWf4yebQ/ES6hbQJP9ui8oxs+3DLzu/Kudl8Ra3JkJHZQZ9MtRHEwhHlZXs3J3R0B0uSynNzo129jMeWQDdG/wBV/qKkuNa8WrEQbjSEGP8AWMrA/XGcVyb3mqzqfO1SUZ7QoEH59aozW0AiM15LPNt6mWQtXPOvTeyNFTaL0V1a6cJYZNc1OC4lYyXDWhWSN2JySFHIrT0+8toLV/7OuLNpm5LXJeJ392Jzn86xo1iCgxIioRxtHanMofhgCPeudVrPQ05O513hqG9sNcuNX1FPME0Cx5tBvQYJ9Dk/Wu0i8QaZIQv2uNG/uyZU/rXkWlvax+JNOgkfbHNIYnVJCp5HB4969Nl8NbkxBqNyF7JOFmX/AMeGf1ropzbRjNJM3450lUNG6uD3U5FS1xzeHL2L5o4LOQj+K3d7dv0JH6U0vrNjg+bqMS553qlyv5jDVtzEHZ0lclH4nvI22ymymPoS1u35NkfrWhF4kBGZrG5Qf3kAkX81p86HY3qKyovEGmytt+1ojeknyn9a0YpUkXcjhx6g5pqSYiSijNFMAooooAKKKKACiiigAooooAKKKKACg9DRQehoA4+/Q2PiiQH/AFd9Crqf9tOD+mPyp1zE09rLEv3nQqPqRV7xNZvPYLdQruntH85PfHVfxFUoZkuIEnibKOAy/jXRSlePKediocs1JHLpeGHw9IB8lxbL5LJ3D9B+f9KvS6JcPo9hY29ybfy3V53H3n7nmqHiq1Ftf2l6ARFcOkU4H94MCp/nXTFZWuUdZAIQhyh7nsc1hh8PyzdypzUYpon+nSikGe5zS16Jx7hRRRQAUUUUAFFFFABRRRQKwUUUUwsBIHX0zUvhGJ5LO41CQYN3KWX/AHBwKzNTd5Eisbdj9ou28pSP4R/E34CuvtLeO1tooIl2pGoVQPQVx15pux34SFlcsVmn/kNn/cX+taVZp/5DZ/3F/rXOdpp0UUUCEooopjCiiigAooooAKKKQ0hM8w8fzmXxPaW/aK3LY92OK5l3RerqMepr1fVvCWlazefaryF2l27cq5Xiuf1bwvomm6toqw2EYWa5ZHDAkN8hwOTXHVpO9zeE7aHBm+twFxKGLHACgkk+lXLCwudT1Kzh+wXXkPOvmO0RA2jrXa+LtPtdP0uzvLW3jiNreQv8iAcbsH+ddpHjHH1qYUbvUcqnY8lv/CWr6XbXEzS20NokuEflmKluOO3WtWf4eRx6bcXNxqlzPIsTMFjAjTpmuu8X2/2rwpqMYHIhLj6jn+lN/tS0Xw1DeXMgEMkC5xyTuHQevWtPZRuQ5uxB4W0fSV0azvLaxhV5Y1cvtyc/jXSAcVyHgrWrNdFtdNmm8m6i3KI5flYjccYz7EV2A6VtBJKxk3dgKKWirC5BNbwzriWJHHo65rNk8OaZK25LYwMf4oWKH9K2aKLDuc/N4ckIxFqUu3+7cRrMP1Gf1qhJ4fvoCTHaWso/v20727/lyP1rr6KXKgucaLnVbPrLqcKjtPAlwv8A30uDUsPiS7DbT9guD3CytC//AHyw/rXVkVBNZW9yCJ4I5Af7yA/zos7Bcy4vESBc3Njdw/7QTzF/Natwa7ptwdqXcYb+6x2n9ahk8N6e53RxvA396Fyn8qqz+HZ8ERagZB6XUKyj8+DRdgb6yI4yjKw9Qc07IrkG0TULY71sreQ/3rO4aFvybI/WmfatQssBrjUbbHUXVsJ0/wC+kxQpAdlmlrlIPEV4cD/QLv8A64zGJv8Avl/8avL4jRRm40+9gx1Yx71/NSafMBu0Vm2uvaXd/wCqvYt391mwfyNaCyIwyrqR7HNO6AdRSEigEUALRSZozRcBGAKkHoRXGG2Oi6rLYsP9FuD5tq3ZSfvR/wBRXaVQ1XTodTs3glBB6o46o3YinGTi7mdSmpqxzmo2SahZtbPwCQc4zjBzVhRhcenFVLSeZJ2sL0BbyLrjpIv95fX39KuivQg1LVHlTi4vlYCilpKtkIKKKKQwooooAKKKKBBRRRQMKR3VEZ3IVVGST2FLiqMNvJr975CkjTYmzM4P+uI6IPb1NRUqKKNKdNzZe8O2zXd1Jq86YDjZbIeqp6/U11FMRAiKqgBQMADtTxXnt3PUjHlSQtZp/wCQ2f8AcX+taVZp/wCQ2f8AcX+tBZp0UUUCEooopjCiiigAooooAKKKKACuT8ZzxQNotxJIqLFqEZLE4wDnP6V1THAJryrUtWW81H7bdTM8yymKPTxCxKJnG7p171nPYEaXjDxDHfaRqVhp8H2pRFl51cbUbqMep4rtdHuBdaVZzg582BHz9QK4O203WtXRobXTlsbaRSGmuhhjnuFH9a7rRNMOj6Ra2HnGXyIwm88E1MVrcE21qXLmITW0kTAEOpXB9xXk8WnXGkxwwXuk6k0sJwsiAuhweCADXrtJj3qmrsDx3U72O9aGGTR9UZVkyXS2Icdfun64r0zwz9vPh+0OoqVudnzBuuO2ffGM1qleaUdKSg07holYcOlFFFWIKKKKACiiimAUUUUAFIRS0UAIBSFcjtmnUUWGU7jTbS7XE9rDJ7soNUG8M2SkNbma3b1hmKj8ulbdFJpAc3ceHLpxxeRTj0uoFbP4jmqD6Lf2uWFgp97G6aM/98tx+tdkeKw/E+qtp2lN9nG67nIht07l24z9B1rOo1CLk9kNK5z8WuyRbyuo3sIQlW+12vmICOo3JWla+IbxxmMaffqf+fa52t+TD+tWNP09dP06OzyJCq/MTzuY9TWNHBaaTqSWOoQRPp9ycW8rqP3TH+An0PavKoZkqlTkZo4aG+viOONAbyyvbbP8TRb1/NcirtvremXR2w3sJb+6WwfyPNUR4dtVObWe5tvQRSnaPwOaiuNAvGBxc21yv926gBJ/4EMGvXV7GR0CurjKsCPY0vB4rjTpV5a5I011BPDWF0Rj/gLUv9pXVm219Ru4AOi39oSP++l4ouBu6vo0OpwjkxXEfMUyfeQ/1Fc/Fcy2lx9h1JfKuh91/wCCYeqn19q0bfW75gCI7G9HrbXIU/k3+NLfalYXtsYNW027hiPUyw7lB9Qy5rWFVwdzKpSU1qRZFLispZGtVJ0+7i1O2Bz5e8LMg9s43VctdTs7sbUkCSjhoZAVcH6GuuNeMjz6lCcGWKKUkDuKqXV1MlzBaWkCz3U2dqs+FUDqSRVucV1M4wlLZFrpR2z2rNfU7qAmO50a+W47LGm9GPs3+NXrbw9e3lt5+oXckFw4ykUDYEXpn1NZyrxWxrHDzkSDnpzVW71KysSBc3McbHsTz+VKuieIZcQTXVrDCDgzxAmRh9DwDWi3hrTodKuLVVAadCslw/Lk+uTWbxPZGkcK/tFccqGBBBGQQetJIyxIXdlVQMlmPArAOmRMDbDVr3U7oAKkdl8qRgcAsRx+tbeleFrp44n1y6+1Mn3YF4Qem7+8aPrPkP6o11ILeG48QEpBvi00cPP91pvZPQeprrLW1hs7eOCCNY40G0KvQCpEjVECqoVRwAB0p9Yyk5O7OqEFBWQtLRRUmgVmn/kNn/cX+taVZp/5DZ/3F/rQM06KKKBCUUUUxhRRRQAUUUUAFFFFABio/JXduAXPripKKQDAmDnvTsUtFABijFFFKwBijFFFFgCiiimAUUUUAFFFFABRRRQAUUUUAFFFFABRRRTAa5wM1xUMi654nmvjg2mn5hhJ6M/8Tf0rb8V6qdJ0C4nTPnPiGEDqZGOF/WqOj6aNO0aCybDMF/eH+8x5Jrxc3xHLD2a3ZtSWtzCOsvY6yTcaram1SViF37iyEccDuDVnSDBrmivYXhmmcg+Y7xMvUnGCe4q7pmkJa3d3OYoEEjYiVFHC/wCNWora7j1SWb7SXtpFB8puqt7V4EppK63N7EHh3VJ7S8bQ9TlBuYxm2lJ/18fTr/eHcV1uciuT1jSRqcCmKTybqFhJDMvVWHT8PWrvhrXTq1u8VzGIb+3Pl3EXoexHsa+jy7GqrTSluc9SDWpvFcik2gjB6elPor1TIz59F065yZbOFmP8WwA/mKqnw9FHza3l3bH/AGJSR+RzW1SYosBzdxod4QQ0lneD0uIAGP8AwIVi3fhpJsm50SYkf8tLK65X6A4Nd9ijbU8vYDyq+0SGW0Fs2v6jaJuBVL+A4BH+0P8AGrmi2WpaPKbmzttP1RtuwSQ3RU7T7HIzXo5jVl2sAwPYjNZ8/h/S7ht0llFu7Mq7T+YpOLHGy6GAfFuoQttu/D1zbY/id/l/MDFWYPEt3eHFtbWRY9nvVyPwAzV7/hH/ACjm01G8hPYNJvX8jVK50K+kBEken3o7mWDYx/EUrMNCyI9fuRzPZWyn/nmpc4/GnL4dSdg+oXlzeMP4Xban/fI4rH+w3NoTjTr+3UfxWdzvUf8AASadHrE0J41gxkcbL+2Kf+PDijYR1cNpBbxiKCJIox0VF2ipxwKwbfV9SaMMLW1vE/vWtwD+hqX/AISS2j4u7a7tT3MsDEfmM00xWNmlqhbaxp94cW97byH0WQZ/LrV4HIGKq4C0UUUwCs0/8hs/7i/1rSrNP/IbP+4v9aBmnRRRQISiiimMKKKKACiiigAooooAKKKKACiiigAooooAKKKKACiiigAooooAKKKKACiiigAooooAKKKKACmscDPvTqoaxqEel6Tc3sp+WFC2PU9h+NTJ2VwW5zGqTDWPGEFp96300edJ6GU/dH4Vp390lpZyTPNHAf4Xk5AJ6VneGbKS3003NyP9KvGM8pPUFuQPwFW9cukstHurlwG8tCQCM/N/D+OcV8bjK/t6/odcVZHLaNrF0dR1KOG8kv5OHjXyysQyM9e1W9C8W3OqQXEstmjeUF2pCTlie/Pb3rGsru1l1j7TfSyrcJaxgwysYg8gyDnsetGiae1tDfRTXenpFcQbdwlDANk8H6CnKnFplnaaNqcmq28s0lsYNkrRgFs5wcHmqWtWdzZXaa7poJuoABNEv/LeL0+o7U/wvaWtlpxtrLUTeRI3HIOw9+a3fp1rGNR0Kt4iauWtL1KHVbCG8t2DRSDI9j3B9xV+uFV38K60J4+NHvXxKo6Qyn+IegNdtG4fBBBBGQRX1uExKrw5upyTjZklFFFdhIUUUUAFFFFABSYB7UtFIBCoPrTWiRxh1DD0IzT6KLAZc/h7Sp23myjR/wC/H8h/MYqudBlhP+iarex+iyMJF/8AHq3KMA9aXKgOUvNF1C4R0ni0y63DAd4trA+ua29FspNO0i2tJZTK8SAM5PU1fIFAoSsAtFFFMArNP/IbP+4v9a0qzT/yGz/uL/WgDTooooEJRRRTGFFFFABRRRQAUUUUAFFFFABRRRQAUUUUAFFFFABRRRQAUUUUAFFFFABRRRQAUUUUAFFFFACHpXM+MNL1PVrK2gsFikVLhZZY5G2q4XkD88flXT0VE4qSswTs7nFD/hMBx/ZmnH6XDD+lRy2/i24XZLpellfR5Sw/lXc0Vwf2ZQ7GntpHCSaX4pvU23NpozD0kBaqI8Fasz7jZaAh9RAxr0mitFl9FdA9tI4e38O+J7eHyoNQ0u3T+7FaYAqYeHvFT/f8Q26/7loP612NFH9n0P5Re1l3OIuvB+uXttJb3PiVpI5FKlRaoAa6fRNPk0vSrayluHuHhTYZWHLVoClrelQhS+BWE5N7hRRRW5IUUUUAFFFFABRRRQAUUUUAFFFFABRRRQAUUUUAFZp/5Dbf7i/1rSrNP/Ibb/cX+tAGnRRRSEYt3Y38sxaK6kVewVqrf2dqn/P7N/31XR0UAc7/AGdqn/P7N/31R/Z2qf8AP7N/31XQ0UAc9/Z2qf8AP7N/31R/Z2qf8/s3/fVdDRQBz39nap/z+zf99Uf2dqn/AD+zf99V0NFAHPf2dqn/AD+y/wDfVH9nap/z+zf99V0NFAHPf2dqn/P7N/31R/Z2qf8AP7N/31XQ0UAc7/Z+qf8AP5L/AN9Uf2fqf/P5N/31XRUUAc7/AGdqn/P7N/31R/Z2p/8AP7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P/AJ/Jf++jV3TbCeGYyTyM7epNatLigBMn0opaK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CN" dirty="0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2.1 </a:t>
            </a:r>
            <a:r>
              <a:rPr lang="zh-CN" altLang="en-US" dirty="0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你身边的光学现象</a:t>
            </a:r>
            <a:endParaRPr lang="en-US" altLang="zh-CN" dirty="0">
              <a:solidFill>
                <a:srgbClr val="C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509371" y="5831577"/>
            <a:ext cx="4572000" cy="5283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34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千手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观音？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-1" y="6550223"/>
            <a:ext cx="50911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</a:t>
            </a:r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www.youtube.com/watch?v=qyKY7YxdctE&amp;t=192s</a:t>
            </a:r>
            <a:endParaRPr lang="en-US" altLang="zh-CN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Adorama Presents Seth Miranda- Multi-Pop - YouTub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6027" y="1069281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55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6" descr="data:image/jpeg;base64,/9j/4AAQSkZJRgABAQAAAQABAAD/2wBDAAgGBgcGBQgHBwcJCQgKDBQNDAsLDBkSEw8UHRofHh0aHBwgJC4nICIsIxwcKDcpLDAxNDQ0Hyc5PTgyPC4zNDL/2wBDAQkJCQwLDBgNDRgyIRwhMjIyMjIyMjIyMjIyMjIyMjIyMjIyMjIyMjIyMjIyMjIyMjIyMjIyMjIyMjIyMjIyMjL/wAARCAEsAcE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36iiigAooooAKKKKACiiigAooooAKKKKACiiigAoopMigBaKMiigAooooAKKQsoBJOAPWmxzRzKTFIrgHBKnNAD6KKQkDrQAtFNLqBksABWbZ+ItJ1C/lsbS/hnniG51jOcD69KV0BqUUUmRjOaYC0U0Op6MKXI9aAFooyDRQAUUZHrSbh60ALRSZFLQAUUmR601mG0kGgB2R6ilyD3rJ0/V4NWsJ7i0VnEUjxlSMFmU4xUukX76hZefNZzWkm4q0Uw+YY+lK9wNGiq9xfWlmga5uYYVJwDI4UH86kSaKVA8ciupGQynINFwJKKTI9aNw9aAFoqpZ6jbX/m/Z5VfyZWifHZh1FW6LgFFITgVXgv7W4ubi3hnV5rYhZkHVCRkZ/Ci4FmijOaKACiiigAooooAD0qqLk/bmg9gatVmn/kNt/uL/AFoA06KKKYCUUUUAFFFFABRRRQAUUUUAFFFFACMyopZiAo6k9qpXOsWNndWltPOElu2KwjsxAz1pdUtI9S0q6spGKpPG0ZYHBGRjNeZXSWdv4d0i01vXbeG90q7Dq6PvZ0Vun1xUSnZ2KSuek3Ot2Npqlrp00pW5ugxiXH3sdea0Ac15Pd+LrDUfGNjqllZX2ox28DJEsMJADsepJ9q9N0u7kvtOiuZbaS2dxkwyY3L9cURldg42LZIBrhfGXjyHQ7m0hsJ4p5xOPtMCjcxTB49jnFdw5AyScADrXkHjnXPD0sbwaPaLJqKTiV5Y4MYKnJJPepqu0bjguZ2PRdL15ptH/tDVbf8As1S3CzuB8vYn3pLDxjoWp6kLCzvlmuCCQqAkfnXk2ralq2p+EDe6zqlu6Suklraqqg8Hvj2rZ+GlwbnV9eS3itoJpIY3jCcqnUdvwzWUazbSLlSsrnrm9c4zSk9q8y1SwvtK8R6Ara3f3moXV4GlUvtiEYI3YQDpj3r0zNbxnzGTjY4P4i6xBZDTbO9S4ayuHZplt2IdsDhRjqDnkVV+Es++21iBA6wpdbo0c8oCOlM+KHnQ3Gl39vcwwPalzukIOCQMHHeqXwovLl7zUt8MksVwwka7YbQX9BWPM/amvL7h6xmuQ8c+K4NC0i4jhvVj1JkBhTGTnPcdhwa60c1zvjG0tW8M6rM0ERl+zN85QZ4HHJrafwmcdyvoviGXXvDMl7NpM/8AqseUwH7/AI5257VwHhnxO2havdwy21lYWAu28yMqfOQH+AY64ruvDqyap8OdLSxvmtHNqieeqBtpX5TwfcGuOt9E1Dw1rV3cxaRFr7SMGiv5XC7Dzuzwec9ee1Yzv7rLilqevRyrLCsiZ2suRkdqzdcv72wst+n6e97Ox2iMNgL7k+lU/DWuR6pZRxzXlnNfqMzR2zfKn4Vq6jdx2FlLcyo7pGMlY13E/QVummrmfU888Gr4k1LxBqU95qbWkMN1/pFqqhwWwPlBPQYxXe6tqsWj6e15NDNMqsF2QRl2yfYV5HF4l1qLXrqLS4VsY9YvPknuUyVPQn8K63XPGS+H/DbQW2pQalq0RWN2bHBbjcQOtYxqJJmko66G14W8ZW/ia6vIYbS4gNvjJlXGc/19q6csB61wvgXw1q2jeZdX+oxyLdDzWt40x8553E46+1dswYrwfxxWsG3G7IklfQoRa5Zz6rd6erkS2iq0m4YGG6c1VTxJZvf6pBux/Z6LJIwIOQQTXmFxoVxf+N9Xi1/V3jjt4llkljAQMnYfQVlLpGrnW9RsYZHtC1r5ywwlis0Y6D1PFYOtJN6GqpR7np8nxN8NR2kU5vGYyAHylQll+o7V1VpeQ39lDdQNuhmQOhxjIIryDwt8M575bO91VkjtGUSeSoxI+em7jivYUiSCBYoUARF2qi8DA7VpTlNr3iJpJ2Rzeq61r8GsrYado0U0RAYTS3ATcO+B7Vf1y+1Ky0sSafpxvbpsARhgAD3JJ7V5x4u1vxEfFGlGOz/s2YB47eSR1fdu6se3ar9l4n8T2OrafpLT2GrPMSXaPO9VzyWYcAfh2qfaq/KP2btch+GceuTX99M94sFlFdObi027i0hHQHsOleqIwkAIrww69rOlSeIbXToPJSW+YzTRoXMIIxx+R5r03wXfaSNGt7LT9TW6cKWYvJl2Y8scHnqaKU1sFSD3MvxlY+ExqqTa5BcXErIu4LKwWNC20MVBHGeKy9f12S08RaPo3h5JXtrEiaaG0Ody9Av0wf1rJ+I+osPE2p23kvJmxjiDKM7PmD5PtxWt4XsbjRPCEOt6LYG/v7vaZxI2GCc8LUufNOyGo8sbs27fxpqH/CQ2OnX+imzjvSREzSgvwO4ArotbuNVt9O8zSbSO6uN2Nkkm0Yx1rg9SvZ9S8eeEpJ7KS1mcOzQyHJXANdt4h1+x0HTWlvZthcFYwoyzN6AVad07kuNmjh/hzD4gvd2prqEUOnS3Uks0AiBZ2PJ5xwMn17V6puGcd68V0TX/ABLonhBFtdMgt7a2Vna5uckuSc8DjnmvT/CeoXWreGbC/vYwk80e5gowD6ED3GDTpNWsFRO9zaf7teYadf6yPGvigaLZQ3DGeNZDPJsCFVx+Nd/4gvZNN8P315EQJIoWZSRnntXj1hr3iHR7a68QIlgo1IrLI0xyXI4yoB781NaaTSY6cW07Hrfh19aexdtditYroucC2JI29s571sVgeDtXutc8OW+oXkKxTS5+VAQCASARmt+to7GbWoUUUUxBRRRQAVmn/kNt/uL/AFrSrNP/ACG2/wBxf60AadFFFMBKKKKACiiigAooooAKKKKACiiigDH1zw7Y67CiXvnFY+QI5WT88GuM8L6BoNx4o1q0j0iCSCzdRFLITIQ2PmHJ7HNelEZGKpWGk2elmY2kIjM8hlkx/Ex6molG7TKT0K+pSRaFpE93bWIkEK7zFCApIHXFT6RqltrGmQ31o+6KZdwz1HqD7jpVuVUkjZXwVPBBrM0PRbDQbea308sIpZWlKltwBPUD0FPZ6CNQ/nXnUssWpeOPEFpCsSpFYCEKMAvIcn0684/CvRmGRwcVxU/w20u5e5uWubtL+eZpftUcm1gScgAdMCs6sXLRDg0jy9tCs7PwYbrUIbsapNK8VtGVbaCpHbtnNaHhJNQTxT5EFt/Zk97pzxx/LjJABDc+pBrspPCnjGyKfYPEUF5GucJexYI/EZrMn0Dx7c+ILXU3XTVuLVSkcyt8pBGOR17+lc/JJW0N+dWsVNM8H+N4tVh1aS6ia7t2KIbqUyHaeDj06mvXFDm3XzCPMwN23pnviqulwXsGnwJqFws90B+8kRNoJ9hV4jiumEOUwlLmPM9e8P8Ah+x8R6fbT2z3U995ztJcXDNsIXggE4ql8NtBub6GK/u72VbSzmcQW8bEBnB5Leo7V1d/4Gh13Wri/wBauGnXaI7WOAmPyl+ueTVL/hWrWaFNH8R6pYLnKoGDKPw4P61Lpy5+ZFqS5bM7vcOmRk1wfjjRdW1lLyWe/W10i1gaRI4z80zAZ+bpgVseHvCC6PcyXlzql5qF467TLO3AHstbt7YW+oWU1pcqXhmUq65xkGtJLmjYhOz0PEL3WGi+G+iWsdzdQvsctHCuEkO85DN2+ldvoGs6afBclvpSQtcQwbpLeeXgM3Xcx65qt4l+G5l0lbbR7+aOK3UmOxcgq7ZyTuPIJzTdJt4bqzi0abwLeWsErDznYgJx/EW4Jrn5JJ2Zo2mjm/AfiSy8P6jqH2vYv2hwqQwRF23Z7Efw+gr2WW5CWT3DLhRHv54IGM81wFx4C1bSdWmu/C1xYwwTKA0d0hYxn/ZODXZaLpt1baOlpqt4b+d8+bIy4znqAPSrpKSjysmbV7o8Mnlg1WbTrae6ktlkupXkmlGNqsQQQe/Arrda0Pw1H4XNnouoWf2pXVzJLMN0gHYmvTLrw9pN5aJa3FhBLDGAERkBCgelYzfDfwqzlzpacnOAxx+WahUGr2L9rexiaanxBvlswZdPsrNApMqYkMifmecfTrXoijg0y3torWCOCFQkUahUUdABUoGBXRGNlYxbuzzbxh4G1TWvE/2uznjWzuY0S5y2GUKcnA71peJ/D+qf2pZa5oAia9tUMbxy9JE9K7baD1pdopezTHzM87F58R9QdbdbHT9NjJw0+dxA9gSc/lXfW8csVrGk0vmyKoDPjG49zjtUmwU6nGNgbucX478HT+KIbRrOaOK4gc/M+cbTjpjvxWh4f8Iab4btiLSLN06gSTtyznH6DNdJtFIVBFHs43uLmdjg/AmianZ6p4hn1aEKbm4XaccPjdk/TkfrXSweGNGs9TGpW2nwxXWCPMQY6+1bAUCjFCgkhuTbueV+I9E8RXHjHU5tMsIpYLq0SBnlIC7T1wfXiuz8KaNdaH4XttOuJVkuIwfmHKqT2Hriug2DFGwdO1JU0ndDc21Y800m21vVviOl/q1ibaPTo2RXUfLITwCM+oNb/jqGBtE+0SagLCe2bzIZGAIZh/Dg9c11mwVDcWdvdoEuIUlQHOHUEZoUHZq4N3aZ4Jfav4g8RW1rPqlrcT6RBIC/2aLaJADzzXsnhzxDpWtWMY0yUbYlCmE/KyAcYIraS3iSPy0jVUHAUDAH4VQsvDul6dqE99aWiQ3E4xIyDGR9KiFNxY5STRB4gvtN+zrpeoSmIahugQ+px69jXmB8P+FtBvLuz1n+0b6e1UPGhBVGj4PyAHsT+let6lotjq6RLewiQRSCVOcYYdDT5tKsri5juZreOSaNSqOygkA9qc4OWpMZWOfXxdpOm6VptzFFJ/ZlwPLWeNQUhxwA3p/9aupilWaNZEIZGGQQeCKpy6Lp82nvYPaxG1cENEFAU59qtwQR20CQxKFjQBVUdgK0VxElFFFMQUUUUAFZp/5Dbf7i/wBa0qzT/wAho/7i/wBaANOiiimAlFFFABRRRQAUUE4qGS5hhYCWZEJ7MwFJtICaimqwYZByDWZrmsRaLYG4kVpJGYJDEn3pHPQCjmVrjsWL7U7TTLdp72eOCJf4nOM1i/8ACcWBXzBZakbf/nv9mOwD1PfFUVsFg/4nfiMrNe4zFbHlIfZR0J96vaT4hGpXclvLCqKVyoHOR6Vnz3Hym7a30N9bpcWsqywyDKunINZmseIl02RbW3ha8v5B+7to+v1Y/wAK+9cjaalcaNrmq+HtJi8yeSYPbIR8kIYZYn2HpWuPsvha3fa5utWn+aaZzlif6D0FDmPlGzaVNcKLjxPq5Utz9ktpCiJ7ZHLVW1m0h8MWdtrmjTSxxrIvmwtIWWVDx0PQ1kPNPf3YM0u55HAyx4BNanjOS6msrLw9p9jcXUrlHkZF+RUX/a6DmoU7jtbQ72GQSQq+PvAH86duUc/z4rj9viG7jAvNStdJgxxFAd8oHux4/KoDpegsT9r1q+uG7lp2x+lWp6XRLidsGVs8inbRjpXn9/Y6Vp2kz3+mavd2skZGxvNZg79l2t97PtXZ6TPc3Gk2k10m24eMNIvTBxTU7uwmi9tFLjNJRVgGBnNLiiimIMYooooCw3YuSccmlwKWigBAo9KXAoooAU9KbS0UhiUUtFAAKKKKYCUUtFABRRRQAUUUUCCiiigYUUUUAFFFFABRRRSEFFFFABRRRQAUUUUAFZp/5DR/3B/WtKs0/wDIaP8AuL/WmBp0UUUAJRRRQAUUYprY6UgMTxLrEmmwQW9onm3923lwR+/dj7CsRPC+k3Mvk6xePd6k4yzs5GD7DtTknWbxfrWoS8jTYEghz0ViMt+PSsCS6le5NwW/elt273rnnM0ijV064vfCHiCHSr+d5tLvCVtpnOTG/ZSfQ1ctZU1XWrrW7kk2WnlorUN0Ljhnx+lQanfaf4h8NSWt7IYrlcMCByGHQislb949Dj0qNQsK8Fh1bvzUuaSsUo3DUtQm1KfzJWOz+Fc9BVG21CW11MLENkqgOjHo1PzxmmbAXV8cjoax5m9SrFxb+ZdXn1OHCXEyhXYDqB0qGWSSeVpZn3yMckmmUpBHUUczCwdCCOtTfb7xU2C5kC+m6oarTM6XcQCs0bghj6HtRcLElzO6sspDyZbaxPNXpkg0vyPtyyS3dx/x72MX3pPc+g96itJlt7uKZlLqjAketb95qfh/U50nvdPMkqJsVyOVHXAIq4JPqKWha0rw3JPcRahrJSSZBmG1T/VQfh3PvXWL0riLOCOV/wDin9Wntphz9muCXQj056VuaLrMl69zZ3kIgv7UgSqpyrA9GX2NdEbGTNyiiitRC0UUUwCiiigAooooAKKKKACiiigAooooAKKKKACiiigAooooAKKKKYBRRRQAUUUUAFFFFABRRRSAKKKKACiiigAooooAKzT/AMhs/wC4v9a0qzT/AMhtv9xf60AadFFFAhKa5wpNOrL8RJdSeHr9LIE3LQsqAdcmk9gMg6tquuXMiaKsUVnExRrucZ3sOoUf1qQ2Xii3Uump21yR/wAs5IdoP4is/R9f0aTRrbTDe/2fPHGIzFIfLYEdevWi70u9VTPYakbiIDJ/eZP6VhKRoomWZbq2XXE1C3NvcXlwkiKDkMAoBINZ/UUss8txJvldnbHVjTa5nK+hrFBijpRQaRTRFJMkLJvOA5wD2zU1QzwrcQPDJ91x+XpTowyRqjMWIGCx70IkcwO0gHBIxmoLGaWS32zA+YhKkn+LHerPXrSjhcCgdhCKawziqX9rQjUHs5f3cgxt3HAbPpV7/wDVQOw2KWEXKxyMM/eZc87a2X1i0OqR6dpuhwzlo96PK+zce4rnYNKg1XxVZ27tIrtE4LRNhlHYn8c1tR+HLq08W6dZ3F6jR4M8Uojwzleqn3xWkF1InY3orTxTPGEij07TIj3QGRwP5ZrW0XQY9IE0jSPcXc7BpriT7zkdPoK11HyinV1qKRg2JRRRVALRRRTAKKKKACiiigAooooAKKKKACiiigAooooAKKKKACiiigAooopgFFFFABRRRQAUUUUAFFFFABRRRQAUUUUAFFFFABWaf+Q23+4v9a0qzT/yG2/3F/rQBp0UUUhCUhHFLUNxcR29tJPIwWNFLMT2ApN2A5rxfPp0FqkMmnW97f3LbLeJ4wSzep9hWTpelWPgy0eR2Mup3KkyKGOxc/whegFNsLhpftHiu8TNxdEpYRt/yzi6Aj3PWsa7unG+4mO+RiNxJrlnLc1igZtzk4xnnHpVS7eSGW3lXJXftZR796ucHB9RmmsAawNEGcmlqtfzm0sZp15KISBRYXQu7OObHJHK9wfSkWWcVnrqiLdXEUsUkaROAZcZTnpzWhitHwVCk2sazbyorRMkZKsMg/gaqKuyXpqZiSI4yjqy+qnIp/8AKujvvh5p0sjS6bcXGnu3JWJsof8AgJrPPgTW92P7ehCf3vs3zD9ar2chKS6mboVjbap4rmtrqBJ4Ta/vFZc45457Gugb4dWYc/Z9T1GGL/nmJcgfia2fD3hy18PwOsTtNcScy3En3nP+Fad5eW+n2kt1dSrHDGu5mY8AVcaatqRKeuhlaR4c03w8ryxsxkYDfcTvliPTJ6Cq/i8+RZWWrxdbG4WQlf7h4b9Kw7Zb3x9ei6uRJb+HomzFCMqbkj+Jv9n2rtbmwin0yWyKDynjMYXsBjGKtLTQT1epbinSWFJEOVYAg+oNTbuM15ro2s6rHpkljJfWenxaZIbeWecbnYjpgcdq17TWtSsZ7Ca7vEvtOv5fJSUw+U0bEfLx3BNaRqJkOLR2dFFFaCFooopgFFFFABRRRQAUUUUAFFFFABRRRQAUUUUAFFFFABRRRQAUUUjHHamAtJuwcVUvdStdPgM11MkUY7s2KwZvE11d4GlWJKt/y3uDtX6gdTQk3sRKaitTqN4zjFMluYYf9bKif7zAVwV1eXiajHHq2qXX2Z4yxSzQoM5+6COf1oh1DRIL5VvdJ8m2kQlbm7Jcsw7EHOM0OMkNTi+p2h1nTR1v7b/v6v8AjSrq1g+Nl5btn0lFcimu6azb08NubPoJvIXJ99vXFY82lW+t6+97Zie0sREqlDEFEjeykcCklNu1gc4JXbPT1mR1BRgwPcHNO3D6Vw66NaRjMBmt2H8UEpX9OlWI5tcsyBBfR3cY6R3SYP8A30P8K1dKSMViYN2R2VFc5a+KoFlEOpQPZTEgAvyh+jV0CSLIgZWBU9CDwayem5umnsPooooGFFFFMArNP/Ibb/cX+taVZp/5Dbf7i/1oA06KKKQhK5XxzPJ/ZMGnxsVa/uEgyP7pPP6V1Ncl41kEEui3kg/cQXqmVuygjGf1qKnwjW5neJcW9xa2UYCwwQhVQdBXO3SxPblJmARuMk4rc8aXFtDdRXYuEdJECqqEMzY9BXI6ppl/JLps18DAlxMTFbnqEUfeb3PpXHPc6IWsaoO1VUdAMVnJqUjawYtn+h7jCsnrIACR+Rqxe3AtbSSTHznhB6k8AV1un+DYJ/BsGnXGY7gnzzKp5WQ85/p+FKMXLYLnHasGktVtEB865kWJR9T1x9K6rWfCE8ax32j7ROsQWa3P3ZcDqPRqqabaeHtB1X7Tq3iCK7vY8hFbCiP8PWupi8ZeHpZkhTVbZpHO1VD9TVxprqJyfQ88F5KjeVNY3cc2cbDCf512PgbSLqzhutQvojFPdsNsZ6og6Z9660beuB9cUuBmqjTsyXJvQWjaPU0tFakjduO5qvfafa6lbG2vIVmhY5KN0NWjSUARxQxwxrHGoVEGFUDAAqSopp44FDSyKinjLMBzUisHUMpyD0PrS8gPMvGGjWtt4tjuXs/tC6nGUjDPtEc69Gzn0P6VoWpfWL7SNEjmFzHpzLcX1yvK71HyoD3OTWt4+0w6l4WuNiFprbE8eDg8df0zWl4WgsYtBtJNPhSGGWNXIUdSRzk9zmpjH3gb0NuiigV0EC0UUUwCiiigAooooAKKKKACiiigAooooAKKKKACiiigAoopCeKAEZtozXP6l4iKztZaeiT3Q4Zv4Iv9739hUOsavLd3DabpzlQpxcXK/wDLMf3V/wBr+VV4LeCzgEUahEHUk9fcn1rSFNy1OatX5NI6sgj0/fcfa76Rru67SSdF9lXoBV0ZPA5rFm1553MOlWhnYcGaQ7Yl/HvUDjxBKm031pEGPzGKI7gPYk1UsVSpO25yShOfxM6IKfQ/jSPsAG8LgdN+MD86wI9LwmHv7yR+7NKaVtJtGwZVeY/7cjH+tYyzCF9hqjbdmy1zbD/ltEP+Bim/a7X/AJ+Iv++x/jWONJ0//n0i/EZo/sjTv+fOH/vmo/tDsivZR7m2lxA/3Jo2+jCpvx4Nc42iac/H2SMf7oxTP7PvrJi2l6i0an/lhOu9M/XqKuGYpu0kS6EejOjkjSVCkiK6HgqwyDVSCG90dzLpUm6HOXtJWyp/3T1B/MVQstduBfR2Oq2Yt5peIpYm3Ruf6Vud6606dZaApSos1tK1q31SElAY5k4khfhkP+e9aWeK4y5sTJIlzayGG9j+7KD1H91vUVtaNrX9oxvDKnlXkPyyxZ/Ue1c86biztpVVM2qKB0oqTYKzT/yG2/3F/rWlWaf+Q23+4v8AWgDTooopCEqC6tLe9tnt7mJZYXGGRhkEVPRQ0MwrDwjoWnT+fb6fEso6M2W2/TPSsP4gaZeTDT9QtLdp1tHfzY0+9tYdRXbSMqIWYgAckk9KwLjXku/Mh061nvSPkZ0wsYPpuP8ASspxi0NPU4/wxoVzr2pQardwNBp1uS0ML/elbsSPQV6WFAGAKyfDNhc6ZoUFpd7PNjzwhyACSR+la9QopbF3uUJND0qWQySadbM7dWMYJNMHh/RwwYaZaggggiIcGtKqF5rWnWF5DaXV5FFPN/q0ZsFqLBdl7AA4FLRRVIBaKSg9KBCmkqlNqltb38VnKWSSYfuyw+Vj6A+tXBQB5x8Xba7l0yylt1kaNJCHWME8kcHiuy8MRTw+G9Ojuc+csC7geoOK0Lp44rdpJF3KvOMZrkB4rnnv1ighZU3shLD7uOf61NrO5aTktDtJEWRGRhlWBDD2rB8Ig29reafndHZ3Txxn/Z64/WrA1eOPR5b+6OxIQSx6A/5/rUfhS3mj0v7TcIVmu5GncemTx+mPyq1uZtaHQ0UUVqQFFFFABRRRQMKKKKACiiigAooooAKKKKACiiigAooooAQniue8RapPF5enWLD7ZcjluoiTux/pWze3UVjaSXMxxHGpZq5GxSWRpb+5H+kXR3MD/Cn8Cj6CqhFzlYxrVFCJYtbWKwtlijOEXOWJ79yaxLiZtfkZFZk0yM444M7D/wBlq34ka5/saRbaORy5CyCMZbZ/Fj8KrafeWc8YitiyiMAeWyFSo+hqcbUcFyo5KWq5mWliSNVVFCqowAo4FSUuKQ15Ldy9wo60UUAJilxRRQAYFFFNlkSGJ5ZGCxoMsT2FMdrmJqiXNvq0GqIiXNtbjJtySCPVh6kV1NrcxXtrHcwnMci7lrnIzqGvRYtF+y6e4INw5y7j/ZHYV0NlaRWVnFbQg+XGuBmvWwCmk77GddppJ7k4qpewSqyXtm2y8g+7xxIvdT7Vcor0JxUlYwpzcXdGxpmpR6lYxXMWQHGGU9VI6g/SrwOa5GwlXSNaUHi1v22n0WXt+f8AOuurgkrOzPUhJSSaHVmn/kNt/uL/AFrSrNP/ACG2/wBxf60jQ06KKKQhKQ9DS0h6UxnM6y76nrcGiJKUgMZnuSDglc4C/Qms/Wtb1HRIimnaNGLaN1iV5n2hmPACqOo96ua9b3+n6zFrljatdoIjDcQKfmKZyCvuKz7/AMU+HdWsWtb+2vmz/wAsmtJNwPtgda55XKSOm0ia5lsl+2m3+1D/AFiwNlV9q0M155p+vx6K1uLPw9c2WkzzbJbq5+Ulj0OCc/nXfoxZc/rST7jsSdq8v8deEtW1jxfYXdnDvtztVpAf9Xg5Jr0O81G3sQDM4GenNR22r2t06qpxu6E96bVyldal2JSsaqewxT6MiimSFB6UUUwOb1zTtT1a/tbdUgj0+KVZmmLEyZB6AV0Y6UcGjIHek0AkiLIjI4ypHNZFzpmnWcMlxO/lRINzFm4xUet+KrDRj5RLXN4/CWsA3SMfoOn41kwaDq3iWZLvxFiGzBDRafE3H1kPc+1S/Id2gs438X3cUohMPh+1bMakYN047kf3RXbKAFAAwB0pIoUgiSOJAiKMAKMAU+tkrIhu4ZozRRTELRRRTAKKKKACiiigAooooAKKKKACiiigAooooAKQ0tIehoA5jxPOLi4stLBBEzedNz/AvT8zig4OSBgZ6elVEYXmv6nddVjdbWM+gQZP6k1LdXMVlaSXEv3EGT6muqjaMeZnm4ifNPlI72+hsIg0hJduI41GWc+gFZ1us0jtc3OBO4xtHRB6VFYxyXEjX94M3D/6tT0jTsB71exivMxWI9pK3QqEVFAKKWkPHU4z61x2LCiijPGaBWYUUUUAFIyh1KsAVPBBpaBQCuc7dwtoN5bT6eLhIHk/fpGC8ar3O3t17V1NnqdjqClrW6jkx1AOCPqDVG7vbaxjWS5mESk4B7k+grJuETVnDWukzyOPu3DKYgPx6124StOLsth1IKa94688UVnaLbXtppqQ38olmUnDA5wM8DNaNe3F3SZxySTsitqNoL2ykgzh2GY2H8LjkGt3Q7/+0tKguD/rCNsi/wB1hwRWXn5gfSl8NSeVqOoWXRd4nQezdf1FcmIhqpI6sJNaxOnrNP8AyG2/3F/rWlWaf+Q0f9xf61zneadFFFAhKKKKYwKgjFMMS5ztGfXFPpOamwjP1rSodY0yexuB+7lXGR1U9iK5rQdel066Xw/rrCO/jGIJm4W5TsQfX2rtSKzNZ0Ow1y1FvfW6yoOVPQofUHsaicL6opPoYviTw+2sTRMCSikHAbB6Ef1qbRdBNhBEkjE+UMKCaz/7D8TaISNJ1KO9t/4YLwfMB6bqX/hI/EdmCL3wxO+P4raQMDWVrGqlpY29e1mDQtKkupMlxxGg6s3p/X8KsaXJPJp8ElxKkkroGZk+7z6VyEnjy3uQ0c3h/UXKkqymEHae4rI0fxNq2kTva2uj31zpxO6BJhteL/Zz6U0yWrbnqnB701mCgliAB1JNcDJ4h8WXuRBZ2lih7yNvYfhWYohvDL/wleu3YkTJ+zpmONx/s4605c1tEI6/VPG2i6ZK0BuBcXQ6QQDe2fQ9hXL6nrviHVrdpAg0mxyA2DmYpnk+1Gg6fbWVg1wlqkAlkeRQR8wTJIyfpVy3kOpaQ0jqMTowAP8Ad6CtoUW1dickdRoXhrTdHiEtrH5k0gBa4kO53981uDgVheDL03/hWykY5dFMbH3Ukf0reFJJLYl+YtFFFUAUUUUAFFFFABRRRQAUUUUAFFFFABRRRQAUUUUAFFFFABSOQqMx6AZpagvjtsLkjqImP6GgDjtEBOmLKes0jyn3JY1Q13/SdS0+xOdjEzOPUKOP1NaWlHGk2gHH7lf15qlrNjctcQalZgPPACrRf31PUD3repGXsfdPLi17Z3LGR2+lBqtZXsN/CZISflOGVuqn0NWTgDJ4A7mvDle+pu1qGeKz72a5k1C30+0kRHlUu8hXO1RTBqdxds/9m6fLcopx5xIVCfqetXtI024hnmvb90a6lG3an3Y1HYV04fDynJXWhLkoK9zNfw3qn2ozrrsmQBgeWME/TpUmmXN9Jc3dreeU5t2C+bED8xIz0ro8cYrLvPDtheXTXLefHI4+byZSgb64rvrYNSXuEwxHNpIkOR/C35UwyxKcGVAfTcKrf8Inp54aS8b2a5asvWtM07TLqyC2rxWxy8kqqzkkdAfSuKpg5wV2aRlFu1zoAQRkHNFZMfiHTC4QSuoPQtGQB+NaM9zFa27TyuFjUZ3f4VyuLWjCzuQalYtewL5UnlzxNvifHRh/SrmjamdT09ZmTbKhaOVR2cdazY4dT1pGMebGxYcSMP3jj2HatjTtPh06zFvAG25LEk5LE9Sa9LBUpp3ZnWlFRsx9ldfa4S5hkhw5TbIME4PWrNJ6c5pc16y2OWQYqGxbyfFlvjpNbsn5HNTVWHy+JNII6lpFP021hX+Bm2G/iI7Cs4/8ho/7g/rWjWcf+Q0f9xf61wnqmnRRRTEJRRRTGFFFFABSYpaKQCYppAXkU+kYZFAjzXSHMsmpSMOTeyfzq9FOlwpZSCVJVhnkEdQaztF+WXVI+6X0tR3cUmmXx1G3QvbyAC5iHbH8Y9/WumnK1O4SV5WJNRnm0y6ivy2+1b93Mnf2ZR/StKOS3vYFlQRyoRwxG7H+FHhe1i167OrykSW0ZKWqHpnuxHr2rUv/AAjZTTPc2c81hM2dxhOFY+6nj8qwlWtJ9h8vQ5zVg920Gj2+4T3ZCtj+CPufbirt5oF9odg8tvfxzWsCElZ0+ZQB2IqbwLaRtZXGpTM09/JNJFLI/UBGIC+3FP8AF2pJcrHoVs4aacgzbTnZGDk59M1i6rk7ou1iv8LZiNDvbV23PFdMfwYBv613g6V5/wCCSLbxbr9rjCuIplHtjH9K9AHSnDYmfxC0UUVoIKKKKACiiigAooooAKKKKACiiigAooooAKKKKACiiigAqG7UvZzoOrRsP0qag9DQBxGjnOkWh/6ZgH8OKvjrVDTF8qK6ted1tdSR4PpnIP61amcxwSP02qT+ldkX+7ueRUVqjMWyMb3N/PEgCyT9fUgYNWJwHt5FJwCp5/Cq2jj/AIlVue7jefqTzVWY3OtzSWdi/lWqNsuLk9/VV9/evCs6lR8p1bamn4cbzPD9odoAVSoAHocZ/GtaorW3itLWO3hXbHGNqipa9+lDlgkzjm05NhRRRVklTUhftZMNOZFuONpYdqbpEeoR2CDU2ja6ydxQADHaro45pc1PJ71yubSyIL+BbuwntioPmIV5HtXHmcS6Fp8km3dBcqjoxzkq2Mf1rtq53T/DyJrd/eXUe5fPD2yE/KnHJA9c1zV8PzyTRrSqJL3joyRjd2AyfpXN6Frs+raxfp8htE4jKr905xjP4V0fX+dRw28NupEMSIDyQq4ya3cZXVjL2iad0SUUUVsZi1WjG/xRpaj+ESP+G3H9as0zSY/O8UvJ/Bb2238WP+ArCu/dOnCq8zqqzj/yGj/uL/WtLFZp/wCQ0f8AcX+tcJ6hp0UUUxCUUUUxhRRRQAUUUUAFFFFJiZ5rbRi28Sa5B/08CQD2IrSGDWf4yebQ/ES6hbQJP9ui8oxs+3DLzu/Kudl8Ra3JkJHZQZ9MtRHEwhHlZXs3J3R0B0uSynNzo129jMeWQDdG/wBV/qKkuNa8WrEQbjSEGP8AWMrA/XGcVyb3mqzqfO1SUZ7QoEH59aozW0AiM15LPNt6mWQtXPOvTeyNFTaL0V1a6cJYZNc1OC4lYyXDWhWSN2JySFHIrT0+8toLV/7OuLNpm5LXJeJ392Jzn86xo1iCgxIioRxtHanMofhgCPeudVrPQ05O513hqG9sNcuNX1FPME0Cx5tBvQYJ9Dk/Wu0i8QaZIQv2uNG/uyZU/rXkWlvax+JNOgkfbHNIYnVJCp5HB4969Nl8NbkxBqNyF7JOFmX/AMeGf1ropzbRjNJM3450lUNG6uD3U5FS1xzeHL2L5o4LOQj+K3d7dv0JH6U0vrNjg+bqMS553qlyv5jDVtzEHZ0lclH4nvI22ymymPoS1u35NkfrWhF4kBGZrG5Qf3kAkX81p86HY3qKyovEGmytt+1ojeknyn9a0YpUkXcjhx6g5pqSYiSijNFMAooooAKKKKACiiigAooooAKKKKACg9DRQehoA4+/Q2PiiQH/AFd9Crqf9tOD+mPyp1zE09rLEv3nQqPqRV7xNZvPYLdQruntH85PfHVfxFUoZkuIEnibKOAy/jXRSlePKediocs1JHLpeGHw9IB8lxbL5LJ3D9B+f9KvS6JcPo9hY29ybfy3V53H3n7nmqHiq1Ftf2l6ARFcOkU4H94MCp/nXTFZWuUdZAIQhyh7nsc1hh8PyzdypzUYpon+nSikGe5zS16Jx7hRRRQAUUUUAFFFFABRRRQKwUUUUwsBIHX0zUvhGJ5LO41CQYN3KWX/AHBwKzNTd5Eisbdj9ou28pSP4R/E34CuvtLeO1tooIl2pGoVQPQVx15pux34SFlcsVmn/kNn/cX+taVZp/5DZ/3F/rXOdpp0UUUCEooopjCiiigAooooAKKKQ0hM8w8fzmXxPaW/aK3LY92OK5l3RerqMepr1fVvCWlazefaryF2l27cq5Xiuf1bwvomm6toqw2EYWa5ZHDAkN8hwOTXHVpO9zeE7aHBm+twFxKGLHACgkk+lXLCwudT1Kzh+wXXkPOvmO0RA2jrXa+LtPtdP0uzvLW3jiNreQv8iAcbsH+ddpHjHH1qYUbvUcqnY8lv/CWr6XbXEzS20NokuEflmKluOO3WtWf4eRx6bcXNxqlzPIsTMFjAjTpmuu8X2/2rwpqMYHIhLj6jn+lN/tS0Xw1DeXMgEMkC5xyTuHQevWtPZRuQ5uxB4W0fSV0azvLaxhV5Y1cvtyc/jXSAcVyHgrWrNdFtdNmm8m6i3KI5flYjccYz7EV2A6VtBJKxk3dgKKWirC5BNbwzriWJHHo65rNk8OaZK25LYwMf4oWKH9K2aKLDuc/N4ckIxFqUu3+7cRrMP1Gf1qhJ4fvoCTHaWso/v20727/lyP1rr6KXKgucaLnVbPrLqcKjtPAlwv8A30uDUsPiS7DbT9guD3CytC//AHyw/rXVkVBNZW9yCJ4I5Af7yA/zos7Bcy4vESBc3Njdw/7QTzF/Natwa7ptwdqXcYb+6x2n9ahk8N6e53RxvA396Fyn8qqz+HZ8ERagZB6XUKyj8+DRdgb6yI4yjKw9Qc07IrkG0TULY71sreQ/3rO4aFvybI/WmfatQssBrjUbbHUXVsJ0/wC+kxQpAdlmlrlIPEV4cD/QLv8A64zGJv8Avl/8avL4jRRm40+9gx1Yx71/NSafMBu0Vm2uvaXd/wCqvYt391mwfyNaCyIwyrqR7HNO6AdRSEigEUALRSZozRcBGAKkHoRXGG2Oi6rLYsP9FuD5tq3ZSfvR/wBRXaVQ1XTodTs3glBB6o46o3YinGTi7mdSmpqxzmo2SahZtbPwCQc4zjBzVhRhcenFVLSeZJ2sL0BbyLrjpIv95fX39KuivQg1LVHlTi4vlYCilpKtkIKKKKQwooooAKKKKBBRRRQMKR3VEZ3IVVGST2FLiqMNvJr975CkjTYmzM4P+uI6IPb1NRUqKKNKdNzZe8O2zXd1Jq86YDjZbIeqp6/U11FMRAiKqgBQMADtTxXnt3PUjHlSQtZp/wCQ2f8AcX+taVZp/wCQ2f8AcX+tBZp0UUUCEooopjCiiigAooooAKKKKACuT8ZzxQNotxJIqLFqEZLE4wDnP6V1THAJryrUtWW81H7bdTM8yymKPTxCxKJnG7p171nPYEaXjDxDHfaRqVhp8H2pRFl51cbUbqMep4rtdHuBdaVZzg582BHz9QK4O203WtXRobXTlsbaRSGmuhhjnuFH9a7rRNMOj6Ra2HnGXyIwm88E1MVrcE21qXLmITW0kTAEOpXB9xXk8WnXGkxwwXuk6k0sJwsiAuhweCADXrtJj3qmrsDx3U72O9aGGTR9UZVkyXS2Icdfun64r0zwz9vPh+0OoqVudnzBuuO2ffGM1qleaUdKSg07holYcOlFFFWIKKKKACiiimAUUUUAFIRS0UAIBSFcjtmnUUWGU7jTbS7XE9rDJ7soNUG8M2SkNbma3b1hmKj8ulbdFJpAc3ceHLpxxeRTj0uoFbP4jmqD6Lf2uWFgp97G6aM/98tx+tdkeKw/E+qtp2lN9nG67nIht07l24z9B1rOo1CLk9kNK5z8WuyRbyuo3sIQlW+12vmICOo3JWla+IbxxmMaffqf+fa52t+TD+tWNP09dP06OzyJCq/MTzuY9TWNHBaaTqSWOoQRPp9ycW8rqP3TH+An0PavKoZkqlTkZo4aG+viOONAbyyvbbP8TRb1/NcirtvremXR2w3sJb+6WwfyPNUR4dtVObWe5tvQRSnaPwOaiuNAvGBxc21yv926gBJ/4EMGvXV7GR0CurjKsCPY0vB4rjTpV5a5I011BPDWF0Rj/gLUv9pXVm219Ru4AOi39oSP++l4ouBu6vo0OpwjkxXEfMUyfeQ/1Fc/Fcy2lx9h1JfKuh91/wCCYeqn19q0bfW75gCI7G9HrbXIU/k3+NLfalYXtsYNW027hiPUyw7lB9Qy5rWFVwdzKpSU1qRZFLispZGtVJ0+7i1O2Bz5e8LMg9s43VctdTs7sbUkCSjhoZAVcH6GuuNeMjz6lCcGWKKUkDuKqXV1MlzBaWkCz3U2dqs+FUDqSRVucV1M4wlLZFrpR2z2rNfU7qAmO50a+W47LGm9GPs3+NXrbw9e3lt5+oXckFw4ykUDYEXpn1NZyrxWxrHDzkSDnpzVW71KysSBc3McbHsTz+VKuieIZcQTXVrDCDgzxAmRh9DwDWi3hrTodKuLVVAadCslw/Lk+uTWbxPZGkcK/tFccqGBBBGQQetJIyxIXdlVQMlmPArAOmRMDbDVr3U7oAKkdl8qRgcAsRx+tbeleFrp44n1y6+1Mn3YF4Qem7+8aPrPkP6o11ILeG48QEpBvi00cPP91pvZPQeprrLW1hs7eOCCNY40G0KvQCpEjVECqoVRwAB0p9Yyk5O7OqEFBWQtLRRUmgVmn/kNn/cX+taVZp/5DZ/3F/rQM06KKKBCUUUUxhRRRQAUUUUAFFFFABio/JXduAXPripKKQDAmDnvTsUtFABijFFFKwBijFFFFgCiiimAUUUUAFFFFABRRRQAUUUUAFFFFABRRRTAa5wM1xUMi654nmvjg2mn5hhJ6M/8Tf0rb8V6qdJ0C4nTPnPiGEDqZGOF/WqOj6aNO0aCybDMF/eH+8x5Jrxc3xHLD2a3ZtSWtzCOsvY6yTcaram1SViF37iyEccDuDVnSDBrmivYXhmmcg+Y7xMvUnGCe4q7pmkJa3d3OYoEEjYiVFHC/wCNWora7j1SWb7SXtpFB8puqt7V4EppK63N7EHh3VJ7S8bQ9TlBuYxm2lJ/18fTr/eHcV1uciuT1jSRqcCmKTybqFhJDMvVWHT8PWrvhrXTq1u8VzGIb+3Pl3EXoexHsa+jy7GqrTSluc9SDWpvFcik2gjB6elPor1TIz59F065yZbOFmP8WwA/mKqnw9FHza3l3bH/AGJSR+RzW1SYosBzdxod4QQ0lneD0uIAGP8AwIVi3fhpJsm50SYkf8tLK65X6A4Nd9ijbU8vYDyq+0SGW0Fs2v6jaJuBVL+A4BH+0P8AGrmi2WpaPKbmzttP1RtuwSQ3RU7T7HIzXo5jVl2sAwPYjNZ8/h/S7ht0llFu7Mq7T+YpOLHGy6GAfFuoQttu/D1zbY/id/l/MDFWYPEt3eHFtbWRY9nvVyPwAzV7/hH/ACjm01G8hPYNJvX8jVK50K+kBEken3o7mWDYx/EUrMNCyI9fuRzPZWyn/nmpc4/GnL4dSdg+oXlzeMP4Xban/fI4rH+w3NoTjTr+3UfxWdzvUf8AASadHrE0J41gxkcbL+2Kf+PDijYR1cNpBbxiKCJIox0VF2ipxwKwbfV9SaMMLW1vE/vWtwD+hqX/AISS2j4u7a7tT3MsDEfmM00xWNmlqhbaxp94cW97byH0WQZ/LrV4HIGKq4C0UUUwCs0/8hs/7i/1rSrNP/IbP+4v9aBmnRRRQISiiimMKKKKACiiigAooooAKKKKACiiigAooooAKKKKACiiigAooooAKKKKACiiigAooooAKKKKACmscDPvTqoaxqEel6Tc3sp+WFC2PU9h+NTJ2VwW5zGqTDWPGEFp96300edJ6GU/dH4Vp390lpZyTPNHAf4Xk5AJ6VneGbKS3003NyP9KvGM8pPUFuQPwFW9cukstHurlwG8tCQCM/N/D+OcV8bjK/t6/odcVZHLaNrF0dR1KOG8kv5OHjXyysQyM9e1W9C8W3OqQXEstmjeUF2pCTlie/Pb3rGsru1l1j7TfSyrcJaxgwysYg8gyDnsetGiae1tDfRTXenpFcQbdwlDANk8H6CnKnFplnaaNqcmq28s0lsYNkrRgFs5wcHmqWtWdzZXaa7poJuoABNEv/LeL0+o7U/wvaWtlpxtrLUTeRI3HIOw9+a3fp1rGNR0Kt4iauWtL1KHVbCG8t2DRSDI9j3B9xV+uFV38K60J4+NHvXxKo6Qyn+IegNdtG4fBBBBGQRX1uExKrw5upyTjZklFFFdhIUUUUAFFFFABSYB7UtFIBCoPrTWiRxh1DD0IzT6KLAZc/h7Sp23myjR/wC/H8h/MYqudBlhP+iarex+iyMJF/8AHq3KMA9aXKgOUvNF1C4R0ni0y63DAd4trA+ua29FspNO0i2tJZTK8SAM5PU1fIFAoSsAtFFFMArNP/IbP+4v9a0qzT/yGz/uL/WgDTooooEJRRRTGFFFFABRRRQAUUUUAFFFFABRRRQAUUUUAFFFFABRRRQAUUUUAFFFFABRRRQAUUUUAFFFFACHpXM+MNL1PVrK2gsFikVLhZZY5G2q4XkD88flXT0VE4qSswTs7nFD/hMBx/ZmnH6XDD+lRy2/i24XZLpellfR5Sw/lXc0Vwf2ZQ7GntpHCSaX4pvU23NpozD0kBaqI8Fasz7jZaAh9RAxr0mitFl9FdA9tI4e38O+J7eHyoNQ0u3T+7FaYAqYeHvFT/f8Q26/7loP612NFH9n0P5Re1l3OIuvB+uXttJb3PiVpI5FKlRaoAa6fRNPk0vSrayluHuHhTYZWHLVoClrelQhS+BWE5N7hRRRW5IUUUUAFFFFABRRRQAUUUUAFFFFABRRRQAUUUUAFZp/5Dbf7i/1rSrNP/Ibb/cX+tAGnRRRSEYt3Y38sxaK6kVewVqrf2dqn/P7N/31XR0UAc7/AGdqn/P7N/31R/Z2qf8AP7N/31XQ0UAc9/Z2qf8AP7N/31R/Z2qf8/s3/fVdDRQBz39nap/z+zf99Uf2dqn/AD+zf99V0NFAHPf2dqn/AD+y/wDfVH9nap/z+zf99V0NFAHPf2dqn/P7N/31R/Z2qf8AP7N/31XQ0UAc7/Z+qf8AP5L/AN9Uf2fqf/P5N/31XRUUAc7/AGdqn/P7N/31R/Z2p/8AP7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P/AJ/Jf++jV3TbCeGYyTyM7epNatLigBMn0opaK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CN" dirty="0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2.1 </a:t>
            </a:r>
            <a:r>
              <a:rPr lang="zh-CN" altLang="en-US" dirty="0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你身边的光学现象</a:t>
            </a:r>
            <a:endParaRPr lang="en-US" altLang="zh-CN" dirty="0">
              <a:solidFill>
                <a:srgbClr val="C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364604" y="5847466"/>
            <a:ext cx="4572000" cy="96436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34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里面有什么？</a:t>
            </a:r>
            <a:r>
              <a:rPr lang="zh-CN" altLang="en-US" sz="3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3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DEMO</a:t>
            </a:r>
            <a:r>
              <a:rPr lang="zh-CN" altLang="en-US" sz="3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</a:p>
          <a:p>
            <a:pPr>
              <a:lnSpc>
                <a:spcPts val="3400"/>
              </a:lnSpc>
            </a:pP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IMG_007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20000" contrast="20000"/>
          </a:blip>
          <a:srcRect l="1267" r="17750"/>
          <a:stretch/>
        </p:blipFill>
        <p:spPr>
          <a:xfrm>
            <a:off x="976393" y="1108619"/>
            <a:ext cx="7764651" cy="444520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-1" y="6550223"/>
            <a:ext cx="50911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u="sng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Taken by Chao </a:t>
            </a:r>
            <a:r>
              <a:rPr lang="en-US" altLang="zh-CN" sz="1400" u="sng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Zuo</a:t>
            </a:r>
            <a:r>
              <a:rPr lang="en-US" altLang="zh-CN" sz="1400" u="sng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@NTU COLE, Feb. 2013</a:t>
            </a:r>
          </a:p>
          <a:p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287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video>
              <p:cMediaNode vol="80000" mute="1">
                <p:cTn id="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6" descr="data:image/jpeg;base64,/9j/4AAQSkZJRgABAQAAAQABAAD/2wBDAAgGBgcGBQgHBwcJCQgKDBQNDAsLDBkSEw8UHRofHh0aHBwgJC4nICIsIxwcKDcpLDAxNDQ0Hyc5PTgyPC4zNDL/2wBDAQkJCQwLDBgNDRgyIRwhMjIyMjIyMjIyMjIyMjIyMjIyMjIyMjIyMjIyMjIyMjIyMjIyMjIyMjIyMjIyMjIyMjL/wAARCAEsAcE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36iiigAooooAKKKKACiiigAooooAKKKKACiiigAoopMigBaKMiigAooooAKKQsoBJOAPWmxzRzKTFIrgHBKnNAD6KKQkDrQAtFNLqBksABWbZ+ItJ1C/lsbS/hnniG51jOcD69KV0BqUUUmRjOaYC0U0Op6MKXI9aAFooyDRQAUUZHrSbh60ALRSZFLQAUUmR601mG0kGgB2R6ilyD3rJ0/V4NWsJ7i0VnEUjxlSMFmU4xUukX76hZefNZzWkm4q0Uw+YY+lK9wNGiq9xfWlmga5uYYVJwDI4UH86kSaKVA8ciupGQynINFwJKKTI9aNw9aAFoqpZ6jbX/m/Z5VfyZWifHZh1FW6LgFFITgVXgv7W4ubi3hnV5rYhZkHVCRkZ/Ci4FmijOaKACiiigAooooAD0qqLk/bmg9gatVmn/kNt/uL/AFoA06KKKYCUUUUAFFFFABRRRQAUUUUAFFFFACMyopZiAo6k9qpXOsWNndWltPOElu2KwjsxAz1pdUtI9S0q6spGKpPG0ZYHBGRjNeZXSWdv4d0i01vXbeG90q7Dq6PvZ0Vun1xUSnZ2KSuek3Ot2Npqlrp00pW5ugxiXH3sdea0Ac15Pd+LrDUfGNjqllZX2ox28DJEsMJADsepJ9q9N0u7kvtOiuZbaS2dxkwyY3L9cURldg42LZIBrhfGXjyHQ7m0hsJ4p5xOPtMCjcxTB49jnFdw5AyScADrXkHjnXPD0sbwaPaLJqKTiV5Y4MYKnJJPepqu0bjguZ2PRdL15ptH/tDVbf8As1S3CzuB8vYn3pLDxjoWp6kLCzvlmuCCQqAkfnXk2ralq2p+EDe6zqlu6Suklraqqg8Hvj2rZ+GlwbnV9eS3itoJpIY3jCcqnUdvwzWUazbSLlSsrnrm9c4zSk9q8y1SwvtK8R6Ara3f3moXV4GlUvtiEYI3YQDpj3r0zNbxnzGTjY4P4i6xBZDTbO9S4ayuHZplt2IdsDhRjqDnkVV+Es++21iBA6wpdbo0c8oCOlM+KHnQ3Gl39vcwwPalzukIOCQMHHeqXwovLl7zUt8MksVwwka7YbQX9BWPM/amvL7h6xmuQ8c+K4NC0i4jhvVj1JkBhTGTnPcdhwa60c1zvjG0tW8M6rM0ERl+zN85QZ4HHJrafwmcdyvoviGXXvDMl7NpM/8AqseUwH7/AI5257VwHhnxO2havdwy21lYWAu28yMqfOQH+AY64ruvDqyap8OdLSxvmtHNqieeqBtpX5TwfcGuOt9E1Dw1rV3cxaRFr7SMGiv5XC7Dzuzwec9ee1Yzv7rLilqevRyrLCsiZ2suRkdqzdcv72wst+n6e97Ox2iMNgL7k+lU/DWuR6pZRxzXlnNfqMzR2zfKn4Vq6jdx2FlLcyo7pGMlY13E/QVummrmfU888Gr4k1LxBqU95qbWkMN1/pFqqhwWwPlBPQYxXe6tqsWj6e15NDNMqsF2QRl2yfYV5HF4l1qLXrqLS4VsY9YvPknuUyVPQn8K63XPGS+H/DbQW2pQalq0RWN2bHBbjcQOtYxqJJmko66G14W8ZW/ia6vIYbS4gNvjJlXGc/19q6csB61wvgXw1q2jeZdX+oxyLdDzWt40x8553E46+1dswYrwfxxWsG3G7IklfQoRa5Zz6rd6erkS2iq0m4YGG6c1VTxJZvf6pBux/Z6LJIwIOQQTXmFxoVxf+N9Xi1/V3jjt4llkljAQMnYfQVlLpGrnW9RsYZHtC1r5ywwlis0Y6D1PFYOtJN6GqpR7np8nxN8NR2kU5vGYyAHylQll+o7V1VpeQ39lDdQNuhmQOhxjIIryDwt8M575bO91VkjtGUSeSoxI+em7jivYUiSCBYoUARF2qi8DA7VpTlNr3iJpJ2Rzeq61r8GsrYado0U0RAYTS3ATcO+B7Vf1y+1Ky0sSafpxvbpsARhgAD3JJ7V5x4u1vxEfFGlGOz/s2YB47eSR1fdu6se3ar9l4n8T2OrafpLT2GrPMSXaPO9VzyWYcAfh2qfaq/KP2btch+GceuTX99M94sFlFdObi027i0hHQHsOleqIwkAIrww69rOlSeIbXToPJSW+YzTRoXMIIxx+R5r03wXfaSNGt7LT9TW6cKWYvJl2Y8scHnqaKU1sFSD3MvxlY+ExqqTa5BcXErIu4LKwWNC20MVBHGeKy9f12S08RaPo3h5JXtrEiaaG0Ody9Av0wf1rJ+I+osPE2p23kvJmxjiDKM7PmD5PtxWt4XsbjRPCEOt6LYG/v7vaZxI2GCc8LUufNOyGo8sbs27fxpqH/CQ2OnX+imzjvSREzSgvwO4ArotbuNVt9O8zSbSO6uN2Nkkm0Yx1rg9SvZ9S8eeEpJ7KS1mcOzQyHJXANdt4h1+x0HTWlvZthcFYwoyzN6AVad07kuNmjh/hzD4gvd2prqEUOnS3Uks0AiBZ2PJ5xwMn17V6puGcd68V0TX/ABLonhBFtdMgt7a2Vna5uckuSc8DjnmvT/CeoXWreGbC/vYwk80e5gowD6ED3GDTpNWsFRO9zaf7teYadf6yPGvigaLZQ3DGeNZDPJsCFVx+Nd/4gvZNN8P315EQJIoWZSRnntXj1hr3iHR7a68QIlgo1IrLI0xyXI4yoB781NaaTSY6cW07Hrfh19aexdtditYroucC2JI29s571sVgeDtXutc8OW+oXkKxTS5+VAQCASARmt+to7GbWoUUUUxBRRRQAVmn/kNt/uL/AFrSrNP/ACG2/wBxf60AadFFFMBKKKKACiiigAooooAKKKKACiiigDH1zw7Y67CiXvnFY+QI5WT88GuM8L6BoNx4o1q0j0iCSCzdRFLITIQ2PmHJ7HNelEZGKpWGk2elmY2kIjM8hlkx/Ex6molG7TKT0K+pSRaFpE93bWIkEK7zFCApIHXFT6RqltrGmQ31o+6KZdwz1HqD7jpVuVUkjZXwVPBBrM0PRbDQbea308sIpZWlKltwBPUD0FPZ6CNQ/nXnUssWpeOPEFpCsSpFYCEKMAvIcn0684/CvRmGRwcVxU/w20u5e5uWubtL+eZpftUcm1gScgAdMCs6sXLRDg0jy9tCs7PwYbrUIbsapNK8VtGVbaCpHbtnNaHhJNQTxT5EFt/Zk97pzxx/LjJABDc+pBrspPCnjGyKfYPEUF5GucJexYI/EZrMn0Dx7c+ILXU3XTVuLVSkcyt8pBGOR17+lc/JJW0N+dWsVNM8H+N4tVh1aS6ia7t2KIbqUyHaeDj06mvXFDm3XzCPMwN23pnviqulwXsGnwJqFws90B+8kRNoJ9hV4jiumEOUwlLmPM9e8P8Ah+x8R6fbT2z3U995ztJcXDNsIXggE4ql8NtBub6GK/u72VbSzmcQW8bEBnB5Leo7V1d/4Gh13Wri/wBauGnXaI7WOAmPyl+ueTVL/hWrWaFNH8R6pYLnKoGDKPw4P61Lpy5+ZFqS5bM7vcOmRk1wfjjRdW1lLyWe/W10i1gaRI4z80zAZ+bpgVseHvCC6PcyXlzql5qF467TLO3AHstbt7YW+oWU1pcqXhmUq65xkGtJLmjYhOz0PEL3WGi+G+iWsdzdQvsctHCuEkO85DN2+ldvoGs6afBclvpSQtcQwbpLeeXgM3Xcx65qt4l+G5l0lbbR7+aOK3UmOxcgq7ZyTuPIJzTdJt4bqzi0abwLeWsErDznYgJx/EW4Jrn5JJ2Zo2mjm/AfiSy8P6jqH2vYv2hwqQwRF23Z7Efw+gr2WW5CWT3DLhRHv54IGM81wFx4C1bSdWmu/C1xYwwTKA0d0hYxn/ZODXZaLpt1baOlpqt4b+d8+bIy4znqAPSrpKSjysmbV7o8Mnlg1WbTrae6ktlkupXkmlGNqsQQQe/Arrda0Pw1H4XNnouoWf2pXVzJLMN0gHYmvTLrw9pN5aJa3FhBLDGAERkBCgelYzfDfwqzlzpacnOAxx+WahUGr2L9rexiaanxBvlswZdPsrNApMqYkMifmecfTrXoijg0y3torWCOCFQkUahUUdABUoGBXRGNlYxbuzzbxh4G1TWvE/2uznjWzuY0S5y2GUKcnA71peJ/D+qf2pZa5oAia9tUMbxy9JE9K7baD1pdopezTHzM87F58R9QdbdbHT9NjJw0+dxA9gSc/lXfW8csVrGk0vmyKoDPjG49zjtUmwU6nGNgbucX478HT+KIbRrOaOK4gc/M+cbTjpjvxWh4f8Iab4btiLSLN06gSTtyznH6DNdJtFIVBFHs43uLmdjg/AmianZ6p4hn1aEKbm4XaccPjdk/TkfrXSweGNGs9TGpW2nwxXWCPMQY6+1bAUCjFCgkhuTbueV+I9E8RXHjHU5tMsIpYLq0SBnlIC7T1wfXiuz8KaNdaH4XttOuJVkuIwfmHKqT2Hriug2DFGwdO1JU0ndDc21Y800m21vVviOl/q1ibaPTo2RXUfLITwCM+oNb/jqGBtE+0SagLCe2bzIZGAIZh/Dg9c11mwVDcWdvdoEuIUlQHOHUEZoUHZq4N3aZ4Jfav4g8RW1rPqlrcT6RBIC/2aLaJADzzXsnhzxDpWtWMY0yUbYlCmE/KyAcYIraS3iSPy0jVUHAUDAH4VQsvDul6dqE99aWiQ3E4xIyDGR9KiFNxY5STRB4gvtN+zrpeoSmIahugQ+px69jXmB8P+FtBvLuz1n+0b6e1UPGhBVGj4PyAHsT+let6lotjq6RLewiQRSCVOcYYdDT5tKsri5juZreOSaNSqOygkA9qc4OWpMZWOfXxdpOm6VptzFFJ/ZlwPLWeNQUhxwA3p/9aupilWaNZEIZGGQQeCKpy6Lp82nvYPaxG1cENEFAU59qtwQR20CQxKFjQBVUdgK0VxElFFFMQUUUUAFZp/5Dbf7i/wBa0qzT/wAho/7i/wBaANOiiimAlFFFABRRRQAUUE4qGS5hhYCWZEJ7MwFJtICaimqwYZByDWZrmsRaLYG4kVpJGYJDEn3pHPQCjmVrjsWL7U7TTLdp72eOCJf4nOM1i/8ACcWBXzBZakbf/nv9mOwD1PfFUVsFg/4nfiMrNe4zFbHlIfZR0J96vaT4hGpXclvLCqKVyoHOR6Vnz3Hym7a30N9bpcWsqywyDKunINZmseIl02RbW3ha8v5B+7to+v1Y/wAK+9cjaalcaNrmq+HtJi8yeSYPbIR8kIYZYn2HpWuPsvha3fa5utWn+aaZzlif6D0FDmPlGzaVNcKLjxPq5Utz9ktpCiJ7ZHLVW1m0h8MWdtrmjTSxxrIvmwtIWWVDx0PQ1kPNPf3YM0u55HAyx4BNanjOS6msrLw9p9jcXUrlHkZF+RUX/a6DmoU7jtbQ72GQSQq+PvAH86duUc/z4rj9viG7jAvNStdJgxxFAd8oHux4/KoDpegsT9r1q+uG7lp2x+lWp6XRLidsGVs8inbRjpXn9/Y6Vp2kz3+mavd2skZGxvNZg79l2t97PtXZ6TPc3Gk2k10m24eMNIvTBxTU7uwmi9tFLjNJRVgGBnNLiiimIMYooooCw3YuSccmlwKWigBAo9KXAoooAU9KbS0UhiUUtFAAKKKKYCUUtFABRRRQAUUUUCCiiigYUUUUAFFFFABRRRSEFFFFABRRRQAUUUUAFZp/5DR/3B/WtKs0/wDIaP8AuL/WmBp0UUUAJRRRQAUUYprY6UgMTxLrEmmwQW9onm3923lwR+/dj7CsRPC+k3Mvk6xePd6k4yzs5GD7DtTknWbxfrWoS8jTYEghz0ViMt+PSsCS6le5NwW/elt273rnnM0ijV064vfCHiCHSr+d5tLvCVtpnOTG/ZSfQ1ctZU1XWrrW7kk2WnlorUN0Ljhnx+lQanfaf4h8NSWt7IYrlcMCByGHQislb949Dj0qNQsK8Fh1bvzUuaSsUo3DUtQm1KfzJWOz+Fc9BVG21CW11MLENkqgOjHo1PzxmmbAXV8cjoax5m9SrFxb+ZdXn1OHCXEyhXYDqB0qGWSSeVpZn3yMckmmUpBHUUczCwdCCOtTfb7xU2C5kC+m6oarTM6XcQCs0bghj6HtRcLElzO6sspDyZbaxPNXpkg0vyPtyyS3dx/x72MX3pPc+g96itJlt7uKZlLqjAketb95qfh/U50nvdPMkqJsVyOVHXAIq4JPqKWha0rw3JPcRahrJSSZBmG1T/VQfh3PvXWL0riLOCOV/wDin9Wntphz9muCXQj056VuaLrMl69zZ3kIgv7UgSqpyrA9GX2NdEbGTNyiiitRC0UUUwCiiigAooooAKKKKACiiigAooooAKKKKACiiigAooooAKKKKYBRRRQAUUUUAFFFFABRRRSAKKKKACiiigAooooAKzT/AMhs/wC4v9a0qzT/AMhtv9xf60AadFFFAhKa5wpNOrL8RJdSeHr9LIE3LQsqAdcmk9gMg6tquuXMiaKsUVnExRrucZ3sOoUf1qQ2Xii3Uump21yR/wAs5IdoP4is/R9f0aTRrbTDe/2fPHGIzFIfLYEdevWi70u9VTPYakbiIDJ/eZP6VhKRoomWZbq2XXE1C3NvcXlwkiKDkMAoBINZ/UUss8txJvldnbHVjTa5nK+hrFBijpRQaRTRFJMkLJvOA5wD2zU1QzwrcQPDJ91x+XpTowyRqjMWIGCx70IkcwO0gHBIxmoLGaWS32zA+YhKkn+LHerPXrSjhcCgdhCKawziqX9rQjUHs5f3cgxt3HAbPpV7/wDVQOw2KWEXKxyMM/eZc87a2X1i0OqR6dpuhwzlo96PK+zce4rnYNKg1XxVZ27tIrtE4LRNhlHYn8c1tR+HLq08W6dZ3F6jR4M8Uojwzleqn3xWkF1InY3orTxTPGEij07TIj3QGRwP5ZrW0XQY9IE0jSPcXc7BpriT7zkdPoK11HyinV1qKRg2JRRRVALRRRTAKKKKACiiigAooooAKKKKACiiigAooooAKKKKACiiigAooopgFFFFABRRRQAUUUUAFFFFABRRRQAUUUUAFFFFABWaf+Q23+4v9a0qzT/yG2/3F/rQBp0UUUhCUhHFLUNxcR29tJPIwWNFLMT2ApN2A5rxfPp0FqkMmnW97f3LbLeJ4wSzep9hWTpelWPgy0eR2Mup3KkyKGOxc/whegFNsLhpftHiu8TNxdEpYRt/yzi6Aj3PWsa7unG+4mO+RiNxJrlnLc1igZtzk4xnnHpVS7eSGW3lXJXftZR796ucHB9RmmsAawNEGcmlqtfzm0sZp15KISBRYXQu7OObHJHK9wfSkWWcVnrqiLdXEUsUkaROAZcZTnpzWhitHwVCk2sazbyorRMkZKsMg/gaqKuyXpqZiSI4yjqy+qnIp/8AKujvvh5p0sjS6bcXGnu3JWJsof8AgJrPPgTW92P7ehCf3vs3zD9ar2chKS6mboVjbap4rmtrqBJ4Ta/vFZc45457Gugb4dWYc/Z9T1GGL/nmJcgfia2fD3hy18PwOsTtNcScy3En3nP+Fad5eW+n2kt1dSrHDGu5mY8AVcaatqRKeuhlaR4c03w8ryxsxkYDfcTvliPTJ6Cq/i8+RZWWrxdbG4WQlf7h4b9Kw7Zb3x9ei6uRJb+HomzFCMqbkj+Jv9n2rtbmwin0yWyKDynjMYXsBjGKtLTQT1epbinSWFJEOVYAg+oNTbuM15ro2s6rHpkljJfWenxaZIbeWecbnYjpgcdq17TWtSsZ7Ca7vEvtOv5fJSUw+U0bEfLx3BNaRqJkOLR2dFFFaCFooopgFFFFABRRRQAUUUUAFFFFABRRRQAUUUUAFFFFABRRRQAUUUjHHamAtJuwcVUvdStdPgM11MkUY7s2KwZvE11d4GlWJKt/y3uDtX6gdTQk3sRKaitTqN4zjFMluYYf9bKif7zAVwV1eXiajHHq2qXX2Z4yxSzQoM5+6COf1oh1DRIL5VvdJ8m2kQlbm7Jcsw7EHOM0OMkNTi+p2h1nTR1v7b/v6v8AjSrq1g+Nl5btn0lFcimu6azb08NubPoJvIXJ99vXFY82lW+t6+97Zie0sREqlDEFEjeykcCklNu1gc4JXbPT1mR1BRgwPcHNO3D6Vw66NaRjMBmt2H8UEpX9OlWI5tcsyBBfR3cY6R3SYP8A30P8K1dKSMViYN2R2VFc5a+KoFlEOpQPZTEgAvyh+jV0CSLIgZWBU9CDwayem5umnsPooooGFFFFMArNP/Ibb/cX+taVZp/5Dbf7i/1oA06KKKQhK5XxzPJ/ZMGnxsVa/uEgyP7pPP6V1Ncl41kEEui3kg/cQXqmVuygjGf1qKnwjW5neJcW9xa2UYCwwQhVQdBXO3SxPblJmARuMk4rc8aXFtDdRXYuEdJECqqEMzY9BXI6ppl/JLps18DAlxMTFbnqEUfeb3PpXHPc6IWsaoO1VUdAMVnJqUjawYtn+h7jCsnrIACR+Rqxe3AtbSSTHznhB6k8AV1un+DYJ/BsGnXGY7gnzzKp5WQ85/p+FKMXLYLnHasGktVtEB865kWJR9T1x9K6rWfCE8ax32j7ROsQWa3P3ZcDqPRqqabaeHtB1X7Tq3iCK7vY8hFbCiP8PWupi8ZeHpZkhTVbZpHO1VD9TVxprqJyfQ88F5KjeVNY3cc2cbDCf512PgbSLqzhutQvojFPdsNsZ6og6Z9660beuB9cUuBmqjTsyXJvQWjaPU0tFakjduO5qvfafa6lbG2vIVmhY5KN0NWjSUARxQxwxrHGoVEGFUDAAqSopp44FDSyKinjLMBzUisHUMpyD0PrS8gPMvGGjWtt4tjuXs/tC6nGUjDPtEc69Gzn0P6VoWpfWL7SNEjmFzHpzLcX1yvK71HyoD3OTWt4+0w6l4WuNiFprbE8eDg8df0zWl4WgsYtBtJNPhSGGWNXIUdSRzk9zmpjH3gb0NuiigV0EC0UUUwCiiigAooooAKKKKACiiigAooooAKKKKACiiigAoopCeKAEZtozXP6l4iKztZaeiT3Q4Zv4Iv9739hUOsavLd3DabpzlQpxcXK/wDLMf3V/wBr+VV4LeCzgEUahEHUk9fcn1rSFNy1OatX5NI6sgj0/fcfa76Rru67SSdF9lXoBV0ZPA5rFm1553MOlWhnYcGaQ7Yl/HvUDjxBKm031pEGPzGKI7gPYk1UsVSpO25yShOfxM6IKfQ/jSPsAG8LgdN+MD86wI9LwmHv7yR+7NKaVtJtGwZVeY/7cjH+tYyzCF9hqjbdmy1zbD/ltEP+Bim/a7X/AJ+Iv++x/jWONJ0//n0i/EZo/sjTv+fOH/vmo/tDsivZR7m2lxA/3Jo2+jCpvx4Nc42iac/H2SMf7oxTP7PvrJi2l6i0an/lhOu9M/XqKuGYpu0kS6EejOjkjSVCkiK6HgqwyDVSCG90dzLpUm6HOXtJWyp/3T1B/MVQstduBfR2Oq2Yt5peIpYm3Ruf6Vud6606dZaApSos1tK1q31SElAY5k4khfhkP+e9aWeK4y5sTJIlzayGG9j+7KD1H91vUVtaNrX9oxvDKnlXkPyyxZ/Ue1c86biztpVVM2qKB0oqTYKzT/yG2/3F/rWlWaf+Q23+4v8AWgDTooopCEqC6tLe9tnt7mJZYXGGRhkEVPRQ0MwrDwjoWnT+fb6fEso6M2W2/TPSsP4gaZeTDT9QtLdp1tHfzY0+9tYdRXbSMqIWYgAckk9KwLjXku/Mh061nvSPkZ0wsYPpuP8ASspxi0NPU4/wxoVzr2pQardwNBp1uS0ML/elbsSPQV6WFAGAKyfDNhc6ZoUFpd7PNjzwhyACSR+la9QopbF3uUJND0qWQySadbM7dWMYJNMHh/RwwYaZaggggiIcGtKqF5rWnWF5DaXV5FFPN/q0ZsFqLBdl7AA4FLRRVIBaKSg9KBCmkqlNqltb38VnKWSSYfuyw+Vj6A+tXBQB5x8Xba7l0yylt1kaNJCHWME8kcHiuy8MRTw+G9Ojuc+csC7geoOK0Lp44rdpJF3KvOMZrkB4rnnv1ighZU3shLD7uOf61NrO5aTktDtJEWRGRhlWBDD2rB8Ig29reafndHZ3Txxn/Z64/WrA1eOPR5b+6OxIQSx6A/5/rUfhS3mj0v7TcIVmu5GncemTx+mPyq1uZtaHQ0UUVqQFFFFABRRRQMKKKKACiiigAooooAKKKKACiiigAooooAQniue8RapPF5enWLD7ZcjluoiTux/pWze3UVjaSXMxxHGpZq5GxSWRpb+5H+kXR3MD/Cn8Cj6CqhFzlYxrVFCJYtbWKwtlijOEXOWJ79yaxLiZtfkZFZk0yM444M7D/wBlq34ka5/saRbaORy5CyCMZbZ/Fj8KrafeWc8YitiyiMAeWyFSo+hqcbUcFyo5KWq5mWliSNVVFCqowAo4FSUuKQ15Ldy9wo60UUAJilxRRQAYFFFNlkSGJ5ZGCxoMsT2FMdrmJqiXNvq0GqIiXNtbjJtySCPVh6kV1NrcxXtrHcwnMci7lrnIzqGvRYtF+y6e4INw5y7j/ZHYV0NlaRWVnFbQg+XGuBmvWwCmk77GddppJ7k4qpewSqyXtm2y8g+7xxIvdT7Vcor0JxUlYwpzcXdGxpmpR6lYxXMWQHGGU9VI6g/SrwOa5GwlXSNaUHi1v22n0WXt+f8AOuurgkrOzPUhJSSaHVmn/kNt/uL/AFrSrNP/ACG2/wBxf60jQ06KKKQhKQ9DS0h6UxnM6y76nrcGiJKUgMZnuSDglc4C/Qms/Wtb1HRIimnaNGLaN1iV5n2hmPACqOo96ua9b3+n6zFrljatdoIjDcQKfmKZyCvuKz7/AMU+HdWsWtb+2vmz/wAsmtJNwPtgda55XKSOm0ia5lsl+2m3+1D/AFiwNlV9q0M155p+vx6K1uLPw9c2WkzzbJbq5+Ulj0OCc/nXfoxZc/rST7jsSdq8v8deEtW1jxfYXdnDvtztVpAf9Xg5Jr0O81G3sQDM4GenNR22r2t06qpxu6E96bVyldal2JSsaqewxT6MiimSFB6UUUwOb1zTtT1a/tbdUgj0+KVZmmLEyZB6AV0Y6UcGjIHek0AkiLIjI4ypHNZFzpmnWcMlxO/lRINzFm4xUet+KrDRj5RLXN4/CWsA3SMfoOn41kwaDq3iWZLvxFiGzBDRafE3H1kPc+1S/Id2gs438X3cUohMPh+1bMakYN047kf3RXbKAFAAwB0pIoUgiSOJAiKMAKMAU+tkrIhu4ZozRRTELRRRTAKKKKACiiigAooooAKKKKACiiigAooooAKQ0tIehoA5jxPOLi4stLBBEzedNz/AvT8zig4OSBgZ6elVEYXmv6nddVjdbWM+gQZP6k1LdXMVlaSXEv3EGT6muqjaMeZnm4ifNPlI72+hsIg0hJduI41GWc+gFZ1us0jtc3OBO4xtHRB6VFYxyXEjX94M3D/6tT0jTsB71exivMxWI9pK3QqEVFAKKWkPHU4z61x2LCiijPGaBWYUUUUAFIyh1KsAVPBBpaBQCuc7dwtoN5bT6eLhIHk/fpGC8ar3O3t17V1NnqdjqClrW6jkx1AOCPqDVG7vbaxjWS5mESk4B7k+grJuETVnDWukzyOPu3DKYgPx6124StOLsth1IKa94688UVnaLbXtppqQ38olmUnDA5wM8DNaNe3F3SZxySTsitqNoL2ykgzh2GY2H8LjkGt3Q7/+0tKguD/rCNsi/wB1hwRWXn5gfSl8NSeVqOoWXRd4nQezdf1FcmIhqpI6sJNaxOnrNP8AyG2/3F/rWlWaf+Q0f9xf61zneadFFFAhKKKKYwKgjFMMS5ztGfXFPpOamwjP1rSodY0yexuB+7lXGR1U9iK5rQdel066Xw/rrCO/jGIJm4W5TsQfX2rtSKzNZ0Ow1y1FvfW6yoOVPQofUHsaicL6opPoYviTw+2sTRMCSikHAbB6Ef1qbRdBNhBEkjE+UMKCaz/7D8TaISNJ1KO9t/4YLwfMB6bqX/hI/EdmCL3wxO+P4raQMDWVrGqlpY29e1mDQtKkupMlxxGg6s3p/X8KsaXJPJp8ElxKkkroGZk+7z6VyEnjy3uQ0c3h/UXKkqymEHae4rI0fxNq2kTva2uj31zpxO6BJhteL/Zz6U0yWrbnqnB701mCgliAB1JNcDJ4h8WXuRBZ2lih7yNvYfhWYohvDL/wleu3YkTJ+zpmONx/s4605c1tEI6/VPG2i6ZK0BuBcXQ6QQDe2fQ9hXL6nrviHVrdpAg0mxyA2DmYpnk+1Gg6fbWVg1wlqkAlkeRQR8wTJIyfpVy3kOpaQ0jqMTowAP8Ad6CtoUW1dickdRoXhrTdHiEtrH5k0gBa4kO53981uDgVheDL03/hWykY5dFMbH3Ukf0reFJJLYl+YtFFFUAUUUUAFFFFABRRRQAUUUUAFFFFABRRRQAUUUUAFFFFABSOQqMx6AZpagvjtsLkjqImP6GgDjtEBOmLKes0jyn3JY1Q13/SdS0+xOdjEzOPUKOP1NaWlHGk2gHH7lf15qlrNjctcQalZgPPACrRf31PUD3repGXsfdPLi17Z3LGR2+lBqtZXsN/CZISflOGVuqn0NWTgDJ4A7mvDle+pu1qGeKz72a5k1C30+0kRHlUu8hXO1RTBqdxds/9m6fLcopx5xIVCfqetXtI024hnmvb90a6lG3an3Y1HYV04fDynJXWhLkoK9zNfw3qn2ozrrsmQBgeWME/TpUmmXN9Jc3dreeU5t2C+bED8xIz0ro8cYrLvPDtheXTXLefHI4+byZSgb64rvrYNSXuEwxHNpIkOR/C35UwyxKcGVAfTcKrf8Inp54aS8b2a5asvWtM07TLqyC2rxWxy8kqqzkkdAfSuKpg5wV2aRlFu1zoAQRkHNFZMfiHTC4QSuoPQtGQB+NaM9zFa27TyuFjUZ3f4VyuLWjCzuQalYtewL5UnlzxNvifHRh/SrmjamdT09ZmTbKhaOVR2cdazY4dT1pGMebGxYcSMP3jj2HatjTtPh06zFvAG25LEk5LE9Sa9LBUpp3ZnWlFRsx9ldfa4S5hkhw5TbIME4PWrNJ6c5pc16y2OWQYqGxbyfFlvjpNbsn5HNTVWHy+JNII6lpFP021hX+Bm2G/iI7Cs4/8ho/7g/rWjWcf+Q0f9xf61wnqmnRRRTEJRRRTGFFFFABSYpaKQCYppAXkU+kYZFAjzXSHMsmpSMOTeyfzq9FOlwpZSCVJVhnkEdQaztF+WXVI+6X0tR3cUmmXx1G3QvbyAC5iHbH8Y9/WumnK1O4SV5WJNRnm0y6ivy2+1b93Mnf2ZR/StKOS3vYFlQRyoRwxG7H+FHhe1i167OrykSW0ZKWqHpnuxHr2rUv/AAjZTTPc2c81hM2dxhOFY+6nj8qwlWtJ9h8vQ5zVg920Gj2+4T3ZCtj+CPufbirt5oF9odg8tvfxzWsCElZ0+ZQB2IqbwLaRtZXGpTM09/JNJFLI/UBGIC+3FP8AF2pJcrHoVs4aacgzbTnZGDk59M1i6rk7ou1iv8LZiNDvbV23PFdMfwYBv613g6V5/wCCSLbxbr9rjCuIplHtjH9K9AHSnDYmfxC0UUVoIKKKKACiiigAooooAKKKKACiiigAooooAKKKKACiiigAqG7UvZzoOrRsP0qag9DQBxGjnOkWh/6ZgH8OKvjrVDTF8qK6ted1tdSR4PpnIP61amcxwSP02qT+ldkX+7ueRUVqjMWyMb3N/PEgCyT9fUgYNWJwHt5FJwCp5/Cq2jj/AIlVue7jefqTzVWY3OtzSWdi/lWqNsuLk9/VV9/evCs6lR8p1bamn4cbzPD9odoAVSoAHocZ/GtaorW3itLWO3hXbHGNqipa9+lDlgkzjm05NhRRRVklTUhftZMNOZFuONpYdqbpEeoR2CDU2ja6ydxQADHaro45pc1PJ71yubSyIL+BbuwntioPmIV5HtXHmcS6Fp8km3dBcqjoxzkq2Mf1rtq53T/DyJrd/eXUe5fPD2yE/KnHJA9c1zV8PzyTRrSqJL3joyRjd2AyfpXN6Frs+raxfp8htE4jKr905xjP4V0fX+dRw28NupEMSIDyQq4ya3cZXVjL2iad0SUUUVsZi1WjG/xRpaj+ESP+G3H9as0zSY/O8UvJ/Bb2238WP+ArCu/dOnCq8zqqzj/yGj/uL/WtLFZp/wCQ0f8AcX+tcJ6hp0UUUxCUUUUxhRRRQAUUUUAFFFFJiZ5rbRi28Sa5B/08CQD2IrSGDWf4yebQ/ES6hbQJP9ui8oxs+3DLzu/Kudl8Ra3JkJHZQZ9MtRHEwhHlZXs3J3R0B0uSynNzo129jMeWQDdG/wBV/qKkuNa8WrEQbjSEGP8AWMrA/XGcVyb3mqzqfO1SUZ7QoEH59aozW0AiM15LPNt6mWQtXPOvTeyNFTaL0V1a6cJYZNc1OC4lYyXDWhWSN2JySFHIrT0+8toLV/7OuLNpm5LXJeJ392Jzn86xo1iCgxIioRxtHanMofhgCPeudVrPQ05O513hqG9sNcuNX1FPME0Cx5tBvQYJ9Dk/Wu0i8QaZIQv2uNG/uyZU/rXkWlvax+JNOgkfbHNIYnVJCp5HB4969Nl8NbkxBqNyF7JOFmX/AMeGf1ropzbRjNJM3450lUNG6uD3U5FS1xzeHL2L5o4LOQj+K3d7dv0JH6U0vrNjg+bqMS553qlyv5jDVtzEHZ0lclH4nvI22ymymPoS1u35NkfrWhF4kBGZrG5Qf3kAkX81p86HY3qKyovEGmytt+1ojeknyn9a0YpUkXcjhx6g5pqSYiSijNFMAooooAKKKKACiiigAooooAKKKKACg9DRQehoA4+/Q2PiiQH/AFd9Crqf9tOD+mPyp1zE09rLEv3nQqPqRV7xNZvPYLdQruntH85PfHVfxFUoZkuIEnibKOAy/jXRSlePKediocs1JHLpeGHw9IB8lxbL5LJ3D9B+f9KvS6JcPo9hY29ybfy3V53H3n7nmqHiq1Ftf2l6ARFcOkU4H94MCp/nXTFZWuUdZAIQhyh7nsc1hh8PyzdypzUYpon+nSikGe5zS16Jx7hRRRQAUUUUAFFFFABRRRQKwUUUUwsBIHX0zUvhGJ5LO41CQYN3KWX/AHBwKzNTd5Eisbdj9ou28pSP4R/E34CuvtLeO1tooIl2pGoVQPQVx15pux34SFlcsVmn/kNn/cX+taVZp/5DZ/3F/rXOdpp0UUUCEooopjCiiigAooooAKKKQ0hM8w8fzmXxPaW/aK3LY92OK5l3RerqMepr1fVvCWlazefaryF2l27cq5Xiuf1bwvomm6toqw2EYWa5ZHDAkN8hwOTXHVpO9zeE7aHBm+twFxKGLHACgkk+lXLCwudT1Kzh+wXXkPOvmO0RA2jrXa+LtPtdP0uzvLW3jiNreQv8iAcbsH+ddpHjHH1qYUbvUcqnY8lv/CWr6XbXEzS20NokuEflmKluOO3WtWf4eRx6bcXNxqlzPIsTMFjAjTpmuu8X2/2rwpqMYHIhLj6jn+lN/tS0Xw1DeXMgEMkC5xyTuHQevWtPZRuQ5uxB4W0fSV0azvLaxhV5Y1cvtyc/jXSAcVyHgrWrNdFtdNmm8m6i3KI5flYjccYz7EV2A6VtBJKxk3dgKKWirC5BNbwzriWJHHo65rNk8OaZK25LYwMf4oWKH9K2aKLDuc/N4ckIxFqUu3+7cRrMP1Gf1qhJ4fvoCTHaWso/v20727/lyP1rr6KXKgucaLnVbPrLqcKjtPAlwv8A30uDUsPiS7DbT9guD3CytC//AHyw/rXVkVBNZW9yCJ4I5Af7yA/zos7Bcy4vESBc3Njdw/7QTzF/Natwa7ptwdqXcYb+6x2n9ahk8N6e53RxvA396Fyn8qqz+HZ8ERagZB6XUKyj8+DRdgb6yI4yjKw9Qc07IrkG0TULY71sreQ/3rO4aFvybI/WmfatQssBrjUbbHUXVsJ0/wC+kxQpAdlmlrlIPEV4cD/QLv8A64zGJv8Avl/8avL4jRRm40+9gx1Yx71/NSafMBu0Vm2uvaXd/wCqvYt391mwfyNaCyIwyrqR7HNO6AdRSEigEUALRSZozRcBGAKkHoRXGG2Oi6rLYsP9FuD5tq3ZSfvR/wBRXaVQ1XTodTs3glBB6o46o3YinGTi7mdSmpqxzmo2SahZtbPwCQc4zjBzVhRhcenFVLSeZJ2sL0BbyLrjpIv95fX39KuivQg1LVHlTi4vlYCilpKtkIKKKKQwooooAKKKKBBRRRQMKR3VEZ3IVVGST2FLiqMNvJr975CkjTYmzM4P+uI6IPb1NRUqKKNKdNzZe8O2zXd1Jq86YDjZbIeqp6/U11FMRAiKqgBQMADtTxXnt3PUjHlSQtZp/wCQ2f8AcX+taVZp/wCQ2f8AcX+tBZp0UUUCEooopjCiiigAooooAKKKKACuT8ZzxQNotxJIqLFqEZLE4wDnP6V1THAJryrUtWW81H7bdTM8yymKPTxCxKJnG7p171nPYEaXjDxDHfaRqVhp8H2pRFl51cbUbqMep4rtdHuBdaVZzg582BHz9QK4O203WtXRobXTlsbaRSGmuhhjnuFH9a7rRNMOj6Ra2HnGXyIwm88E1MVrcE21qXLmITW0kTAEOpXB9xXk8WnXGkxwwXuk6k0sJwsiAuhweCADXrtJj3qmrsDx3U72O9aGGTR9UZVkyXS2Icdfun64r0zwz9vPh+0OoqVudnzBuuO2ffGM1qleaUdKSg07holYcOlFFFWIKKKKACiiimAUUUUAFIRS0UAIBSFcjtmnUUWGU7jTbS7XE9rDJ7soNUG8M2SkNbma3b1hmKj8ulbdFJpAc3ceHLpxxeRTj0uoFbP4jmqD6Lf2uWFgp97G6aM/98tx+tdkeKw/E+qtp2lN9nG67nIht07l24z9B1rOo1CLk9kNK5z8WuyRbyuo3sIQlW+12vmICOo3JWla+IbxxmMaffqf+fa52t+TD+tWNP09dP06OzyJCq/MTzuY9TWNHBaaTqSWOoQRPp9ycW8rqP3TH+An0PavKoZkqlTkZo4aG+viOONAbyyvbbP8TRb1/NcirtvremXR2w3sJb+6WwfyPNUR4dtVObWe5tvQRSnaPwOaiuNAvGBxc21yv926gBJ/4EMGvXV7GR0CurjKsCPY0vB4rjTpV5a5I011BPDWF0Rj/gLUv9pXVm219Ru4AOi39oSP++l4ouBu6vo0OpwjkxXEfMUyfeQ/1Fc/Fcy2lx9h1JfKuh91/wCCYeqn19q0bfW75gCI7G9HrbXIU/k3+NLfalYXtsYNW027hiPUyw7lB9Qy5rWFVwdzKpSU1qRZFLispZGtVJ0+7i1O2Bz5e8LMg9s43VctdTs7sbUkCSjhoZAVcH6GuuNeMjz6lCcGWKKUkDuKqXV1MlzBaWkCz3U2dqs+FUDqSRVucV1M4wlLZFrpR2z2rNfU7qAmO50a+W47LGm9GPs3+NXrbw9e3lt5+oXckFw4ykUDYEXpn1NZyrxWxrHDzkSDnpzVW71KysSBc3McbHsTz+VKuieIZcQTXVrDCDgzxAmRh9DwDWi3hrTodKuLVVAadCslw/Lk+uTWbxPZGkcK/tFccqGBBBGQQetJIyxIXdlVQMlmPArAOmRMDbDVr3U7oAKkdl8qRgcAsRx+tbeleFrp44n1y6+1Mn3YF4Qem7+8aPrPkP6o11ILeG48QEpBvi00cPP91pvZPQeprrLW1hs7eOCCNY40G0KvQCpEjVECqoVRwAB0p9Yyk5O7OqEFBWQtLRRUmgVmn/kNn/cX+taVZp/5DZ/3F/rQM06KKKBCUUUUxhRRRQAUUUUAFFFFABio/JXduAXPripKKQDAmDnvTsUtFABijFFFKwBijFFFFgCiiimAUUUUAFFFFABRRRQAUUUUAFFFFABRRRTAa5wM1xUMi654nmvjg2mn5hhJ6M/8Tf0rb8V6qdJ0C4nTPnPiGEDqZGOF/WqOj6aNO0aCybDMF/eH+8x5Jrxc3xHLD2a3ZtSWtzCOsvY6yTcaram1SViF37iyEccDuDVnSDBrmivYXhmmcg+Y7xMvUnGCe4q7pmkJa3d3OYoEEjYiVFHC/wCNWora7j1SWb7SXtpFB8puqt7V4EppK63N7EHh3VJ7S8bQ9TlBuYxm2lJ/18fTr/eHcV1uciuT1jSRqcCmKTybqFhJDMvVWHT8PWrvhrXTq1u8VzGIb+3Pl3EXoexHsa+jy7GqrTSluc9SDWpvFcik2gjB6elPor1TIz59F065yZbOFmP8WwA/mKqnw9FHza3l3bH/AGJSR+RzW1SYosBzdxod4QQ0lneD0uIAGP8AwIVi3fhpJsm50SYkf8tLK65X6A4Nd9ijbU8vYDyq+0SGW0Fs2v6jaJuBVL+A4BH+0P8AGrmi2WpaPKbmzttP1RtuwSQ3RU7T7HIzXo5jVl2sAwPYjNZ8/h/S7ht0llFu7Mq7T+YpOLHGy6GAfFuoQttu/D1zbY/id/l/MDFWYPEt3eHFtbWRY9nvVyPwAzV7/hH/ACjm01G8hPYNJvX8jVK50K+kBEken3o7mWDYx/EUrMNCyI9fuRzPZWyn/nmpc4/GnL4dSdg+oXlzeMP4Xban/fI4rH+w3NoTjTr+3UfxWdzvUf8AASadHrE0J41gxkcbL+2Kf+PDijYR1cNpBbxiKCJIox0VF2ipxwKwbfV9SaMMLW1vE/vWtwD+hqX/AISS2j4u7a7tT3MsDEfmM00xWNmlqhbaxp94cW97byH0WQZ/LrV4HIGKq4C0UUUwCs0/8hs/7i/1rSrNP/IbP+4v9aBmnRRRQISiiimMKKKKACiiigAooooAKKKKACiiigAooooAKKKKACiiigAooooAKKKKACiiigAooooAKKKKACmscDPvTqoaxqEel6Tc3sp+WFC2PU9h+NTJ2VwW5zGqTDWPGEFp96300edJ6GU/dH4Vp390lpZyTPNHAf4Xk5AJ6VneGbKS3003NyP9KvGM8pPUFuQPwFW9cukstHurlwG8tCQCM/N/D+OcV8bjK/t6/odcVZHLaNrF0dR1KOG8kv5OHjXyysQyM9e1W9C8W3OqQXEstmjeUF2pCTlie/Pb3rGsru1l1j7TfSyrcJaxgwysYg8gyDnsetGiae1tDfRTXenpFcQbdwlDANk8H6CnKnFplnaaNqcmq28s0lsYNkrRgFs5wcHmqWtWdzZXaa7poJuoABNEv/LeL0+o7U/wvaWtlpxtrLUTeRI3HIOw9+a3fp1rGNR0Kt4iauWtL1KHVbCG8t2DRSDI9j3B9xV+uFV38K60J4+NHvXxKo6Qyn+IegNdtG4fBBBBGQRX1uExKrw5upyTjZklFFFdhIUUUUAFFFFABSYB7UtFIBCoPrTWiRxh1DD0IzT6KLAZc/h7Sp23myjR/wC/H8h/MYqudBlhP+iarex+iyMJF/8AHq3KMA9aXKgOUvNF1C4R0ni0y63DAd4trA+ua29FspNO0i2tJZTK8SAM5PU1fIFAoSsAtFFFMArNP/IbP+4v9a0qzT/yGz/uL/WgDTooooEJRRRTGFFFFABRRRQAUUUUAFFFFABRRRQAUUUUAFFFFABRRRQAUUUUAFFFFABRRRQAUUUUAFFFFACHpXM+MNL1PVrK2gsFikVLhZZY5G2q4XkD88flXT0VE4qSswTs7nFD/hMBx/ZmnH6XDD+lRy2/i24XZLpellfR5Sw/lXc0Vwf2ZQ7GntpHCSaX4pvU23NpozD0kBaqI8Fasz7jZaAh9RAxr0mitFl9FdA9tI4e38O+J7eHyoNQ0u3T+7FaYAqYeHvFT/f8Q26/7loP612NFH9n0P5Re1l3OIuvB+uXttJb3PiVpI5FKlRaoAa6fRNPk0vSrayluHuHhTYZWHLVoClrelQhS+BWE5N7hRRRW5IUUUUAFFFFABRRRQAUUUUAFFFFABRRRQAUUUUAFZp/5Dbf7i/1rSrNP/Ibb/cX+tAGnRRRSEYt3Y38sxaK6kVewVqrf2dqn/P7N/31XR0UAc7/AGdqn/P7N/31R/Z2qf8AP7N/31XQ0UAc9/Z2qf8AP7N/31R/Z2qf8/s3/fVdDRQBz39nap/z+zf99Uf2dqn/AD+zf99V0NFAHPf2dqn/AD+y/wDfVH9nap/z+zf99V0NFAHPf2dqn/P7N/31R/Z2qf8AP7N/31XQ0UAc7/Z+qf8AP5L/AN9Uf2fqf/P5N/31XRUUAc7/AGdqn/P7N/31R/Z2p/8AP7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P/AJ/Jf++jV3TbCeGYyTyM7epNatLigBMn0opaK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CN" dirty="0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2.1 </a:t>
            </a:r>
            <a:r>
              <a:rPr lang="zh-CN" altLang="en-US" dirty="0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你身边的光学现象</a:t>
            </a:r>
            <a:endParaRPr lang="en-US" altLang="zh-CN" dirty="0">
              <a:solidFill>
                <a:srgbClr val="C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069638" y="5831577"/>
            <a:ext cx="5161931" cy="52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4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甜弯了的光线</a:t>
            </a:r>
            <a:r>
              <a:rPr lang="zh-CN" altLang="en-US" sz="3200" dirty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3200" dirty="0" err="1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Suger</a:t>
            </a:r>
            <a:r>
              <a:rPr lang="en-US" altLang="zh-CN" sz="3200" dirty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Grin</a:t>
            </a:r>
            <a:r>
              <a:rPr lang="zh-CN" altLang="en-US" sz="3200" dirty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endParaRPr lang="zh-CN" altLang="en-US" sz="32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-1" y="6550223"/>
            <a:ext cx="50911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</a:t>
            </a:r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www.youtube.com/watch?v=pBM1Gi8GhI8</a:t>
            </a:r>
            <a:endParaRPr lang="en-US" altLang="zh-CN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ADD SUGAR, BEND LIGHT - TAMIL - 7 MB.avi - YouTub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2005" y="982547"/>
            <a:ext cx="8017198" cy="465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6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6" descr="data:image/jpeg;base64,/9j/4AAQSkZJRgABAQAAAQABAAD/2wBDAAgGBgcGBQgHBwcJCQgKDBQNDAsLDBkSEw8UHRofHh0aHBwgJC4nICIsIxwcKDcpLDAxNDQ0Hyc5PTgyPC4zNDL/2wBDAQkJCQwLDBgNDRgyIRwhMjIyMjIyMjIyMjIyMjIyMjIyMjIyMjIyMjIyMjIyMjIyMjIyMjIyMjIyMjIyMjIyMjL/wAARCAEsAcE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36iiigAooooAKKKKACiiigAooooAKKKKACiiigAoopMigBaKMiigAooooAKKQsoBJOAPWmxzRzKTFIrgHBKnNAD6KKQkDrQAtFNLqBksABWbZ+ItJ1C/lsbS/hnniG51jOcD69KV0BqUUUmRjOaYC0U0Op6MKXI9aAFooyDRQAUUZHrSbh60ALRSZFLQAUUmR601mG0kGgB2R6ilyD3rJ0/V4NWsJ7i0VnEUjxlSMFmU4xUukX76hZefNZzWkm4q0Uw+YY+lK9wNGiq9xfWlmga5uYYVJwDI4UH86kSaKVA8ciupGQynINFwJKKTI9aNw9aAFoqpZ6jbX/m/Z5VfyZWifHZh1FW6LgFFITgVXgv7W4ubi3hnV5rYhZkHVCRkZ/Ci4FmijOaKACiiigAooooAD0qqLk/bmg9gatVmn/kNt/uL/AFoA06KKKYCUUUUAFFFFABRRRQAUUUUAFFFFACMyopZiAo6k9qpXOsWNndWltPOElu2KwjsxAz1pdUtI9S0q6spGKpPG0ZYHBGRjNeZXSWdv4d0i01vXbeG90q7Dq6PvZ0Vun1xUSnZ2KSuek3Ot2Npqlrp00pW5ugxiXH3sdea0Ac15Pd+LrDUfGNjqllZX2ox28DJEsMJADsepJ9q9N0u7kvtOiuZbaS2dxkwyY3L9cURldg42LZIBrhfGXjyHQ7m0hsJ4p5xOPtMCjcxTB49jnFdw5AyScADrXkHjnXPD0sbwaPaLJqKTiV5Y4MYKnJJPepqu0bjguZ2PRdL15ptH/tDVbf8As1S3CzuB8vYn3pLDxjoWp6kLCzvlmuCCQqAkfnXk2ralq2p+EDe6zqlu6Suklraqqg8Hvj2rZ+GlwbnV9eS3itoJpIY3jCcqnUdvwzWUazbSLlSsrnrm9c4zSk9q8y1SwvtK8R6Ara3f3moXV4GlUvtiEYI3YQDpj3r0zNbxnzGTjY4P4i6xBZDTbO9S4ayuHZplt2IdsDhRjqDnkVV+Es++21iBA6wpdbo0c8oCOlM+KHnQ3Gl39vcwwPalzukIOCQMHHeqXwovLl7zUt8MksVwwka7YbQX9BWPM/amvL7h6xmuQ8c+K4NC0i4jhvVj1JkBhTGTnPcdhwa60c1zvjG0tW8M6rM0ERl+zN85QZ4HHJrafwmcdyvoviGXXvDMl7NpM/8AqseUwH7/AI5257VwHhnxO2havdwy21lYWAu28yMqfOQH+AY64ruvDqyap8OdLSxvmtHNqieeqBtpX5TwfcGuOt9E1Dw1rV3cxaRFr7SMGiv5XC7Dzuzwec9ee1Yzv7rLilqevRyrLCsiZ2suRkdqzdcv72wst+n6e97Ox2iMNgL7k+lU/DWuR6pZRxzXlnNfqMzR2zfKn4Vq6jdx2FlLcyo7pGMlY13E/QVummrmfU888Gr4k1LxBqU95qbWkMN1/pFqqhwWwPlBPQYxXe6tqsWj6e15NDNMqsF2QRl2yfYV5HF4l1qLXrqLS4VsY9YvPknuUyVPQn8K63XPGS+H/DbQW2pQalq0RWN2bHBbjcQOtYxqJJmko66G14W8ZW/ia6vIYbS4gNvjJlXGc/19q6csB61wvgXw1q2jeZdX+oxyLdDzWt40x8553E46+1dswYrwfxxWsG3G7IklfQoRa5Zz6rd6erkS2iq0m4YGG6c1VTxJZvf6pBux/Z6LJIwIOQQTXmFxoVxf+N9Xi1/V3jjt4llkljAQMnYfQVlLpGrnW9RsYZHtC1r5ywwlis0Y6D1PFYOtJN6GqpR7np8nxN8NR2kU5vGYyAHylQll+o7V1VpeQ39lDdQNuhmQOhxjIIryDwt8M575bO91VkjtGUSeSoxI+em7jivYUiSCBYoUARF2qi8DA7VpTlNr3iJpJ2Rzeq61r8GsrYado0U0RAYTS3ATcO+B7Vf1y+1Ky0sSafpxvbpsARhgAD3JJ7V5x4u1vxEfFGlGOz/s2YB47eSR1fdu6se3ar9l4n8T2OrafpLT2GrPMSXaPO9VzyWYcAfh2qfaq/KP2btch+GceuTX99M94sFlFdObi027i0hHQHsOleqIwkAIrww69rOlSeIbXToPJSW+YzTRoXMIIxx+R5r03wXfaSNGt7LT9TW6cKWYvJl2Y8scHnqaKU1sFSD3MvxlY+ExqqTa5BcXErIu4LKwWNC20MVBHGeKy9f12S08RaPo3h5JXtrEiaaG0Ody9Av0wf1rJ+I+osPE2p23kvJmxjiDKM7PmD5PtxWt4XsbjRPCEOt6LYG/v7vaZxI2GCc8LUufNOyGo8sbs27fxpqH/CQ2OnX+imzjvSREzSgvwO4ArotbuNVt9O8zSbSO6uN2Nkkm0Yx1rg9SvZ9S8eeEpJ7KS1mcOzQyHJXANdt4h1+x0HTWlvZthcFYwoyzN6AVad07kuNmjh/hzD4gvd2prqEUOnS3Uks0AiBZ2PJ5xwMn17V6puGcd68V0TX/ABLonhBFtdMgt7a2Vna5uckuSc8DjnmvT/CeoXWreGbC/vYwk80e5gowD6ED3GDTpNWsFRO9zaf7teYadf6yPGvigaLZQ3DGeNZDPJsCFVx+Nd/4gvZNN8P315EQJIoWZSRnntXj1hr3iHR7a68QIlgo1IrLI0xyXI4yoB781NaaTSY6cW07Hrfh19aexdtditYroucC2JI29s571sVgeDtXutc8OW+oXkKxTS5+VAQCASARmt+to7GbWoUUUUxBRRRQAVmn/kNt/uL/AFrSrNP/ACG2/wBxf60AadFFFMBKKKKACiiigAooooAKKKKACiiigDH1zw7Y67CiXvnFY+QI5WT88GuM8L6BoNx4o1q0j0iCSCzdRFLITIQ2PmHJ7HNelEZGKpWGk2elmY2kIjM8hlkx/Ex6molG7TKT0K+pSRaFpE93bWIkEK7zFCApIHXFT6RqltrGmQ31o+6KZdwz1HqD7jpVuVUkjZXwVPBBrM0PRbDQbea308sIpZWlKltwBPUD0FPZ6CNQ/nXnUssWpeOPEFpCsSpFYCEKMAvIcn0684/CvRmGRwcVxU/w20u5e5uWubtL+eZpftUcm1gScgAdMCs6sXLRDg0jy9tCs7PwYbrUIbsapNK8VtGVbaCpHbtnNaHhJNQTxT5EFt/Zk97pzxx/LjJABDc+pBrspPCnjGyKfYPEUF5GucJexYI/EZrMn0Dx7c+ILXU3XTVuLVSkcyt8pBGOR17+lc/JJW0N+dWsVNM8H+N4tVh1aS6ia7t2KIbqUyHaeDj06mvXFDm3XzCPMwN23pnviqulwXsGnwJqFws90B+8kRNoJ9hV4jiumEOUwlLmPM9e8P8Ah+x8R6fbT2z3U995ztJcXDNsIXggE4ql8NtBub6GK/u72VbSzmcQW8bEBnB5Leo7V1d/4Gh13Wri/wBauGnXaI7WOAmPyl+ueTVL/hWrWaFNH8R6pYLnKoGDKPw4P61Lpy5+ZFqS5bM7vcOmRk1wfjjRdW1lLyWe/W10i1gaRI4z80zAZ+bpgVseHvCC6PcyXlzql5qF467TLO3AHstbt7YW+oWU1pcqXhmUq65xkGtJLmjYhOz0PEL3WGi+G+iWsdzdQvsctHCuEkO85DN2+ldvoGs6afBclvpSQtcQwbpLeeXgM3Xcx65qt4l+G5l0lbbR7+aOK3UmOxcgq7ZyTuPIJzTdJt4bqzi0abwLeWsErDznYgJx/EW4Jrn5JJ2Zo2mjm/AfiSy8P6jqH2vYv2hwqQwRF23Z7Efw+gr2WW5CWT3DLhRHv54IGM81wFx4C1bSdWmu/C1xYwwTKA0d0hYxn/ZODXZaLpt1baOlpqt4b+d8+bIy4znqAPSrpKSjysmbV7o8Mnlg1WbTrae6ktlkupXkmlGNqsQQQe/Arrda0Pw1H4XNnouoWf2pXVzJLMN0gHYmvTLrw9pN5aJa3FhBLDGAERkBCgelYzfDfwqzlzpacnOAxx+WahUGr2L9rexiaanxBvlswZdPsrNApMqYkMifmecfTrXoijg0y3torWCOCFQkUahUUdABUoGBXRGNlYxbuzzbxh4G1TWvE/2uznjWzuY0S5y2GUKcnA71peJ/D+qf2pZa5oAia9tUMbxy9JE9K7baD1pdopezTHzM87F58R9QdbdbHT9NjJw0+dxA9gSc/lXfW8csVrGk0vmyKoDPjG49zjtUmwU6nGNgbucX478HT+KIbRrOaOK4gc/M+cbTjpjvxWh4f8Iab4btiLSLN06gSTtyznH6DNdJtFIVBFHs43uLmdjg/AmianZ6p4hn1aEKbm4XaccPjdk/TkfrXSweGNGs9TGpW2nwxXWCPMQY6+1bAUCjFCgkhuTbueV+I9E8RXHjHU5tMsIpYLq0SBnlIC7T1wfXiuz8KaNdaH4XttOuJVkuIwfmHKqT2Hriug2DFGwdO1JU0ndDc21Y800m21vVviOl/q1ibaPTo2RXUfLITwCM+oNb/jqGBtE+0SagLCe2bzIZGAIZh/Dg9c11mwVDcWdvdoEuIUlQHOHUEZoUHZq4N3aZ4Jfav4g8RW1rPqlrcT6RBIC/2aLaJADzzXsnhzxDpWtWMY0yUbYlCmE/KyAcYIraS3iSPy0jVUHAUDAH4VQsvDul6dqE99aWiQ3E4xIyDGR9KiFNxY5STRB4gvtN+zrpeoSmIahugQ+px69jXmB8P+FtBvLuz1n+0b6e1UPGhBVGj4PyAHsT+let6lotjq6RLewiQRSCVOcYYdDT5tKsri5juZreOSaNSqOygkA9qc4OWpMZWOfXxdpOm6VptzFFJ/ZlwPLWeNQUhxwA3p/9aupilWaNZEIZGGQQeCKpy6Lp82nvYPaxG1cENEFAU59qtwQR20CQxKFjQBVUdgK0VxElFFFMQUUUUAFZp/5Dbf7i/wBa0qzT/wAho/7i/wBaANOiiimAlFFFABRRRQAUUE4qGS5hhYCWZEJ7MwFJtICaimqwYZByDWZrmsRaLYG4kVpJGYJDEn3pHPQCjmVrjsWL7U7TTLdp72eOCJf4nOM1i/8ACcWBXzBZakbf/nv9mOwD1PfFUVsFg/4nfiMrNe4zFbHlIfZR0J96vaT4hGpXclvLCqKVyoHOR6Vnz3Hym7a30N9bpcWsqywyDKunINZmseIl02RbW3ha8v5B+7to+v1Y/wAK+9cjaalcaNrmq+HtJi8yeSYPbIR8kIYZYn2HpWuPsvha3fa5utWn+aaZzlif6D0FDmPlGzaVNcKLjxPq5Utz9ktpCiJ7ZHLVW1m0h8MWdtrmjTSxxrIvmwtIWWVDx0PQ1kPNPf3YM0u55HAyx4BNanjOS6msrLw9p9jcXUrlHkZF+RUX/a6DmoU7jtbQ72GQSQq+PvAH86duUc/z4rj9viG7jAvNStdJgxxFAd8oHux4/KoDpegsT9r1q+uG7lp2x+lWp6XRLidsGVs8inbRjpXn9/Y6Vp2kz3+mavd2skZGxvNZg79l2t97PtXZ6TPc3Gk2k10m24eMNIvTBxTU7uwmi9tFLjNJRVgGBnNLiiimIMYooooCw3YuSccmlwKWigBAo9KXAoooAU9KbS0UhiUUtFAAKKKKYCUUtFABRRRQAUUUUCCiiigYUUUUAFFFFABRRRSEFFFFABRRRQAUUUUAFZp/5DR/3B/WtKs0/wDIaP8AuL/WmBp0UUUAJRRRQAUUYprY6UgMTxLrEmmwQW9onm3923lwR+/dj7CsRPC+k3Mvk6xePd6k4yzs5GD7DtTknWbxfrWoS8jTYEghz0ViMt+PSsCS6le5NwW/elt273rnnM0ijV064vfCHiCHSr+d5tLvCVtpnOTG/ZSfQ1ctZU1XWrrW7kk2WnlorUN0Ljhnx+lQanfaf4h8NSWt7IYrlcMCByGHQislb949Dj0qNQsK8Fh1bvzUuaSsUo3DUtQm1KfzJWOz+Fc9BVG21CW11MLENkqgOjHo1PzxmmbAXV8cjoax5m9SrFxb+ZdXn1OHCXEyhXYDqB0qGWSSeVpZn3yMckmmUpBHUUczCwdCCOtTfb7xU2C5kC+m6oarTM6XcQCs0bghj6HtRcLElzO6sspDyZbaxPNXpkg0vyPtyyS3dx/x72MX3pPc+g96itJlt7uKZlLqjAketb95qfh/U50nvdPMkqJsVyOVHXAIq4JPqKWha0rw3JPcRahrJSSZBmG1T/VQfh3PvXWL0riLOCOV/wDin9Wntphz9muCXQj056VuaLrMl69zZ3kIgv7UgSqpyrA9GX2NdEbGTNyiiitRC0UUUwCiiigAooooAKKKKACiiigAooooAKKKKACiiigAooooAKKKKYBRRRQAUUUUAFFFFABRRRSAKKKKACiiigAooooAKzT/AMhs/wC4v9a0qzT/AMhtv9xf60AadFFFAhKa5wpNOrL8RJdSeHr9LIE3LQsqAdcmk9gMg6tquuXMiaKsUVnExRrucZ3sOoUf1qQ2Xii3Uump21yR/wAs5IdoP4is/R9f0aTRrbTDe/2fPHGIzFIfLYEdevWi70u9VTPYakbiIDJ/eZP6VhKRoomWZbq2XXE1C3NvcXlwkiKDkMAoBINZ/UUss8txJvldnbHVjTa5nK+hrFBijpRQaRTRFJMkLJvOA5wD2zU1QzwrcQPDJ91x+XpTowyRqjMWIGCx70IkcwO0gHBIxmoLGaWS32zA+YhKkn+LHerPXrSjhcCgdhCKawziqX9rQjUHs5f3cgxt3HAbPpV7/wDVQOw2KWEXKxyMM/eZc87a2X1i0OqR6dpuhwzlo96PK+zce4rnYNKg1XxVZ27tIrtE4LRNhlHYn8c1tR+HLq08W6dZ3F6jR4M8Uojwzleqn3xWkF1InY3orTxTPGEij07TIj3QGRwP5ZrW0XQY9IE0jSPcXc7BpriT7zkdPoK11HyinV1qKRg2JRRRVALRRRTAKKKKACiiigAooooAKKKKACiiigAooooAKKKKACiiigAooopgFFFFABRRRQAUUUUAFFFFABRRRQAUUUUAFFFFABWaf+Q23+4v9a0qzT/yG2/3F/rQBp0UUUhCUhHFLUNxcR29tJPIwWNFLMT2ApN2A5rxfPp0FqkMmnW97f3LbLeJ4wSzep9hWTpelWPgy0eR2Mup3KkyKGOxc/whegFNsLhpftHiu8TNxdEpYRt/yzi6Aj3PWsa7unG+4mO+RiNxJrlnLc1igZtzk4xnnHpVS7eSGW3lXJXftZR796ucHB9RmmsAawNEGcmlqtfzm0sZp15KISBRYXQu7OObHJHK9wfSkWWcVnrqiLdXEUsUkaROAZcZTnpzWhitHwVCk2sazbyorRMkZKsMg/gaqKuyXpqZiSI4yjqy+qnIp/8AKujvvh5p0sjS6bcXGnu3JWJsof8AgJrPPgTW92P7ehCf3vs3zD9ar2chKS6mboVjbap4rmtrqBJ4Ta/vFZc45457Gugb4dWYc/Z9T1GGL/nmJcgfia2fD3hy18PwOsTtNcScy3En3nP+Fad5eW+n2kt1dSrHDGu5mY8AVcaatqRKeuhlaR4c03w8ryxsxkYDfcTvliPTJ6Cq/i8+RZWWrxdbG4WQlf7h4b9Kw7Zb3x9ei6uRJb+HomzFCMqbkj+Jv9n2rtbmwin0yWyKDynjMYXsBjGKtLTQT1epbinSWFJEOVYAg+oNTbuM15ro2s6rHpkljJfWenxaZIbeWecbnYjpgcdq17TWtSsZ7Ca7vEvtOv5fJSUw+U0bEfLx3BNaRqJkOLR2dFFFaCFooopgFFFFABRRRQAUUUUAFFFFABRRRQAUUUUAFFFFABRRRQAUUUjHHamAtJuwcVUvdStdPgM11MkUY7s2KwZvE11d4GlWJKt/y3uDtX6gdTQk3sRKaitTqN4zjFMluYYf9bKif7zAVwV1eXiajHHq2qXX2Z4yxSzQoM5+6COf1oh1DRIL5VvdJ8m2kQlbm7Jcsw7EHOM0OMkNTi+p2h1nTR1v7b/v6v8AjSrq1g+Nl5btn0lFcimu6azb08NubPoJvIXJ99vXFY82lW+t6+97Zie0sREqlDEFEjeykcCklNu1gc4JXbPT1mR1BRgwPcHNO3D6Vw66NaRjMBmt2H8UEpX9OlWI5tcsyBBfR3cY6R3SYP8A30P8K1dKSMViYN2R2VFc5a+KoFlEOpQPZTEgAvyh+jV0CSLIgZWBU9CDwayem5umnsPooooGFFFFMArNP/Ibb/cX+taVZp/5Dbf7i/1oA06KKKQhK5XxzPJ/ZMGnxsVa/uEgyP7pPP6V1Ncl41kEEui3kg/cQXqmVuygjGf1qKnwjW5neJcW9xa2UYCwwQhVQdBXO3SxPblJmARuMk4rc8aXFtDdRXYuEdJECqqEMzY9BXI6ppl/JLps18DAlxMTFbnqEUfeb3PpXHPc6IWsaoO1VUdAMVnJqUjawYtn+h7jCsnrIACR+Rqxe3AtbSSTHznhB6k8AV1un+DYJ/BsGnXGY7gnzzKp5WQ85/p+FKMXLYLnHasGktVtEB865kWJR9T1x9K6rWfCE8ax32j7ROsQWa3P3ZcDqPRqqabaeHtB1X7Tq3iCK7vY8hFbCiP8PWupi8ZeHpZkhTVbZpHO1VD9TVxprqJyfQ88F5KjeVNY3cc2cbDCf512PgbSLqzhutQvojFPdsNsZ6og6Z9660beuB9cUuBmqjTsyXJvQWjaPU0tFakjduO5qvfafa6lbG2vIVmhY5KN0NWjSUARxQxwxrHGoVEGFUDAAqSopp44FDSyKinjLMBzUisHUMpyD0PrS8gPMvGGjWtt4tjuXs/tC6nGUjDPtEc69Gzn0P6VoWpfWL7SNEjmFzHpzLcX1yvK71HyoD3OTWt4+0w6l4WuNiFprbE8eDg8df0zWl4WgsYtBtJNPhSGGWNXIUdSRzk9zmpjH3gb0NuiigV0EC0UUUwCiiigAooooAKKKKACiiigAooooAKKKKACiiigAoopCeKAEZtozXP6l4iKztZaeiT3Q4Zv4Iv9739hUOsavLd3DabpzlQpxcXK/wDLMf3V/wBr+VV4LeCzgEUahEHUk9fcn1rSFNy1OatX5NI6sgj0/fcfa76Rru67SSdF9lXoBV0ZPA5rFm1553MOlWhnYcGaQ7Yl/HvUDjxBKm031pEGPzGKI7gPYk1UsVSpO25yShOfxM6IKfQ/jSPsAG8LgdN+MD86wI9LwmHv7yR+7NKaVtJtGwZVeY/7cjH+tYyzCF9hqjbdmy1zbD/ltEP+Bim/a7X/AJ+Iv++x/jWONJ0//n0i/EZo/sjTv+fOH/vmo/tDsivZR7m2lxA/3Jo2+jCpvx4Nc42iac/H2SMf7oxTP7PvrJi2l6i0an/lhOu9M/XqKuGYpu0kS6EejOjkjSVCkiK6HgqwyDVSCG90dzLpUm6HOXtJWyp/3T1B/MVQstduBfR2Oq2Yt5peIpYm3Ruf6Vud6606dZaApSos1tK1q31SElAY5k4khfhkP+e9aWeK4y5sTJIlzayGG9j+7KD1H91vUVtaNrX9oxvDKnlXkPyyxZ/Ue1c86biztpVVM2qKB0oqTYKzT/yG2/3F/rWlWaf+Q23+4v8AWgDTooopCEqC6tLe9tnt7mJZYXGGRhkEVPRQ0MwrDwjoWnT+fb6fEso6M2W2/TPSsP4gaZeTDT9QtLdp1tHfzY0+9tYdRXbSMqIWYgAckk9KwLjXku/Mh061nvSPkZ0wsYPpuP8ASspxi0NPU4/wxoVzr2pQardwNBp1uS0ML/elbsSPQV6WFAGAKyfDNhc6ZoUFpd7PNjzwhyACSR+la9QopbF3uUJND0qWQySadbM7dWMYJNMHh/RwwYaZaggggiIcGtKqF5rWnWF5DaXV5FFPN/q0ZsFqLBdl7AA4FLRRVIBaKSg9KBCmkqlNqltb38VnKWSSYfuyw+Vj6A+tXBQB5x8Xba7l0yylt1kaNJCHWME8kcHiuy8MRTw+G9Ojuc+csC7geoOK0Lp44rdpJF3KvOMZrkB4rnnv1ighZU3shLD7uOf61NrO5aTktDtJEWRGRhlWBDD2rB8Ig29reafndHZ3Txxn/Z64/WrA1eOPR5b+6OxIQSx6A/5/rUfhS3mj0v7TcIVmu5GncemTx+mPyq1uZtaHQ0UUVqQFFFFABRRRQMKKKKACiiigAooooAKKKKACiiigAooooAQniue8RapPF5enWLD7ZcjluoiTux/pWze3UVjaSXMxxHGpZq5GxSWRpb+5H+kXR3MD/Cn8Cj6CqhFzlYxrVFCJYtbWKwtlijOEXOWJ79yaxLiZtfkZFZk0yM444M7D/wBlq34ka5/saRbaORy5CyCMZbZ/Fj8KrafeWc8YitiyiMAeWyFSo+hqcbUcFyo5KWq5mWliSNVVFCqowAo4FSUuKQ15Ldy9wo60UUAJilxRRQAYFFFNlkSGJ5ZGCxoMsT2FMdrmJqiXNvq0GqIiXNtbjJtySCPVh6kV1NrcxXtrHcwnMci7lrnIzqGvRYtF+y6e4INw5y7j/ZHYV0NlaRWVnFbQg+XGuBmvWwCmk77GddppJ7k4qpewSqyXtm2y8g+7xxIvdT7Vcor0JxUlYwpzcXdGxpmpR6lYxXMWQHGGU9VI6g/SrwOa5GwlXSNaUHi1v22n0WXt+f8AOuurgkrOzPUhJSSaHVmn/kNt/uL/AFrSrNP/ACG2/wBxf60jQ06KKKQhKQ9DS0h6UxnM6y76nrcGiJKUgMZnuSDglc4C/Qms/Wtb1HRIimnaNGLaN1iV5n2hmPACqOo96ua9b3+n6zFrljatdoIjDcQKfmKZyCvuKz7/AMU+HdWsWtb+2vmz/wAsmtJNwPtgda55XKSOm0ia5lsl+2m3+1D/AFiwNlV9q0M155p+vx6K1uLPw9c2WkzzbJbq5+Ulj0OCc/nXfoxZc/rST7jsSdq8v8deEtW1jxfYXdnDvtztVpAf9Xg5Jr0O81G3sQDM4GenNR22r2t06qpxu6E96bVyldal2JSsaqewxT6MiimSFB6UUUwOb1zTtT1a/tbdUgj0+KVZmmLEyZB6AV0Y6UcGjIHek0AkiLIjI4ypHNZFzpmnWcMlxO/lRINzFm4xUet+KrDRj5RLXN4/CWsA3SMfoOn41kwaDq3iWZLvxFiGzBDRafE3H1kPc+1S/Id2gs438X3cUohMPh+1bMakYN047kf3RXbKAFAAwB0pIoUgiSOJAiKMAKMAU+tkrIhu4ZozRRTELRRRTAKKKKACiiigAooooAKKKKACiiigAooooAKQ0tIehoA5jxPOLi4stLBBEzedNz/AvT8zig4OSBgZ6elVEYXmv6nddVjdbWM+gQZP6k1LdXMVlaSXEv3EGT6muqjaMeZnm4ifNPlI72+hsIg0hJduI41GWc+gFZ1us0jtc3OBO4xtHRB6VFYxyXEjX94M3D/6tT0jTsB71exivMxWI9pK3QqEVFAKKWkPHU4z61x2LCiijPGaBWYUUUUAFIyh1KsAVPBBpaBQCuc7dwtoN5bT6eLhIHk/fpGC8ar3O3t17V1NnqdjqClrW6jkx1AOCPqDVG7vbaxjWS5mESk4B7k+grJuETVnDWukzyOPu3DKYgPx6124StOLsth1IKa94688UVnaLbXtppqQ38olmUnDA5wM8DNaNe3F3SZxySTsitqNoL2ykgzh2GY2H8LjkGt3Q7/+0tKguD/rCNsi/wB1hwRWXn5gfSl8NSeVqOoWXRd4nQezdf1FcmIhqpI6sJNaxOnrNP8AyG2/3F/rWlWaf+Q0f9xf61zneadFFFAhKKKKYwKgjFMMS5ztGfXFPpOamwjP1rSodY0yexuB+7lXGR1U9iK5rQdel066Xw/rrCO/jGIJm4W5TsQfX2rtSKzNZ0Ow1y1FvfW6yoOVPQofUHsaicL6opPoYviTw+2sTRMCSikHAbB6Ef1qbRdBNhBEkjE+UMKCaz/7D8TaISNJ1KO9t/4YLwfMB6bqX/hI/EdmCL3wxO+P4raQMDWVrGqlpY29e1mDQtKkupMlxxGg6s3p/X8KsaXJPJp8ElxKkkroGZk+7z6VyEnjy3uQ0c3h/UXKkqymEHae4rI0fxNq2kTva2uj31zpxO6BJhteL/Zz6U0yWrbnqnB701mCgliAB1JNcDJ4h8WXuRBZ2lih7yNvYfhWYohvDL/wleu3YkTJ+zpmONx/s4605c1tEI6/VPG2i6ZK0BuBcXQ6QQDe2fQ9hXL6nrviHVrdpAg0mxyA2DmYpnk+1Gg6fbWVg1wlqkAlkeRQR8wTJIyfpVy3kOpaQ0jqMTowAP8Ad6CtoUW1dickdRoXhrTdHiEtrH5k0gBa4kO53981uDgVheDL03/hWykY5dFMbH3Ukf0reFJJLYl+YtFFFUAUUUUAFFFFABRRRQAUUUUAFFFFABRRRQAUUUUAFFFFABSOQqMx6AZpagvjtsLkjqImP6GgDjtEBOmLKes0jyn3JY1Q13/SdS0+xOdjEzOPUKOP1NaWlHGk2gHH7lf15qlrNjctcQalZgPPACrRf31PUD3repGXsfdPLi17Z3LGR2+lBqtZXsN/CZISflOGVuqn0NWTgDJ4A7mvDle+pu1qGeKz72a5k1C30+0kRHlUu8hXO1RTBqdxds/9m6fLcopx5xIVCfqetXtI024hnmvb90a6lG3an3Y1HYV04fDynJXWhLkoK9zNfw3qn2ozrrsmQBgeWME/TpUmmXN9Jc3dreeU5t2C+bED8xIz0ro8cYrLvPDtheXTXLefHI4+byZSgb64rvrYNSXuEwxHNpIkOR/C35UwyxKcGVAfTcKrf8Inp54aS8b2a5asvWtM07TLqyC2rxWxy8kqqzkkdAfSuKpg5wV2aRlFu1zoAQRkHNFZMfiHTC4QSuoPQtGQB+NaM9zFa27TyuFjUZ3f4VyuLWjCzuQalYtewL5UnlzxNvifHRh/SrmjamdT09ZmTbKhaOVR2cdazY4dT1pGMebGxYcSMP3jj2HatjTtPh06zFvAG25LEk5LE9Sa9LBUpp3ZnWlFRsx9ldfa4S5hkhw5TbIME4PWrNJ6c5pc16y2OWQYqGxbyfFlvjpNbsn5HNTVWHy+JNII6lpFP021hX+Bm2G/iI7Cs4/8ho/7g/rWjWcf+Q0f9xf61wnqmnRRRTEJRRRTGFFFFABSYpaKQCYppAXkU+kYZFAjzXSHMsmpSMOTeyfzq9FOlwpZSCVJVhnkEdQaztF+WXVI+6X0tR3cUmmXx1G3QvbyAC5iHbH8Y9/WumnK1O4SV5WJNRnm0y6ivy2+1b93Mnf2ZR/StKOS3vYFlQRyoRwxG7H+FHhe1i167OrykSW0ZKWqHpnuxHr2rUv/AAjZTTPc2c81hM2dxhOFY+6nj8qwlWtJ9h8vQ5zVg920Gj2+4T3ZCtj+CPufbirt5oF9odg8tvfxzWsCElZ0+ZQB2IqbwLaRtZXGpTM09/JNJFLI/UBGIC+3FP8AF2pJcrHoVs4aacgzbTnZGDk59M1i6rk7ou1iv8LZiNDvbV23PFdMfwYBv613g6V5/wCCSLbxbr9rjCuIplHtjH9K9AHSnDYmfxC0UUVoIKKKKACiiigAooooAKKKKACiiigAooooAKKKKACiiigAqG7UvZzoOrRsP0qag9DQBxGjnOkWh/6ZgH8OKvjrVDTF8qK6ted1tdSR4PpnIP61amcxwSP02qT+ldkX+7ueRUVqjMWyMb3N/PEgCyT9fUgYNWJwHt5FJwCp5/Cq2jj/AIlVue7jefqTzVWY3OtzSWdi/lWqNsuLk9/VV9/evCs6lR8p1bamn4cbzPD9odoAVSoAHocZ/GtaorW3itLWO3hXbHGNqipa9+lDlgkzjm05NhRRRVklTUhftZMNOZFuONpYdqbpEeoR2CDU2ja6ydxQADHaro45pc1PJ71yubSyIL+BbuwntioPmIV5HtXHmcS6Fp8km3dBcqjoxzkq2Mf1rtq53T/DyJrd/eXUe5fPD2yE/KnHJA9c1zV8PzyTRrSqJL3joyRjd2AyfpXN6Frs+raxfp8htE4jKr905xjP4V0fX+dRw28NupEMSIDyQq4ya3cZXVjL2iad0SUUUVsZi1WjG/xRpaj+ESP+G3H9as0zSY/O8UvJ/Bb2238WP+ArCu/dOnCq8zqqzj/yGj/uL/WtLFZp/wCQ0f8AcX+tcJ6hp0UUUxCUUUUxhRRRQAUUUUAFFFFJiZ5rbRi28Sa5B/08CQD2IrSGDWf4yebQ/ES6hbQJP9ui8oxs+3DLzu/Kudl8Ra3JkJHZQZ9MtRHEwhHlZXs3J3R0B0uSynNzo129jMeWQDdG/wBV/qKkuNa8WrEQbjSEGP8AWMrA/XGcVyb3mqzqfO1SUZ7QoEH59aozW0AiM15LPNt6mWQtXPOvTeyNFTaL0V1a6cJYZNc1OC4lYyXDWhWSN2JySFHIrT0+8toLV/7OuLNpm5LXJeJ392Jzn86xo1iCgxIioRxtHanMofhgCPeudVrPQ05O513hqG9sNcuNX1FPME0Cx5tBvQYJ9Dk/Wu0i8QaZIQv2uNG/uyZU/rXkWlvax+JNOgkfbHNIYnVJCp5HB4969Nl8NbkxBqNyF7JOFmX/AMeGf1ropzbRjNJM3450lUNG6uD3U5FS1xzeHL2L5o4LOQj+K3d7dv0JH6U0vrNjg+bqMS553qlyv5jDVtzEHZ0lclH4nvI22ymymPoS1u35NkfrWhF4kBGZrG5Qf3kAkX81p86HY3qKyovEGmytt+1ojeknyn9a0YpUkXcjhx6g5pqSYiSijNFMAooooAKKKKACiiigAooooAKKKKACg9DRQehoA4+/Q2PiiQH/AFd9Crqf9tOD+mPyp1zE09rLEv3nQqPqRV7xNZvPYLdQruntH85PfHVfxFUoZkuIEnibKOAy/jXRSlePKediocs1JHLpeGHw9IB8lxbL5LJ3D9B+f9KvS6JcPo9hY29ybfy3V53H3n7nmqHiq1Ftf2l6ARFcOkU4H94MCp/nXTFZWuUdZAIQhyh7nsc1hh8PyzdypzUYpon+nSikGe5zS16Jx7hRRRQAUUUUAFFFFABRRRQKwUUUUwsBIHX0zUvhGJ5LO41CQYN3KWX/AHBwKzNTd5Eisbdj9ou28pSP4R/E34CuvtLeO1tooIl2pGoVQPQVx15pux34SFlcsVmn/kNn/cX+taVZp/5DZ/3F/rXOdpp0UUUCEooopjCiiigAooooAKKKQ0hM8w8fzmXxPaW/aK3LY92OK5l3RerqMepr1fVvCWlazefaryF2l27cq5Xiuf1bwvomm6toqw2EYWa5ZHDAkN8hwOTXHVpO9zeE7aHBm+twFxKGLHACgkk+lXLCwudT1Kzh+wXXkPOvmO0RA2jrXa+LtPtdP0uzvLW3jiNreQv8iAcbsH+ddpHjHH1qYUbvUcqnY8lv/CWr6XbXEzS20NokuEflmKluOO3WtWf4eRx6bcXNxqlzPIsTMFjAjTpmuu8X2/2rwpqMYHIhLj6jn+lN/tS0Xw1DeXMgEMkC5xyTuHQevWtPZRuQ5uxB4W0fSV0azvLaxhV5Y1cvtyc/jXSAcVyHgrWrNdFtdNmm8m6i3KI5flYjccYz7EV2A6VtBJKxk3dgKKWirC5BNbwzriWJHHo65rNk8OaZK25LYwMf4oWKH9K2aKLDuc/N4ckIxFqUu3+7cRrMP1Gf1qhJ4fvoCTHaWso/v20727/lyP1rr6KXKgucaLnVbPrLqcKjtPAlwv8A30uDUsPiS7DbT9guD3CytC//AHyw/rXVkVBNZW9yCJ4I5Af7yA/zos7Bcy4vESBc3Njdw/7QTzF/Natwa7ptwdqXcYb+6x2n9ahk8N6e53RxvA396Fyn8qqz+HZ8ERagZB6XUKyj8+DRdgb6yI4yjKw9Qc07IrkG0TULY71sreQ/3rO4aFvybI/WmfatQssBrjUbbHUXVsJ0/wC+kxQpAdlmlrlIPEV4cD/QLv8A64zGJv8Avl/8avL4jRRm40+9gx1Yx71/NSafMBu0Vm2uvaXd/wCqvYt391mwfyNaCyIwyrqR7HNO6AdRSEigEUALRSZozRcBGAKkHoRXGG2Oi6rLYsP9FuD5tq3ZSfvR/wBRXaVQ1XTodTs3glBB6o46o3YinGTi7mdSmpqxzmo2SahZtbPwCQc4zjBzVhRhcenFVLSeZJ2sL0BbyLrjpIv95fX39KuivQg1LVHlTi4vlYCilpKtkIKKKKQwooooAKKKKBBRRRQMKR3VEZ3IVVGST2FLiqMNvJr975CkjTYmzM4P+uI6IPb1NRUqKKNKdNzZe8O2zXd1Jq86YDjZbIeqp6/U11FMRAiKqgBQMADtTxXnt3PUjHlSQtZp/wCQ2f8AcX+taVZp/wCQ2f8AcX+tBZp0UUUCEooopjCiiigAooooAKKKKACuT8ZzxQNotxJIqLFqEZLE4wDnP6V1THAJryrUtWW81H7bdTM8yymKPTxCxKJnG7p171nPYEaXjDxDHfaRqVhp8H2pRFl51cbUbqMep4rtdHuBdaVZzg582BHz9QK4O203WtXRobXTlsbaRSGmuhhjnuFH9a7rRNMOj6Ra2HnGXyIwm88E1MVrcE21qXLmITW0kTAEOpXB9xXk8WnXGkxwwXuk6k0sJwsiAuhweCADXrtJj3qmrsDx3U72O9aGGTR9UZVkyXS2Icdfun64r0zwz9vPh+0OoqVudnzBuuO2ffGM1qleaUdKSg07holYcOlFFFWIKKKKACiiimAUUUUAFIRS0UAIBSFcjtmnUUWGU7jTbS7XE9rDJ7soNUG8M2SkNbma3b1hmKj8ulbdFJpAc3ceHLpxxeRTj0uoFbP4jmqD6Lf2uWFgp97G6aM/98tx+tdkeKw/E+qtp2lN9nG67nIht07l24z9B1rOo1CLk9kNK5z8WuyRbyuo3sIQlW+12vmICOo3JWla+IbxxmMaffqf+fa52t+TD+tWNP09dP06OzyJCq/MTzuY9TWNHBaaTqSWOoQRPp9ycW8rqP3TH+An0PavKoZkqlTkZo4aG+viOONAbyyvbbP8TRb1/NcirtvremXR2w3sJb+6WwfyPNUR4dtVObWe5tvQRSnaPwOaiuNAvGBxc21yv926gBJ/4EMGvXV7GR0CurjKsCPY0vB4rjTpV5a5I011BPDWF0Rj/gLUv9pXVm219Ru4AOi39oSP++l4ouBu6vo0OpwjkxXEfMUyfeQ/1Fc/Fcy2lx9h1JfKuh91/wCCYeqn19q0bfW75gCI7G9HrbXIU/k3+NLfalYXtsYNW027hiPUyw7lB9Qy5rWFVwdzKpSU1qRZFLispZGtVJ0+7i1O2Bz5e8LMg9s43VctdTs7sbUkCSjhoZAVcH6GuuNeMjz6lCcGWKKUkDuKqXV1MlzBaWkCz3U2dqs+FUDqSRVucV1M4wlLZFrpR2z2rNfU7qAmO50a+W47LGm9GPs3+NXrbw9e3lt5+oXckFw4ykUDYEXpn1NZyrxWxrHDzkSDnpzVW71KysSBc3McbHsTz+VKuieIZcQTXVrDCDgzxAmRh9DwDWi3hrTodKuLVVAadCslw/Lk+uTWbxPZGkcK/tFccqGBBBGQQetJIyxIXdlVQMlmPArAOmRMDbDVr3U7oAKkdl8qRgcAsRx+tbeleFrp44n1y6+1Mn3YF4Qem7+8aPrPkP6o11ILeG48QEpBvi00cPP91pvZPQeprrLW1hs7eOCCNY40G0KvQCpEjVECqoVRwAB0p9Yyk5O7OqEFBWQtLRRUmgVmn/kNn/cX+taVZp/5DZ/3F/rQM06KKKBCUUUUxhRRRQAUUUUAFFFFABio/JXduAXPripKKQDAmDnvTsUtFABijFFFKwBijFFFFgCiiimAUUUUAFFFFABRRRQAUUUUAFFFFABRRRTAa5wM1xUMi654nmvjg2mn5hhJ6M/8Tf0rb8V6qdJ0C4nTPnPiGEDqZGOF/WqOj6aNO0aCybDMF/eH+8x5Jrxc3xHLD2a3ZtSWtzCOsvY6yTcaram1SViF37iyEccDuDVnSDBrmivYXhmmcg+Y7xMvUnGCe4q7pmkJa3d3OYoEEjYiVFHC/wCNWora7j1SWb7SXtpFB8puqt7V4EppK63N7EHh3VJ7S8bQ9TlBuYxm2lJ/18fTr/eHcV1uciuT1jSRqcCmKTybqFhJDMvVWHT8PWrvhrXTq1u8VzGIb+3Pl3EXoexHsa+jy7GqrTSluc9SDWpvFcik2gjB6elPor1TIz59F065yZbOFmP8WwA/mKqnw9FHza3l3bH/AGJSR+RzW1SYosBzdxod4QQ0lneD0uIAGP8AwIVi3fhpJsm50SYkf8tLK65X6A4Nd9ijbU8vYDyq+0SGW0Fs2v6jaJuBVL+A4BH+0P8AGrmi2WpaPKbmzttP1RtuwSQ3RU7T7HIzXo5jVl2sAwPYjNZ8/h/S7ht0llFu7Mq7T+YpOLHGy6GAfFuoQttu/D1zbY/id/l/MDFWYPEt3eHFtbWRY9nvVyPwAzV7/hH/ACjm01G8hPYNJvX8jVK50K+kBEken3o7mWDYx/EUrMNCyI9fuRzPZWyn/nmpc4/GnL4dSdg+oXlzeMP4Xban/fI4rH+w3NoTjTr+3UfxWdzvUf8AASadHrE0J41gxkcbL+2Kf+PDijYR1cNpBbxiKCJIox0VF2ipxwKwbfV9SaMMLW1vE/vWtwD+hqX/AISS2j4u7a7tT3MsDEfmM00xWNmlqhbaxp94cW97byH0WQZ/LrV4HIGKq4C0UUUwCs0/8hs/7i/1rSrNP/IbP+4v9aBmnRRRQISiiimMKKKKACiiigAooooAKKKKACiiigAooooAKKKKACiiigAooooAKKKKACiiigAooooAKKKKACmscDPvTqoaxqEel6Tc3sp+WFC2PU9h+NTJ2VwW5zGqTDWPGEFp96300edJ6GU/dH4Vp390lpZyTPNHAf4Xk5AJ6VneGbKS3003NyP9KvGM8pPUFuQPwFW9cukstHurlwG8tCQCM/N/D+OcV8bjK/t6/odcVZHLaNrF0dR1KOG8kv5OHjXyysQyM9e1W9C8W3OqQXEstmjeUF2pCTlie/Pb3rGsru1l1j7TfSyrcJaxgwysYg8gyDnsetGiae1tDfRTXenpFcQbdwlDANk8H6CnKnFplnaaNqcmq28s0lsYNkrRgFs5wcHmqWtWdzZXaa7poJuoABNEv/LeL0+o7U/wvaWtlpxtrLUTeRI3HIOw9+a3fp1rGNR0Kt4iauWtL1KHVbCG8t2DRSDI9j3B9xV+uFV38K60J4+NHvXxKo6Qyn+IegNdtG4fBBBBGQRX1uExKrw5upyTjZklFFFdhIUUUUAFFFFABSYB7UtFIBCoPrTWiRxh1DD0IzT6KLAZc/h7Sp23myjR/wC/H8h/MYqudBlhP+iarex+iyMJF/8AHq3KMA9aXKgOUvNF1C4R0ni0y63DAd4trA+ua29FspNO0i2tJZTK8SAM5PU1fIFAoSsAtFFFMArNP/IbP+4v9a0qzT/yGz/uL/WgDTooooEJRRRTGFFFFABRRRQAUUUUAFFFFABRRRQAUUUUAFFFFABRRRQAUUUUAFFFFABRRRQAUUUUAFFFFACHpXM+MNL1PVrK2gsFikVLhZZY5G2q4XkD88flXT0VE4qSswTs7nFD/hMBx/ZmnH6XDD+lRy2/i24XZLpellfR5Sw/lXc0Vwf2ZQ7GntpHCSaX4pvU23NpozD0kBaqI8Fasz7jZaAh9RAxr0mitFl9FdA9tI4e38O+J7eHyoNQ0u3T+7FaYAqYeHvFT/f8Q26/7loP612NFH9n0P5Re1l3OIuvB+uXttJb3PiVpI5FKlRaoAa6fRNPk0vSrayluHuHhTYZWHLVoClrelQhS+BWE5N7hRRRW5IUUUUAFFFFABRRRQAUUUUAFFFFABRRRQAUUUUAFZp/5Dbf7i/1rSrNP/Ibb/cX+tAGnRRRSEYt3Y38sxaK6kVewVqrf2dqn/P7N/31XR0UAc7/AGdqn/P7N/31R/Z2qf8AP7N/31XQ0UAc9/Z2qf8AP7N/31R/Z2qf8/s3/fVdDRQBz39nap/z+zf99Uf2dqn/AD+zf99V0NFAHPf2dqn/AD+y/wDfVH9nap/z+zf99V0NFAHPf2dqn/P7N/31R/Z2qf8AP7N/31XQ0UAc7/Z+qf8AP5L/AN9Uf2fqf/P5N/31XRUUAc7/AGdqn/P7N/31R/Z2p/8AP7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P/AJ/Jf++jV3TbCeGYyTyM7epNatLigBMn0opaK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CN" dirty="0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2.1 </a:t>
            </a:r>
            <a:r>
              <a:rPr lang="zh-CN" altLang="en-US" dirty="0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你身边的光学现象</a:t>
            </a:r>
            <a:endParaRPr lang="en-US" altLang="zh-CN" dirty="0">
              <a:solidFill>
                <a:srgbClr val="C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486124" y="5782476"/>
            <a:ext cx="4572000" cy="5283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34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海市蜃楼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1" y="6550223"/>
            <a:ext cx="50911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u="sng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</a:t>
            </a:r>
            <a:r>
              <a:rPr lang="en-US" altLang="zh-CN" sz="1400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://www.youtube.com/watch?v=7YbfW0zcIL0&amp;t=3s</a:t>
            </a:r>
            <a:endParaRPr lang="en-US" altLang="zh-CN" sz="1400" u="sng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台风安比过境，济南现疑似海市蜃楼奇观，众人欢呼！ - YouTub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0375" y="998726"/>
            <a:ext cx="8177338" cy="459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83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6" descr="data:image/jpeg;base64,/9j/4AAQSkZJRgABAQAAAQABAAD/2wBDAAgGBgcGBQgHBwcJCQgKDBQNDAsLDBkSEw8UHRofHh0aHBwgJC4nICIsIxwcKDcpLDAxNDQ0Hyc5PTgyPC4zNDL/2wBDAQkJCQwLDBgNDRgyIRwhMjIyMjIyMjIyMjIyMjIyMjIyMjIyMjIyMjIyMjIyMjIyMjIyMjIyMjIyMjIyMjIyMjL/wAARCAEsAcE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36iiigAooooAKKKKACiiigAooooAKKKKACiiigAoopMigBaKMiigAooooAKKQsoBJOAPWmxzRzKTFIrgHBKnNAD6KKQkDrQAtFNLqBksABWbZ+ItJ1C/lsbS/hnniG51jOcD69KV0BqUUUmRjOaYC0U0Op6MKXI9aAFooyDRQAUUZHrSbh60ALRSZFLQAUUmR601mG0kGgB2R6ilyD3rJ0/V4NWsJ7i0VnEUjxlSMFmU4xUukX76hZefNZzWkm4q0Uw+YY+lK9wNGiq9xfWlmga5uYYVJwDI4UH86kSaKVA8ciupGQynINFwJKKTI9aNw9aAFoqpZ6jbX/m/Z5VfyZWifHZh1FW6LgFFITgVXgv7W4ubi3hnV5rYhZkHVCRkZ/Ci4FmijOaKACiiigAooooAD0qqLk/bmg9gatVmn/kNt/uL/AFoA06KKKYCUUUUAFFFFABRRRQAUUUUAFFFFACMyopZiAo6k9qpXOsWNndWltPOElu2KwjsxAz1pdUtI9S0q6spGKpPG0ZYHBGRjNeZXSWdv4d0i01vXbeG90q7Dq6PvZ0Vun1xUSnZ2KSuek3Ot2Npqlrp00pW5ugxiXH3sdea0Ac15Pd+LrDUfGNjqllZX2ox28DJEsMJADsepJ9q9N0u7kvtOiuZbaS2dxkwyY3L9cURldg42LZIBrhfGXjyHQ7m0hsJ4p5xOPtMCjcxTB49jnFdw5AyScADrXkHjnXPD0sbwaPaLJqKTiV5Y4MYKnJJPepqu0bjguZ2PRdL15ptH/tDVbf8As1S3CzuB8vYn3pLDxjoWp6kLCzvlmuCCQqAkfnXk2ralq2p+EDe6zqlu6Suklraqqg8Hvj2rZ+GlwbnV9eS3itoJpIY3jCcqnUdvwzWUazbSLlSsrnrm9c4zSk9q8y1SwvtK8R6Ara3f3moXV4GlUvtiEYI3YQDpj3r0zNbxnzGTjY4P4i6xBZDTbO9S4ayuHZplt2IdsDhRjqDnkVV+Es++21iBA6wpdbo0c8oCOlM+KHnQ3Gl39vcwwPalzukIOCQMHHeqXwovLl7zUt8MksVwwka7YbQX9BWPM/amvL7h6xmuQ8c+K4NC0i4jhvVj1JkBhTGTnPcdhwa60c1zvjG0tW8M6rM0ERl+zN85QZ4HHJrafwmcdyvoviGXXvDMl7NpM/8AqseUwH7/AI5257VwHhnxO2havdwy21lYWAu28yMqfOQH+AY64ruvDqyap8OdLSxvmtHNqieeqBtpX5TwfcGuOt9E1Dw1rV3cxaRFr7SMGiv5XC7Dzuzwec9ee1Yzv7rLilqevRyrLCsiZ2suRkdqzdcv72wst+n6e97Ox2iMNgL7k+lU/DWuR6pZRxzXlnNfqMzR2zfKn4Vq6jdx2FlLcyo7pGMlY13E/QVummrmfU888Gr4k1LxBqU95qbWkMN1/pFqqhwWwPlBPQYxXe6tqsWj6e15NDNMqsF2QRl2yfYV5HF4l1qLXrqLS4VsY9YvPknuUyVPQn8K63XPGS+H/DbQW2pQalq0RWN2bHBbjcQOtYxqJJmko66G14W8ZW/ia6vIYbS4gNvjJlXGc/19q6csB61wvgXw1q2jeZdX+oxyLdDzWt40x8553E46+1dswYrwfxxWsG3G7IklfQoRa5Zz6rd6erkS2iq0m4YGG6c1VTxJZvf6pBux/Z6LJIwIOQQTXmFxoVxf+N9Xi1/V3jjt4llkljAQMnYfQVlLpGrnW9RsYZHtC1r5ywwlis0Y6D1PFYOtJN6GqpR7np8nxN8NR2kU5vGYyAHylQll+o7V1VpeQ39lDdQNuhmQOhxjIIryDwt8M575bO91VkjtGUSeSoxI+em7jivYUiSCBYoUARF2qi8DA7VpTlNr3iJpJ2Rzeq61r8GsrYado0U0RAYTS3ATcO+B7Vf1y+1Ky0sSafpxvbpsARhgAD3JJ7V5x4u1vxEfFGlGOz/s2YB47eSR1fdu6se3ar9l4n8T2OrafpLT2GrPMSXaPO9VzyWYcAfh2qfaq/KP2btch+GceuTX99M94sFlFdObi027i0hHQHsOleqIwkAIrww69rOlSeIbXToPJSW+YzTRoXMIIxx+R5r03wXfaSNGt7LT9TW6cKWYvJl2Y8scHnqaKU1sFSD3MvxlY+ExqqTa5BcXErIu4LKwWNC20MVBHGeKy9f12S08RaPo3h5JXtrEiaaG0Ody9Av0wf1rJ+I+osPE2p23kvJmxjiDKM7PmD5PtxWt4XsbjRPCEOt6LYG/v7vaZxI2GCc8LUufNOyGo8sbs27fxpqH/CQ2OnX+imzjvSREzSgvwO4ArotbuNVt9O8zSbSO6uN2Nkkm0Yx1rg9SvZ9S8eeEpJ7KS1mcOzQyHJXANdt4h1+x0HTWlvZthcFYwoyzN6AVad07kuNmjh/hzD4gvd2prqEUOnS3Uks0AiBZ2PJ5xwMn17V6puGcd68V0TX/ABLonhBFtdMgt7a2Vna5uckuSc8DjnmvT/CeoXWreGbC/vYwk80e5gowD6ED3GDTpNWsFRO9zaf7teYadf6yPGvigaLZQ3DGeNZDPJsCFVx+Nd/4gvZNN8P315EQJIoWZSRnntXj1hr3iHR7a68QIlgo1IrLI0xyXI4yoB781NaaTSY6cW07Hrfh19aexdtditYroucC2JI29s571sVgeDtXutc8OW+oXkKxTS5+VAQCASARmt+to7GbWoUUUUxBRRRQAVmn/kNt/uL/AFrSrNP/ACG2/wBxf60AadFFFMBKKKKACiiigAooooAKKKKACiiigDH1zw7Y67CiXvnFY+QI5WT88GuM8L6BoNx4o1q0j0iCSCzdRFLITIQ2PmHJ7HNelEZGKpWGk2elmY2kIjM8hlkx/Ex6molG7TKT0K+pSRaFpE93bWIkEK7zFCApIHXFT6RqltrGmQ31o+6KZdwz1HqD7jpVuVUkjZXwVPBBrM0PRbDQbea308sIpZWlKltwBPUD0FPZ6CNQ/nXnUssWpeOPEFpCsSpFYCEKMAvIcn0684/CvRmGRwcVxU/w20u5e5uWubtL+eZpftUcm1gScgAdMCs6sXLRDg0jy9tCs7PwYbrUIbsapNK8VtGVbaCpHbtnNaHhJNQTxT5EFt/Zk97pzxx/LjJABDc+pBrspPCnjGyKfYPEUF5GucJexYI/EZrMn0Dx7c+ILXU3XTVuLVSkcyt8pBGOR17+lc/JJW0N+dWsVNM8H+N4tVh1aS6ia7t2KIbqUyHaeDj06mvXFDm3XzCPMwN23pnviqulwXsGnwJqFws90B+8kRNoJ9hV4jiumEOUwlLmPM9e8P8Ah+x8R6fbT2z3U995ztJcXDNsIXggE4ql8NtBub6GK/u72VbSzmcQW8bEBnB5Leo7V1d/4Gh13Wri/wBauGnXaI7WOAmPyl+ueTVL/hWrWaFNH8R6pYLnKoGDKPw4P61Lpy5+ZFqS5bM7vcOmRk1wfjjRdW1lLyWe/W10i1gaRI4z80zAZ+bpgVseHvCC6PcyXlzql5qF467TLO3AHstbt7YW+oWU1pcqXhmUq65xkGtJLmjYhOz0PEL3WGi+G+iWsdzdQvsctHCuEkO85DN2+ldvoGs6afBclvpSQtcQwbpLeeXgM3Xcx65qt4l+G5l0lbbR7+aOK3UmOxcgq7ZyTuPIJzTdJt4bqzi0abwLeWsErDznYgJx/EW4Jrn5JJ2Zo2mjm/AfiSy8P6jqH2vYv2hwqQwRF23Z7Efw+gr2WW5CWT3DLhRHv54IGM81wFx4C1bSdWmu/C1xYwwTKA0d0hYxn/ZODXZaLpt1baOlpqt4b+d8+bIy4znqAPSrpKSjysmbV7o8Mnlg1WbTrae6ktlkupXkmlGNqsQQQe/Arrda0Pw1H4XNnouoWf2pXVzJLMN0gHYmvTLrw9pN5aJa3FhBLDGAERkBCgelYzfDfwqzlzpacnOAxx+WahUGr2L9rexiaanxBvlswZdPsrNApMqYkMifmecfTrXoijg0y3torWCOCFQkUahUUdABUoGBXRGNlYxbuzzbxh4G1TWvE/2uznjWzuY0S5y2GUKcnA71peJ/D+qf2pZa5oAia9tUMbxy9JE9K7baD1pdopezTHzM87F58R9QdbdbHT9NjJw0+dxA9gSc/lXfW8csVrGk0vmyKoDPjG49zjtUmwU6nGNgbucX478HT+KIbRrOaOK4gc/M+cbTjpjvxWh4f8Iab4btiLSLN06gSTtyznH6DNdJtFIVBFHs43uLmdjg/AmianZ6p4hn1aEKbm4XaccPjdk/TkfrXSweGNGs9TGpW2nwxXWCPMQY6+1bAUCjFCgkhuTbueV+I9E8RXHjHU5tMsIpYLq0SBnlIC7T1wfXiuz8KaNdaH4XttOuJVkuIwfmHKqT2Hriug2DFGwdO1JU0ndDc21Y800m21vVviOl/q1ibaPTo2RXUfLITwCM+oNb/jqGBtE+0SagLCe2bzIZGAIZh/Dg9c11mwVDcWdvdoEuIUlQHOHUEZoUHZq4N3aZ4Jfav4g8RW1rPqlrcT6RBIC/2aLaJADzzXsnhzxDpWtWMY0yUbYlCmE/KyAcYIraS3iSPy0jVUHAUDAH4VQsvDul6dqE99aWiQ3E4xIyDGR9KiFNxY5STRB4gvtN+zrpeoSmIahugQ+px69jXmB8P+FtBvLuz1n+0b6e1UPGhBVGj4PyAHsT+let6lotjq6RLewiQRSCVOcYYdDT5tKsri5juZreOSaNSqOygkA9qc4OWpMZWOfXxdpOm6VptzFFJ/ZlwPLWeNQUhxwA3p/9aupilWaNZEIZGGQQeCKpy6Lp82nvYPaxG1cENEFAU59qtwQR20CQxKFjQBVUdgK0VxElFFFMQUUUUAFZp/5Dbf7i/wBa0qzT/wAho/7i/wBaANOiiimAlFFFABRRRQAUUE4qGS5hhYCWZEJ7MwFJtICaimqwYZByDWZrmsRaLYG4kVpJGYJDEn3pHPQCjmVrjsWL7U7TTLdp72eOCJf4nOM1i/8ACcWBXzBZakbf/nv9mOwD1PfFUVsFg/4nfiMrNe4zFbHlIfZR0J96vaT4hGpXclvLCqKVyoHOR6Vnz3Hym7a30N9bpcWsqywyDKunINZmseIl02RbW3ha8v5B+7to+v1Y/wAK+9cjaalcaNrmq+HtJi8yeSYPbIR8kIYZYn2HpWuPsvha3fa5utWn+aaZzlif6D0FDmPlGzaVNcKLjxPq5Utz9ktpCiJ7ZHLVW1m0h8MWdtrmjTSxxrIvmwtIWWVDx0PQ1kPNPf3YM0u55HAyx4BNanjOS6msrLw9p9jcXUrlHkZF+RUX/a6DmoU7jtbQ72GQSQq+PvAH86duUc/z4rj9viG7jAvNStdJgxxFAd8oHux4/KoDpegsT9r1q+uG7lp2x+lWp6XRLidsGVs8inbRjpXn9/Y6Vp2kz3+mavd2skZGxvNZg79l2t97PtXZ6TPc3Gk2k10m24eMNIvTBxTU7uwmi9tFLjNJRVgGBnNLiiimIMYooooCw3YuSccmlwKWigBAo9KXAoooAU9KbS0UhiUUtFAAKKKKYCUUtFABRRRQAUUUUCCiiigYUUUUAFFFFABRRRSEFFFFABRRRQAUUUUAFZp/5DR/3B/WtKs0/wDIaP8AuL/WmBp0UUUAJRRRQAUUYprY6UgMTxLrEmmwQW9onm3923lwR+/dj7CsRPC+k3Mvk6xePd6k4yzs5GD7DtTknWbxfrWoS8jTYEghz0ViMt+PSsCS6le5NwW/elt273rnnM0ijV064vfCHiCHSr+d5tLvCVtpnOTG/ZSfQ1ctZU1XWrrW7kk2WnlorUN0Ljhnx+lQanfaf4h8NSWt7IYrlcMCByGHQislb949Dj0qNQsK8Fh1bvzUuaSsUo3DUtQm1KfzJWOz+Fc9BVG21CW11MLENkqgOjHo1PzxmmbAXV8cjoax5m9SrFxb+ZdXn1OHCXEyhXYDqB0qGWSSeVpZn3yMckmmUpBHUUczCwdCCOtTfb7xU2C5kC+m6oarTM6XcQCs0bghj6HtRcLElzO6sspDyZbaxPNXpkg0vyPtyyS3dx/x72MX3pPc+g96itJlt7uKZlLqjAketb95qfh/U50nvdPMkqJsVyOVHXAIq4JPqKWha0rw3JPcRahrJSSZBmG1T/VQfh3PvXWL0riLOCOV/wDin9Wntphz9muCXQj056VuaLrMl69zZ3kIgv7UgSqpyrA9GX2NdEbGTNyiiitRC0UUUwCiiigAooooAKKKKACiiigAooooAKKKKACiiigAooooAKKKKYBRRRQAUUUUAFFFFABRRRSAKKKKACiiigAooooAKzT/AMhs/wC4v9a0qzT/AMhtv9xf60AadFFFAhKa5wpNOrL8RJdSeHr9LIE3LQsqAdcmk9gMg6tquuXMiaKsUVnExRrucZ3sOoUf1qQ2Xii3Uump21yR/wAs5IdoP4is/R9f0aTRrbTDe/2fPHGIzFIfLYEdevWi70u9VTPYakbiIDJ/eZP6VhKRoomWZbq2XXE1C3NvcXlwkiKDkMAoBINZ/UUss8txJvldnbHVjTa5nK+hrFBijpRQaRTRFJMkLJvOA5wD2zU1QzwrcQPDJ91x+XpTowyRqjMWIGCx70IkcwO0gHBIxmoLGaWS32zA+YhKkn+LHerPXrSjhcCgdhCKawziqX9rQjUHs5f3cgxt3HAbPpV7/wDVQOw2KWEXKxyMM/eZc87a2X1i0OqR6dpuhwzlo96PK+zce4rnYNKg1XxVZ27tIrtE4LRNhlHYn8c1tR+HLq08W6dZ3F6jR4M8Uojwzleqn3xWkF1InY3orTxTPGEij07TIj3QGRwP5ZrW0XQY9IE0jSPcXc7BpriT7zkdPoK11HyinV1qKRg2JRRRVALRRRTAKKKKACiiigAooooAKKKKACiiigAooooAKKKKACiiigAooopgFFFFABRRRQAUUUUAFFFFABRRRQAUUUUAFFFFABWaf+Q23+4v9a0qzT/yG2/3F/rQBp0UUUhCUhHFLUNxcR29tJPIwWNFLMT2ApN2A5rxfPp0FqkMmnW97f3LbLeJ4wSzep9hWTpelWPgy0eR2Mup3KkyKGOxc/whegFNsLhpftHiu8TNxdEpYRt/yzi6Aj3PWsa7unG+4mO+RiNxJrlnLc1igZtzk4xnnHpVS7eSGW3lXJXftZR796ucHB9RmmsAawNEGcmlqtfzm0sZp15KISBRYXQu7OObHJHK9wfSkWWcVnrqiLdXEUsUkaROAZcZTnpzWhitHwVCk2sazbyorRMkZKsMg/gaqKuyXpqZiSI4yjqy+qnIp/8AKujvvh5p0sjS6bcXGnu3JWJsof8AgJrPPgTW92P7ehCf3vs3zD9ar2chKS6mboVjbap4rmtrqBJ4Ta/vFZc45457Gugb4dWYc/Z9T1GGL/nmJcgfia2fD3hy18PwOsTtNcScy3En3nP+Fad5eW+n2kt1dSrHDGu5mY8AVcaatqRKeuhlaR4c03w8ryxsxkYDfcTvliPTJ6Cq/i8+RZWWrxdbG4WQlf7h4b9Kw7Zb3x9ei6uRJb+HomzFCMqbkj+Jv9n2rtbmwin0yWyKDynjMYXsBjGKtLTQT1epbinSWFJEOVYAg+oNTbuM15ro2s6rHpkljJfWenxaZIbeWecbnYjpgcdq17TWtSsZ7Ca7vEvtOv5fJSUw+U0bEfLx3BNaRqJkOLR2dFFFaCFooopgFFFFABRRRQAUUUUAFFFFABRRRQAUUUUAFFFFABRRRQAUUUjHHamAtJuwcVUvdStdPgM11MkUY7s2KwZvE11d4GlWJKt/y3uDtX6gdTQk3sRKaitTqN4zjFMluYYf9bKif7zAVwV1eXiajHHq2qXX2Z4yxSzQoM5+6COf1oh1DRIL5VvdJ8m2kQlbm7Jcsw7EHOM0OMkNTi+p2h1nTR1v7b/v6v8AjSrq1g+Nl5btn0lFcimu6azb08NubPoJvIXJ99vXFY82lW+t6+97Zie0sREqlDEFEjeykcCklNu1gc4JXbPT1mR1BRgwPcHNO3D6Vw66NaRjMBmt2H8UEpX9OlWI5tcsyBBfR3cY6R3SYP8A30P8K1dKSMViYN2R2VFc5a+KoFlEOpQPZTEgAvyh+jV0CSLIgZWBU9CDwayem5umnsPooooGFFFFMArNP/Ibb/cX+taVZp/5Dbf7i/1oA06KKKQhK5XxzPJ/ZMGnxsVa/uEgyP7pPP6V1Ncl41kEEui3kg/cQXqmVuygjGf1qKnwjW5neJcW9xa2UYCwwQhVQdBXO3SxPblJmARuMk4rc8aXFtDdRXYuEdJECqqEMzY9BXI6ppl/JLps18DAlxMTFbnqEUfeb3PpXHPc6IWsaoO1VUdAMVnJqUjawYtn+h7jCsnrIACR+Rqxe3AtbSSTHznhB6k8AV1un+DYJ/BsGnXGY7gnzzKp5WQ85/p+FKMXLYLnHasGktVtEB865kWJR9T1x9K6rWfCE8ax32j7ROsQWa3P3ZcDqPRqqabaeHtB1X7Tq3iCK7vY8hFbCiP8PWupi8ZeHpZkhTVbZpHO1VD9TVxprqJyfQ88F5KjeVNY3cc2cbDCf512PgbSLqzhutQvojFPdsNsZ6og6Z9660beuB9cUuBmqjTsyXJvQWjaPU0tFakjduO5qvfafa6lbG2vIVmhY5KN0NWjSUARxQxwxrHGoVEGFUDAAqSopp44FDSyKinjLMBzUisHUMpyD0PrS8gPMvGGjWtt4tjuXs/tC6nGUjDPtEc69Gzn0P6VoWpfWL7SNEjmFzHpzLcX1yvK71HyoD3OTWt4+0w6l4WuNiFprbE8eDg8df0zWl4WgsYtBtJNPhSGGWNXIUdSRzk9zmpjH3gb0NuiigV0EC0UUUwCiiigAooooAKKKKACiiigAooooAKKKKACiiigAoopCeKAEZtozXP6l4iKztZaeiT3Q4Zv4Iv9739hUOsavLd3DabpzlQpxcXK/wDLMf3V/wBr+VV4LeCzgEUahEHUk9fcn1rSFNy1OatX5NI6sgj0/fcfa76Rru67SSdF9lXoBV0ZPA5rFm1553MOlWhnYcGaQ7Yl/HvUDjxBKm031pEGPzGKI7gPYk1UsVSpO25yShOfxM6IKfQ/jSPsAG8LgdN+MD86wI9LwmHv7yR+7NKaVtJtGwZVeY/7cjH+tYyzCF9hqjbdmy1zbD/ltEP+Bim/a7X/AJ+Iv++x/jWONJ0//n0i/EZo/sjTv+fOH/vmo/tDsivZR7m2lxA/3Jo2+jCpvx4Nc42iac/H2SMf7oxTP7PvrJi2l6i0an/lhOu9M/XqKuGYpu0kS6EejOjkjSVCkiK6HgqwyDVSCG90dzLpUm6HOXtJWyp/3T1B/MVQstduBfR2Oq2Yt5peIpYm3Ruf6Vud6606dZaApSos1tK1q31SElAY5k4khfhkP+e9aWeK4y5sTJIlzayGG9j+7KD1H91vUVtaNrX9oxvDKnlXkPyyxZ/Ue1c86biztpVVM2qKB0oqTYKzT/yG2/3F/rWlWaf+Q23+4v8AWgDTooopCEqC6tLe9tnt7mJZYXGGRhkEVPRQ0MwrDwjoWnT+fb6fEso6M2W2/TPSsP4gaZeTDT9QtLdp1tHfzY0+9tYdRXbSMqIWYgAckk9KwLjXku/Mh061nvSPkZ0wsYPpuP8ASspxi0NPU4/wxoVzr2pQardwNBp1uS0ML/elbsSPQV6WFAGAKyfDNhc6ZoUFpd7PNjzwhyACSR+la9QopbF3uUJND0qWQySadbM7dWMYJNMHh/RwwYaZaggggiIcGtKqF5rWnWF5DaXV5FFPN/q0ZsFqLBdl7AA4FLRRVIBaKSg9KBCmkqlNqltb38VnKWSSYfuyw+Vj6A+tXBQB5x8Xba7l0yylt1kaNJCHWME8kcHiuy8MRTw+G9Ojuc+csC7geoOK0Lp44rdpJF3KvOMZrkB4rnnv1ighZU3shLD7uOf61NrO5aTktDtJEWRGRhlWBDD2rB8Ig29reafndHZ3Txxn/Z64/WrA1eOPR5b+6OxIQSx6A/5/rUfhS3mj0v7TcIVmu5GncemTx+mPyq1uZtaHQ0UUVqQFFFFABRRRQMKKKKACiiigAooooAKKKKACiiigAooooAQniue8RapPF5enWLD7ZcjluoiTux/pWze3UVjaSXMxxHGpZq5GxSWRpb+5H+kXR3MD/Cn8Cj6CqhFzlYxrVFCJYtbWKwtlijOEXOWJ79yaxLiZtfkZFZk0yM444M7D/wBlq34ka5/saRbaORy5CyCMZbZ/Fj8KrafeWc8YitiyiMAeWyFSo+hqcbUcFyo5KWq5mWliSNVVFCqowAo4FSUuKQ15Ldy9wo60UUAJilxRRQAYFFFNlkSGJ5ZGCxoMsT2FMdrmJqiXNvq0GqIiXNtbjJtySCPVh6kV1NrcxXtrHcwnMci7lrnIzqGvRYtF+y6e4INw5y7j/ZHYV0NlaRWVnFbQg+XGuBmvWwCmk77GddppJ7k4qpewSqyXtm2y8g+7xxIvdT7Vcor0JxUlYwpzcXdGxpmpR6lYxXMWQHGGU9VI6g/SrwOa5GwlXSNaUHi1v22n0WXt+f8AOuurgkrOzPUhJSSaHVmn/kNt/uL/AFrSrNP/ACG2/wBxf60jQ06KKKQhKQ9DS0h6UxnM6y76nrcGiJKUgMZnuSDglc4C/Qms/Wtb1HRIimnaNGLaN1iV5n2hmPACqOo96ua9b3+n6zFrljatdoIjDcQKfmKZyCvuKz7/AMU+HdWsWtb+2vmz/wAsmtJNwPtgda55XKSOm0ia5lsl+2m3+1D/AFiwNlV9q0M155p+vx6K1uLPw9c2WkzzbJbq5+Ulj0OCc/nXfoxZc/rST7jsSdq8v8deEtW1jxfYXdnDvtztVpAf9Xg5Jr0O81G3sQDM4GenNR22r2t06qpxu6E96bVyldal2JSsaqewxT6MiimSFB6UUUwOb1zTtT1a/tbdUgj0+KVZmmLEyZB6AV0Y6UcGjIHek0AkiLIjI4ypHNZFzpmnWcMlxO/lRINzFm4xUet+KrDRj5RLXN4/CWsA3SMfoOn41kwaDq3iWZLvxFiGzBDRafE3H1kPc+1S/Id2gs438X3cUohMPh+1bMakYN047kf3RXbKAFAAwB0pIoUgiSOJAiKMAKMAU+tkrIhu4ZozRRTELRRRTAKKKKACiiigAooooAKKKKACiiigAooooAKQ0tIehoA5jxPOLi4stLBBEzedNz/AvT8zig4OSBgZ6elVEYXmv6nddVjdbWM+gQZP6k1LdXMVlaSXEv3EGT6muqjaMeZnm4ifNPlI72+hsIg0hJduI41GWc+gFZ1us0jtc3OBO4xtHRB6VFYxyXEjX94M3D/6tT0jTsB71exivMxWI9pK3QqEVFAKKWkPHU4z61x2LCiijPGaBWYUUUUAFIyh1KsAVPBBpaBQCuc7dwtoN5bT6eLhIHk/fpGC8ar3O3t17V1NnqdjqClrW6jkx1AOCPqDVG7vbaxjWS5mESk4B7k+grJuETVnDWukzyOPu3DKYgPx6124StOLsth1IKa94688UVnaLbXtppqQ38olmUnDA5wM8DNaNe3F3SZxySTsitqNoL2ykgzh2GY2H8LjkGt3Q7/+0tKguD/rCNsi/wB1hwRWXn5gfSl8NSeVqOoWXRd4nQezdf1FcmIhqpI6sJNaxOnrNP8AyG2/3F/rWlWaf+Q0f9xf61zneadFFFAhKKKKYwKgjFMMS5ztGfXFPpOamwjP1rSodY0yexuB+7lXGR1U9iK5rQdel066Xw/rrCO/jGIJm4W5TsQfX2rtSKzNZ0Ow1y1FvfW6yoOVPQofUHsaicL6opPoYviTw+2sTRMCSikHAbB6Ef1qbRdBNhBEkjE+UMKCaz/7D8TaISNJ1KO9t/4YLwfMB6bqX/hI/EdmCL3wxO+P4raQMDWVrGqlpY29e1mDQtKkupMlxxGg6s3p/X8KsaXJPJp8ElxKkkroGZk+7z6VyEnjy3uQ0c3h/UXKkqymEHae4rI0fxNq2kTva2uj31zpxO6BJhteL/Zz6U0yWrbnqnB701mCgliAB1JNcDJ4h8WXuRBZ2lih7yNvYfhWYohvDL/wleu3YkTJ+zpmONx/s4605c1tEI6/VPG2i6ZK0BuBcXQ6QQDe2fQ9hXL6nrviHVrdpAg0mxyA2DmYpnk+1Gg6fbWVg1wlqkAlkeRQR8wTJIyfpVy3kOpaQ0jqMTowAP8Ad6CtoUW1dickdRoXhrTdHiEtrH5k0gBa4kO53981uDgVheDL03/hWykY5dFMbH3Ukf0reFJJLYl+YtFFFUAUUUUAFFFFABRRRQAUUUUAFFFFABRRRQAUUUUAFFFFABSOQqMx6AZpagvjtsLkjqImP6GgDjtEBOmLKes0jyn3JY1Q13/SdS0+xOdjEzOPUKOP1NaWlHGk2gHH7lf15qlrNjctcQalZgPPACrRf31PUD3repGXsfdPLi17Z3LGR2+lBqtZXsN/CZISflOGVuqn0NWTgDJ4A7mvDle+pu1qGeKz72a5k1C30+0kRHlUu8hXO1RTBqdxds/9m6fLcopx5xIVCfqetXtI024hnmvb90a6lG3an3Y1HYV04fDynJXWhLkoK9zNfw3qn2ozrrsmQBgeWME/TpUmmXN9Jc3dreeU5t2C+bED8xIz0ro8cYrLvPDtheXTXLefHI4+byZSgb64rvrYNSXuEwxHNpIkOR/C35UwyxKcGVAfTcKrf8Inp54aS8b2a5asvWtM07TLqyC2rxWxy8kqqzkkdAfSuKpg5wV2aRlFu1zoAQRkHNFZMfiHTC4QSuoPQtGQB+NaM9zFa27TyuFjUZ3f4VyuLWjCzuQalYtewL5UnlzxNvifHRh/SrmjamdT09ZmTbKhaOVR2cdazY4dT1pGMebGxYcSMP3jj2HatjTtPh06zFvAG25LEk5LE9Sa9LBUpp3ZnWlFRsx9ldfa4S5hkhw5TbIME4PWrNJ6c5pc16y2OWQYqGxbyfFlvjpNbsn5HNTVWHy+JNII6lpFP021hX+Bm2G/iI7Cs4/8ho/7g/rWjWcf+Q0f9xf61wnqmnRRRTEJRRRTGFFFFABSYpaKQCYppAXkU+kYZFAjzXSHMsmpSMOTeyfzq9FOlwpZSCVJVhnkEdQaztF+WXVI+6X0tR3cUmmXx1G3QvbyAC5iHbH8Y9/WumnK1O4SV5WJNRnm0y6ivy2+1b93Mnf2ZR/StKOS3vYFlQRyoRwxG7H+FHhe1i167OrykSW0ZKWqHpnuxHr2rUv/AAjZTTPc2c81hM2dxhOFY+6nj8qwlWtJ9h8vQ5zVg920Gj2+4T3ZCtj+CPufbirt5oF9odg8tvfxzWsCElZ0+ZQB2IqbwLaRtZXGpTM09/JNJFLI/UBGIC+3FP8AF2pJcrHoVs4aacgzbTnZGDk59M1i6rk7ou1iv8LZiNDvbV23PFdMfwYBv613g6V5/wCCSLbxbr9rjCuIplHtjH9K9AHSnDYmfxC0UUVoIKKKKACiiigAooooAKKKKACiiigAooooAKKKKACiiigAqG7UvZzoOrRsP0qag9DQBxGjnOkWh/6ZgH8OKvjrVDTF8qK6ted1tdSR4PpnIP61amcxwSP02qT+ldkX+7ueRUVqjMWyMb3N/PEgCyT9fUgYNWJwHt5FJwCp5/Cq2jj/AIlVue7jefqTzVWY3OtzSWdi/lWqNsuLk9/VV9/evCs6lR8p1bamn4cbzPD9odoAVSoAHocZ/GtaorW3itLWO3hXbHGNqipa9+lDlgkzjm05NhRRRVklTUhftZMNOZFuONpYdqbpEeoR2CDU2ja6ydxQADHaro45pc1PJ71yubSyIL+BbuwntioPmIV5HtXHmcS6Fp8km3dBcqjoxzkq2Mf1rtq53T/DyJrd/eXUe5fPD2yE/KnHJA9c1zV8PzyTRrSqJL3joyRjd2AyfpXN6Frs+raxfp8htE4jKr905xjP4V0fX+dRw28NupEMSIDyQq4ya3cZXVjL2iad0SUUUVsZi1WjG/xRpaj+ESP+G3H9as0zSY/O8UvJ/Bb2238WP+ArCu/dOnCq8zqqzj/yGj/uL/WtLFZp/wCQ0f8AcX+tcJ6hp0UUUxCUUUUxhRRRQAUUUUAFFFFJiZ5rbRi28Sa5B/08CQD2IrSGDWf4yebQ/ES6hbQJP9ui8oxs+3DLzu/Kudl8Ra3JkJHZQZ9MtRHEwhHlZXs3J3R0B0uSynNzo129jMeWQDdG/wBV/qKkuNa8WrEQbjSEGP8AWMrA/XGcVyb3mqzqfO1SUZ7QoEH59aozW0AiM15LPNt6mWQtXPOvTeyNFTaL0V1a6cJYZNc1OC4lYyXDWhWSN2JySFHIrT0+8toLV/7OuLNpm5LXJeJ392Jzn86xo1iCgxIioRxtHanMofhgCPeudVrPQ05O513hqG9sNcuNX1FPME0Cx5tBvQYJ9Dk/Wu0i8QaZIQv2uNG/uyZU/rXkWlvax+JNOgkfbHNIYnVJCp5HB4969Nl8NbkxBqNyF7JOFmX/AMeGf1ropzbRjNJM3450lUNG6uD3U5FS1xzeHL2L5o4LOQj+K3d7dv0JH6U0vrNjg+bqMS553qlyv5jDVtzEHZ0lclH4nvI22ymymPoS1u35NkfrWhF4kBGZrG5Qf3kAkX81p86HY3qKyovEGmytt+1ojeknyn9a0YpUkXcjhx6g5pqSYiSijNFMAooooAKKKKACiiigAooooAKKKKACg9DRQehoA4+/Q2PiiQH/AFd9Crqf9tOD+mPyp1zE09rLEv3nQqPqRV7xNZvPYLdQruntH85PfHVfxFUoZkuIEnibKOAy/jXRSlePKediocs1JHLpeGHw9IB8lxbL5LJ3D9B+f9KvS6JcPo9hY29ybfy3V53H3n7nmqHiq1Ftf2l6ARFcOkU4H94MCp/nXTFZWuUdZAIQhyh7nsc1hh8PyzdypzUYpon+nSikGe5zS16Jx7hRRRQAUUUUAFFFFABRRRQKwUUUUwsBIHX0zUvhGJ5LO41CQYN3KWX/AHBwKzNTd5Eisbdj9ou28pSP4R/E34CuvtLeO1tooIl2pGoVQPQVx15pux34SFlcsVmn/kNn/cX+taVZp/5DZ/3F/rXOdpp0UUUCEooopjCiiigAooooAKKKQ0hM8w8fzmXxPaW/aK3LY92OK5l3RerqMepr1fVvCWlazefaryF2l27cq5Xiuf1bwvomm6toqw2EYWa5ZHDAkN8hwOTXHVpO9zeE7aHBm+twFxKGLHACgkk+lXLCwudT1Kzh+wXXkPOvmO0RA2jrXa+LtPtdP0uzvLW3jiNreQv8iAcbsH+ddpHjHH1qYUbvUcqnY8lv/CWr6XbXEzS20NokuEflmKluOO3WtWf4eRx6bcXNxqlzPIsTMFjAjTpmuu8X2/2rwpqMYHIhLj6jn+lN/tS0Xw1DeXMgEMkC5xyTuHQevWtPZRuQ5uxB4W0fSV0azvLaxhV5Y1cvtyc/jXSAcVyHgrWrNdFtdNmm8m6i3KI5flYjccYz7EV2A6VtBJKxk3dgKKWirC5BNbwzriWJHHo65rNk8OaZK25LYwMf4oWKH9K2aKLDuc/N4ckIxFqUu3+7cRrMP1Gf1qhJ4fvoCTHaWso/v20727/lyP1rr6KXKgucaLnVbPrLqcKjtPAlwv8A30uDUsPiS7DbT9guD3CytC//AHyw/rXVkVBNZW9yCJ4I5Af7yA/zos7Bcy4vESBc3Njdw/7QTzF/Natwa7ptwdqXcYb+6x2n9ahk8N6e53RxvA396Fyn8qqz+HZ8ERagZB6XUKyj8+DRdgb6yI4yjKw9Qc07IrkG0TULY71sreQ/3rO4aFvybI/WmfatQssBrjUbbHUXVsJ0/wC+kxQpAdlmlrlIPEV4cD/QLv8A64zGJv8Avl/8avL4jRRm40+9gx1Yx71/NSafMBu0Vm2uvaXd/wCqvYt391mwfyNaCyIwyrqR7HNO6AdRSEigEUALRSZozRcBGAKkHoRXGG2Oi6rLYsP9FuD5tq3ZSfvR/wBRXaVQ1XTodTs3glBB6o46o3YinGTi7mdSmpqxzmo2SahZtbPwCQc4zjBzVhRhcenFVLSeZJ2sL0BbyLrjpIv95fX39KuivQg1LVHlTi4vlYCilpKtkIKKKKQwooooAKKKKBBRRRQMKR3VEZ3IVVGST2FLiqMNvJr975CkjTYmzM4P+uI6IPb1NRUqKKNKdNzZe8O2zXd1Jq86YDjZbIeqp6/U11FMRAiKqgBQMADtTxXnt3PUjHlSQtZp/wCQ2f8AcX+taVZp/wCQ2f8AcX+tBZp0UUUCEooopjCiiigAooooAKKKKACuT8ZzxQNotxJIqLFqEZLE4wDnP6V1THAJryrUtWW81H7bdTM8yymKPTxCxKJnG7p171nPYEaXjDxDHfaRqVhp8H2pRFl51cbUbqMep4rtdHuBdaVZzg582BHz9QK4O203WtXRobXTlsbaRSGmuhhjnuFH9a7rRNMOj6Ra2HnGXyIwm88E1MVrcE21qXLmITW0kTAEOpXB9xXk8WnXGkxwwXuk6k0sJwsiAuhweCADXrtJj3qmrsDx3U72O9aGGTR9UZVkyXS2Icdfun64r0zwz9vPh+0OoqVudnzBuuO2ffGM1qleaUdKSg07holYcOlFFFWIKKKKACiiimAUUUUAFIRS0UAIBSFcjtmnUUWGU7jTbS7XE9rDJ7soNUG8M2SkNbma3b1hmKj8ulbdFJpAc3ceHLpxxeRTj0uoFbP4jmqD6Lf2uWFgp97G6aM/98tx+tdkeKw/E+qtp2lN9nG67nIht07l24z9B1rOo1CLk9kNK5z8WuyRbyuo3sIQlW+12vmICOo3JWla+IbxxmMaffqf+fa52t+TD+tWNP09dP06OzyJCq/MTzuY9TWNHBaaTqSWOoQRPp9ycW8rqP3TH+An0PavKoZkqlTkZo4aG+viOONAbyyvbbP8TRb1/NcirtvremXR2w3sJb+6WwfyPNUR4dtVObWe5tvQRSnaPwOaiuNAvGBxc21yv926gBJ/4EMGvXV7GR0CurjKsCPY0vB4rjTpV5a5I011BPDWF0Rj/gLUv9pXVm219Ru4AOi39oSP++l4ouBu6vo0OpwjkxXEfMUyfeQ/1Fc/Fcy2lx9h1JfKuh91/wCCYeqn19q0bfW75gCI7G9HrbXIU/k3+NLfalYXtsYNW027hiPUyw7lB9Qy5rWFVwdzKpSU1qRZFLispZGtVJ0+7i1O2Bz5e8LMg9s43VctdTs7sbUkCSjhoZAVcH6GuuNeMjz6lCcGWKKUkDuKqXV1MlzBaWkCz3U2dqs+FUDqSRVucV1M4wlLZFrpR2z2rNfU7qAmO50a+W47LGm9GPs3+NXrbw9e3lt5+oXckFw4ykUDYEXpn1NZyrxWxrHDzkSDnpzVW71KysSBc3McbHsTz+VKuieIZcQTXVrDCDgzxAmRh9DwDWi3hrTodKuLVVAadCslw/Lk+uTWbxPZGkcK/tFccqGBBBGQQetJIyxIXdlVQMlmPArAOmRMDbDVr3U7oAKkdl8qRgcAsRx+tbeleFrp44n1y6+1Mn3YF4Qem7+8aPrPkP6o11ILeG48QEpBvi00cPP91pvZPQeprrLW1hs7eOCCNY40G0KvQCpEjVECqoVRwAB0p9Yyk5O7OqEFBWQtLRRUmgVmn/kNn/cX+taVZp/5DZ/3F/rQM06KKKBCUUUUxhRRRQAUUUUAFFFFABio/JXduAXPripKKQDAmDnvTsUtFABijFFFKwBijFFFFgCiiimAUUUUAFFFFABRRRQAUUUUAFFFFABRRRTAa5wM1xUMi654nmvjg2mn5hhJ6M/8Tf0rb8V6qdJ0C4nTPnPiGEDqZGOF/WqOj6aNO0aCybDMF/eH+8x5Jrxc3xHLD2a3ZtSWtzCOsvY6yTcaram1SViF37iyEccDuDVnSDBrmivYXhmmcg+Y7xMvUnGCe4q7pmkJa3d3OYoEEjYiVFHC/wCNWora7j1SWb7SXtpFB8puqt7V4EppK63N7EHh3VJ7S8bQ9TlBuYxm2lJ/18fTr/eHcV1uciuT1jSRqcCmKTybqFhJDMvVWHT8PWrvhrXTq1u8VzGIb+3Pl3EXoexHsa+jy7GqrTSluc9SDWpvFcik2gjB6elPor1TIz59F065yZbOFmP8WwA/mKqnw9FHza3l3bH/AGJSR+RzW1SYosBzdxod4QQ0lneD0uIAGP8AwIVi3fhpJsm50SYkf8tLK65X6A4Nd9ijbU8vYDyq+0SGW0Fs2v6jaJuBVL+A4BH+0P8AGrmi2WpaPKbmzttP1RtuwSQ3RU7T7HIzXo5jVl2sAwPYjNZ8/h/S7ht0llFu7Mq7T+YpOLHGy6GAfFuoQttu/D1zbY/id/l/MDFWYPEt3eHFtbWRY9nvVyPwAzV7/hH/ACjm01G8hPYNJvX8jVK50K+kBEken3o7mWDYx/EUrMNCyI9fuRzPZWyn/nmpc4/GnL4dSdg+oXlzeMP4Xban/fI4rH+w3NoTjTr+3UfxWdzvUf8AASadHrE0J41gxkcbL+2Kf+PDijYR1cNpBbxiKCJIox0VF2ipxwKwbfV9SaMMLW1vE/vWtwD+hqX/AISS2j4u7a7tT3MsDEfmM00xWNmlqhbaxp94cW97byH0WQZ/LrV4HIGKq4C0UUUwCs0/8hs/7i/1rSrNP/IbP+4v9aBmnRRRQISiiimMKKKKACiiigAooooAKKKKACiiigAooooAKKKKACiiigAooooAKKKKACiiigAooooAKKKKACmscDPvTqoaxqEel6Tc3sp+WFC2PU9h+NTJ2VwW5zGqTDWPGEFp96300edJ6GU/dH4Vp390lpZyTPNHAf4Xk5AJ6VneGbKS3003NyP9KvGM8pPUFuQPwFW9cukstHurlwG8tCQCM/N/D+OcV8bjK/t6/odcVZHLaNrF0dR1KOG8kv5OHjXyysQyM9e1W9C8W3OqQXEstmjeUF2pCTlie/Pb3rGsru1l1j7TfSyrcJaxgwysYg8gyDnsetGiae1tDfRTXenpFcQbdwlDANk8H6CnKnFplnaaNqcmq28s0lsYNkrRgFs5wcHmqWtWdzZXaa7poJuoABNEv/LeL0+o7U/wvaWtlpxtrLUTeRI3HIOw9+a3fp1rGNR0Kt4iauWtL1KHVbCG8t2DRSDI9j3B9xV+uFV38K60J4+NHvXxKo6Qyn+IegNdtG4fBBBBGQRX1uExKrw5upyTjZklFFFdhIUUUUAFFFFABSYB7UtFIBCoPrTWiRxh1DD0IzT6KLAZc/h7Sp23myjR/wC/H8h/MYqudBlhP+iarex+iyMJF/8AHq3KMA9aXKgOUvNF1C4R0ni0y63DAd4trA+ua29FspNO0i2tJZTK8SAM5PU1fIFAoSsAtFFFMArNP/IbP+4v9a0qzT/yGz/uL/WgDTooooEJRRRTGFFFFABRRRQAUUUUAFFFFABRRRQAUUUUAFFFFABRRRQAUUUUAFFFFABRRRQAUUUUAFFFFACHpXM+MNL1PVrK2gsFikVLhZZY5G2q4XkD88flXT0VE4qSswTs7nFD/hMBx/ZmnH6XDD+lRy2/i24XZLpellfR5Sw/lXc0Vwf2ZQ7GntpHCSaX4pvU23NpozD0kBaqI8Fasz7jZaAh9RAxr0mitFl9FdA9tI4e38O+J7eHyoNQ0u3T+7FaYAqYeHvFT/f8Q26/7loP612NFH9n0P5Re1l3OIuvB+uXttJb3PiVpI5FKlRaoAa6fRNPk0vSrayluHuHhTYZWHLVoClrelQhS+BWE5N7hRRRW5IUUUUAFFFFABRRRQAUUUUAFFFFABRRRQAUUUUAFZp/5Dbf7i/1rSrNP/Ibb/cX+tAGnRRRSEYt3Y38sxaK6kVewVqrf2dqn/P7N/31XR0UAc7/AGdqn/P7N/31R/Z2qf8AP7N/31XQ0UAc9/Z2qf8AP7N/31R/Z2qf8/s3/fVdDRQBz39nap/z+zf99Uf2dqn/AD+zf99V0NFAHPf2dqn/AD+y/wDfVH9nap/z+zf99V0NFAHPf2dqn/P7N/31R/Z2qf8AP7N/31XQ0UAc7/Z+qf8AP5L/AN9Uf2fqf/P5N/31XRUUAc7/AGdqn/P7N/31R/Z2p/8AP7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P/AJ/Jf++jV3TbCeGYyTyM7epNatLigBMn0opaK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CN" dirty="0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2.1 </a:t>
            </a:r>
            <a:r>
              <a:rPr lang="zh-CN" altLang="en-US" dirty="0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你身边的光学现象</a:t>
            </a:r>
            <a:endParaRPr lang="en-US" altLang="zh-CN" dirty="0">
              <a:solidFill>
                <a:srgbClr val="C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05192" y="5831576"/>
            <a:ext cx="4572000" cy="5283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34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激光衍射</a:t>
            </a:r>
            <a:r>
              <a:rPr lang="zh-CN" altLang="en-US" sz="3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3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DEMO</a:t>
            </a:r>
            <a:r>
              <a:rPr lang="zh-CN" altLang="en-US" sz="3200" dirty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endParaRPr lang="zh-CN" altLang="en-US" sz="32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1" y="6550223"/>
            <a:ext cx="50911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https://www.youtube.com/watch?v=dPEaYT7b5fA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Laser Diffraction Plate Science Kit from ThinkGeek - YouTub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0375" y="1069280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83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7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20" mute="1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6" descr="data:image/jpeg;base64,/9j/4AAQSkZJRgABAQAAAQABAAD/2wBDAAgGBgcGBQgHBwcJCQgKDBQNDAsLDBkSEw8UHRofHh0aHBwgJC4nICIsIxwcKDcpLDAxNDQ0Hyc5PTgyPC4zNDL/2wBDAQkJCQwLDBgNDRgyIRwhMjIyMjIyMjIyMjIyMjIyMjIyMjIyMjIyMjIyMjIyMjIyMjIyMjIyMjIyMjIyMjIyMjL/wAARCAEsAcE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36iiigAooooAKKKKACiiigAooooAKKKKACiiigAoopMigBaKMiigAooooAKKQsoBJOAPWmxzRzKTFIrgHBKnNAD6KKQkDrQAtFNLqBksABWbZ+ItJ1C/lsbS/hnniG51jOcD69KV0BqUUUmRjOaYC0U0Op6MKXI9aAFooyDRQAUUZHrSbh60ALRSZFLQAUUmR601mG0kGgB2R6ilyD3rJ0/V4NWsJ7i0VnEUjxlSMFmU4xUukX76hZefNZzWkm4q0Uw+YY+lK9wNGiq9xfWlmga5uYYVJwDI4UH86kSaKVA8ciupGQynINFwJKKTI9aNw9aAFoqpZ6jbX/m/Z5VfyZWifHZh1FW6LgFFITgVXgv7W4ubi3hnV5rYhZkHVCRkZ/Ci4FmijOaKACiiigAooooAD0qqLk/bmg9gatVmn/kNt/uL/AFoA06KKKYCUUUUAFFFFABRRRQAUUUUAFFFFACMyopZiAo6k9qpXOsWNndWltPOElu2KwjsxAz1pdUtI9S0q6spGKpPG0ZYHBGRjNeZXSWdv4d0i01vXbeG90q7Dq6PvZ0Vun1xUSnZ2KSuek3Ot2Npqlrp00pW5ugxiXH3sdea0Ac15Pd+LrDUfGNjqllZX2ox28DJEsMJADsepJ9q9N0u7kvtOiuZbaS2dxkwyY3L9cURldg42LZIBrhfGXjyHQ7m0hsJ4p5xOPtMCjcxTB49jnFdw5AyScADrXkHjnXPD0sbwaPaLJqKTiV5Y4MYKnJJPepqu0bjguZ2PRdL15ptH/tDVbf8As1S3CzuB8vYn3pLDxjoWp6kLCzvlmuCCQqAkfnXk2ralq2p+EDe6zqlu6Suklraqqg8Hvj2rZ+GlwbnV9eS3itoJpIY3jCcqnUdvwzWUazbSLlSsrnrm9c4zSk9q8y1SwvtK8R6Ara3f3moXV4GlUvtiEYI3YQDpj3r0zNbxnzGTjY4P4i6xBZDTbO9S4ayuHZplt2IdsDhRjqDnkVV+Es++21iBA6wpdbo0c8oCOlM+KHnQ3Gl39vcwwPalzukIOCQMHHeqXwovLl7zUt8MksVwwka7YbQX9BWPM/amvL7h6xmuQ8c+K4NC0i4jhvVj1JkBhTGTnPcdhwa60c1zvjG0tW8M6rM0ERl+zN85QZ4HHJrafwmcdyvoviGXXvDMl7NpM/8AqseUwH7/AI5257VwHhnxO2havdwy21lYWAu28yMqfOQH+AY64ruvDqyap8OdLSxvmtHNqieeqBtpX5TwfcGuOt9E1Dw1rV3cxaRFr7SMGiv5XC7Dzuzwec9ee1Yzv7rLilqevRyrLCsiZ2suRkdqzdcv72wst+n6e97Ox2iMNgL7k+lU/DWuR6pZRxzXlnNfqMzR2zfKn4Vq6jdx2FlLcyo7pGMlY13E/QVummrmfU888Gr4k1LxBqU95qbWkMN1/pFqqhwWwPlBPQYxXe6tqsWj6e15NDNMqsF2QRl2yfYV5HF4l1qLXrqLS4VsY9YvPknuUyVPQn8K63XPGS+H/DbQW2pQalq0RWN2bHBbjcQOtYxqJJmko66G14W8ZW/ia6vIYbS4gNvjJlXGc/19q6csB61wvgXw1q2jeZdX+oxyLdDzWt40x8553E46+1dswYrwfxxWsG3G7IklfQoRa5Zz6rd6erkS2iq0m4YGG6c1VTxJZvf6pBux/Z6LJIwIOQQTXmFxoVxf+N9Xi1/V3jjt4llkljAQMnYfQVlLpGrnW9RsYZHtC1r5ywwlis0Y6D1PFYOtJN6GqpR7np8nxN8NR2kU5vGYyAHylQll+o7V1VpeQ39lDdQNuhmQOhxjIIryDwt8M575bO91VkjtGUSeSoxI+em7jivYUiSCBYoUARF2qi8DA7VpTlNr3iJpJ2Rzeq61r8GsrYado0U0RAYTS3ATcO+B7Vf1y+1Ky0sSafpxvbpsARhgAD3JJ7V5x4u1vxEfFGlGOz/s2YB47eSR1fdu6se3ar9l4n8T2OrafpLT2GrPMSXaPO9VzyWYcAfh2qfaq/KP2btch+GceuTX99M94sFlFdObi027i0hHQHsOleqIwkAIrww69rOlSeIbXToPJSW+YzTRoXMIIxx+R5r03wXfaSNGt7LT9TW6cKWYvJl2Y8scHnqaKU1sFSD3MvxlY+ExqqTa5BcXErIu4LKwWNC20MVBHGeKy9f12S08RaPo3h5JXtrEiaaG0Ody9Av0wf1rJ+I+osPE2p23kvJmxjiDKM7PmD5PtxWt4XsbjRPCEOt6LYG/v7vaZxI2GCc8LUufNOyGo8sbs27fxpqH/CQ2OnX+imzjvSREzSgvwO4ArotbuNVt9O8zSbSO6uN2Nkkm0Yx1rg9SvZ9S8eeEpJ7KS1mcOzQyHJXANdt4h1+x0HTWlvZthcFYwoyzN6AVad07kuNmjh/hzD4gvd2prqEUOnS3Uks0AiBZ2PJ5xwMn17V6puGcd68V0TX/ABLonhBFtdMgt7a2Vna5uckuSc8DjnmvT/CeoXWreGbC/vYwk80e5gowD6ED3GDTpNWsFRO9zaf7teYadf6yPGvigaLZQ3DGeNZDPJsCFVx+Nd/4gvZNN8P315EQJIoWZSRnntXj1hr3iHR7a68QIlgo1IrLI0xyXI4yoB781NaaTSY6cW07Hrfh19aexdtditYroucC2JI29s571sVgeDtXutc8OW+oXkKxTS5+VAQCASARmt+to7GbWoUUUUxBRRRQAVmn/kNt/uL/AFrSrNP/ACG2/wBxf60AadFFFMBKKKKACiiigAooooAKKKKACiiigDH1zw7Y67CiXvnFY+QI5WT88GuM8L6BoNx4o1q0j0iCSCzdRFLITIQ2PmHJ7HNelEZGKpWGk2elmY2kIjM8hlkx/Ex6molG7TKT0K+pSRaFpE93bWIkEK7zFCApIHXFT6RqltrGmQ31o+6KZdwz1HqD7jpVuVUkjZXwVPBBrM0PRbDQbea308sIpZWlKltwBPUD0FPZ6CNQ/nXnUssWpeOPEFpCsSpFYCEKMAvIcn0684/CvRmGRwcVxU/w20u5e5uWubtL+eZpftUcm1gScgAdMCs6sXLRDg0jy9tCs7PwYbrUIbsapNK8VtGVbaCpHbtnNaHhJNQTxT5EFt/Zk97pzxx/LjJABDc+pBrspPCnjGyKfYPEUF5GucJexYI/EZrMn0Dx7c+ILXU3XTVuLVSkcyt8pBGOR17+lc/JJW0N+dWsVNM8H+N4tVh1aS6ia7t2KIbqUyHaeDj06mvXFDm3XzCPMwN23pnviqulwXsGnwJqFws90B+8kRNoJ9hV4jiumEOUwlLmPM9e8P8Ah+x8R6fbT2z3U995ztJcXDNsIXggE4ql8NtBub6GK/u72VbSzmcQW8bEBnB5Leo7V1d/4Gh13Wri/wBauGnXaI7WOAmPyl+ueTVL/hWrWaFNH8R6pYLnKoGDKPw4P61Lpy5+ZFqS5bM7vcOmRk1wfjjRdW1lLyWe/W10i1gaRI4z80zAZ+bpgVseHvCC6PcyXlzql5qF467TLO3AHstbt7YW+oWU1pcqXhmUq65xkGtJLmjYhOz0PEL3WGi+G+iWsdzdQvsctHCuEkO85DN2+ldvoGs6afBclvpSQtcQwbpLeeXgM3Xcx65qt4l+G5l0lbbR7+aOK3UmOxcgq7ZyTuPIJzTdJt4bqzi0abwLeWsErDznYgJx/EW4Jrn5JJ2Zo2mjm/AfiSy8P6jqH2vYv2hwqQwRF23Z7Efw+gr2WW5CWT3DLhRHv54IGM81wFx4C1bSdWmu/C1xYwwTKA0d0hYxn/ZODXZaLpt1baOlpqt4b+d8+bIy4znqAPSrpKSjysmbV7o8Mnlg1WbTrae6ktlkupXkmlGNqsQQQe/Arrda0Pw1H4XNnouoWf2pXVzJLMN0gHYmvTLrw9pN5aJa3FhBLDGAERkBCgelYzfDfwqzlzpacnOAxx+WahUGr2L9rexiaanxBvlswZdPsrNApMqYkMifmecfTrXoijg0y3torWCOCFQkUahUUdABUoGBXRGNlYxbuzzbxh4G1TWvE/2uznjWzuY0S5y2GUKcnA71peJ/D+qf2pZa5oAia9tUMbxy9JE9K7baD1pdopezTHzM87F58R9QdbdbHT9NjJw0+dxA9gSc/lXfW8csVrGk0vmyKoDPjG49zjtUmwU6nGNgbucX478HT+KIbRrOaOK4gc/M+cbTjpjvxWh4f8Iab4btiLSLN06gSTtyznH6DNdJtFIVBFHs43uLmdjg/AmianZ6p4hn1aEKbm4XaccPjdk/TkfrXSweGNGs9TGpW2nwxXWCPMQY6+1bAUCjFCgkhuTbueV+I9E8RXHjHU5tMsIpYLq0SBnlIC7T1wfXiuz8KaNdaH4XttOuJVkuIwfmHKqT2Hriug2DFGwdO1JU0ndDc21Y800m21vVviOl/q1ibaPTo2RXUfLITwCM+oNb/jqGBtE+0SagLCe2bzIZGAIZh/Dg9c11mwVDcWdvdoEuIUlQHOHUEZoUHZq4N3aZ4Jfav4g8RW1rPqlrcT6RBIC/2aLaJADzzXsnhzxDpWtWMY0yUbYlCmE/KyAcYIraS3iSPy0jVUHAUDAH4VQsvDul6dqE99aWiQ3E4xIyDGR9KiFNxY5STRB4gvtN+zrpeoSmIahugQ+px69jXmB8P+FtBvLuz1n+0b6e1UPGhBVGj4PyAHsT+let6lotjq6RLewiQRSCVOcYYdDT5tKsri5juZreOSaNSqOygkA9qc4OWpMZWOfXxdpOm6VptzFFJ/ZlwPLWeNQUhxwA3p/9aupilWaNZEIZGGQQeCKpy6Lp82nvYPaxG1cENEFAU59qtwQR20CQxKFjQBVUdgK0VxElFFFMQUUUUAFZp/5Dbf7i/wBa0qzT/wAho/7i/wBaANOiiimAlFFFABRRRQAUUE4qGS5hhYCWZEJ7MwFJtICaimqwYZByDWZrmsRaLYG4kVpJGYJDEn3pHPQCjmVrjsWL7U7TTLdp72eOCJf4nOM1i/8ACcWBXzBZakbf/nv9mOwD1PfFUVsFg/4nfiMrNe4zFbHlIfZR0J96vaT4hGpXclvLCqKVyoHOR6Vnz3Hym7a30N9bpcWsqywyDKunINZmseIl02RbW3ha8v5B+7to+v1Y/wAK+9cjaalcaNrmq+HtJi8yeSYPbIR8kIYZYn2HpWuPsvha3fa5utWn+aaZzlif6D0FDmPlGzaVNcKLjxPq5Utz9ktpCiJ7ZHLVW1m0h8MWdtrmjTSxxrIvmwtIWWVDx0PQ1kPNPf3YM0u55HAyx4BNanjOS6msrLw9p9jcXUrlHkZF+RUX/a6DmoU7jtbQ72GQSQq+PvAH86duUc/z4rj9viG7jAvNStdJgxxFAd8oHux4/KoDpegsT9r1q+uG7lp2x+lWp6XRLidsGVs8inbRjpXn9/Y6Vp2kz3+mavd2skZGxvNZg79l2t97PtXZ6TPc3Gk2k10m24eMNIvTBxTU7uwmi9tFLjNJRVgGBnNLiiimIMYooooCw3YuSccmlwKWigBAo9KXAoooAU9KbS0UhiUUtFAAKKKKYCUUtFABRRRQAUUUUCCiiigYUUUUAFFFFABRRRSEFFFFABRRRQAUUUUAFZp/5DR/3B/WtKs0/wDIaP8AuL/WmBp0UUUAJRRRQAUUYprY6UgMTxLrEmmwQW9onm3923lwR+/dj7CsRPC+k3Mvk6xePd6k4yzs5GD7DtTknWbxfrWoS8jTYEghz0ViMt+PSsCS6le5NwW/elt273rnnM0ijV064vfCHiCHSr+d5tLvCVtpnOTG/ZSfQ1ctZU1XWrrW7kk2WnlorUN0Ljhnx+lQanfaf4h8NSWt7IYrlcMCByGHQislb949Dj0qNQsK8Fh1bvzUuaSsUo3DUtQm1KfzJWOz+Fc9BVG21CW11MLENkqgOjHo1PzxmmbAXV8cjoax5m9SrFxb+ZdXn1OHCXEyhXYDqB0qGWSSeVpZn3yMckmmUpBHUUczCwdCCOtTfb7xU2C5kC+m6oarTM6XcQCs0bghj6HtRcLElzO6sspDyZbaxPNXpkg0vyPtyyS3dx/x72MX3pPc+g96itJlt7uKZlLqjAketb95qfh/U50nvdPMkqJsVyOVHXAIq4JPqKWha0rw3JPcRahrJSSZBmG1T/VQfh3PvXWL0riLOCOV/wDin9Wntphz9muCXQj056VuaLrMl69zZ3kIgv7UgSqpyrA9GX2NdEbGTNyiiitRC0UUUwCiiigAooooAKKKKACiiigAooooAKKKKACiiigAooooAKKKKYBRRRQAUUUUAFFFFABRRRSAKKKKACiiigAooooAKzT/AMhs/wC4v9a0qzT/AMhtv9xf60AadFFFAhKa5wpNOrL8RJdSeHr9LIE3LQsqAdcmk9gMg6tquuXMiaKsUVnExRrucZ3sOoUf1qQ2Xii3Uump21yR/wAs5IdoP4is/R9f0aTRrbTDe/2fPHGIzFIfLYEdevWi70u9VTPYakbiIDJ/eZP6VhKRoomWZbq2XXE1C3NvcXlwkiKDkMAoBINZ/UUss8txJvldnbHVjTa5nK+hrFBijpRQaRTRFJMkLJvOA5wD2zU1QzwrcQPDJ91x+XpTowyRqjMWIGCx70IkcwO0gHBIxmoLGaWS32zA+YhKkn+LHerPXrSjhcCgdhCKawziqX9rQjUHs5f3cgxt3HAbPpV7/wDVQOw2KWEXKxyMM/eZc87a2X1i0OqR6dpuhwzlo96PK+zce4rnYNKg1XxVZ27tIrtE4LRNhlHYn8c1tR+HLq08W6dZ3F6jR4M8Uojwzleqn3xWkF1InY3orTxTPGEij07TIj3QGRwP5ZrW0XQY9IE0jSPcXc7BpriT7zkdPoK11HyinV1qKRg2JRRRVALRRRTAKKKKACiiigAooooAKKKKACiiigAooooAKKKKACiiigAooopgFFFFABRRRQAUUUUAFFFFABRRRQAUUUUAFFFFABWaf+Q23+4v9a0qzT/yG2/3F/rQBp0UUUhCUhHFLUNxcR29tJPIwWNFLMT2ApN2A5rxfPp0FqkMmnW97f3LbLeJ4wSzep9hWTpelWPgy0eR2Mup3KkyKGOxc/whegFNsLhpftHiu8TNxdEpYRt/yzi6Aj3PWsa7unG+4mO+RiNxJrlnLc1igZtzk4xnnHpVS7eSGW3lXJXftZR796ucHB9RmmsAawNEGcmlqtfzm0sZp15KISBRYXQu7OObHJHK9wfSkWWcVnrqiLdXEUsUkaROAZcZTnpzWhitHwVCk2sazbyorRMkZKsMg/gaqKuyXpqZiSI4yjqy+qnIp/8AKujvvh5p0sjS6bcXGnu3JWJsof8AgJrPPgTW92P7ehCf3vs3zD9ar2chKS6mboVjbap4rmtrqBJ4Ta/vFZc45457Gugb4dWYc/Z9T1GGL/nmJcgfia2fD3hy18PwOsTtNcScy3En3nP+Fad5eW+n2kt1dSrHDGu5mY8AVcaatqRKeuhlaR4c03w8ryxsxkYDfcTvliPTJ6Cq/i8+RZWWrxdbG4WQlf7h4b9Kw7Zb3x9ei6uRJb+HomzFCMqbkj+Jv9n2rtbmwin0yWyKDynjMYXsBjGKtLTQT1epbinSWFJEOVYAg+oNTbuM15ro2s6rHpkljJfWenxaZIbeWecbnYjpgcdq17TWtSsZ7Ca7vEvtOv5fJSUw+U0bEfLx3BNaRqJkOLR2dFFFaCFooopgFFFFABRRRQAUUUUAFFFFABRRRQAUUUUAFFFFABRRRQAUUUjHHamAtJuwcVUvdStdPgM11MkUY7s2KwZvE11d4GlWJKt/y3uDtX6gdTQk3sRKaitTqN4zjFMluYYf9bKif7zAVwV1eXiajHHq2qXX2Z4yxSzQoM5+6COf1oh1DRIL5VvdJ8m2kQlbm7Jcsw7EHOM0OMkNTi+p2h1nTR1v7b/v6v8AjSrq1g+Nl5btn0lFcimu6azb08NubPoJvIXJ99vXFY82lW+t6+97Zie0sREqlDEFEjeykcCklNu1gc4JXbPT1mR1BRgwPcHNO3D6Vw66NaRjMBmt2H8UEpX9OlWI5tcsyBBfR3cY6R3SYP8A30P8K1dKSMViYN2R2VFc5a+KoFlEOpQPZTEgAvyh+jV0CSLIgZWBU9CDwayem5umnsPooooGFFFFMArNP/Ibb/cX+taVZp/5Dbf7i/1oA06KKKQhK5XxzPJ/ZMGnxsVa/uEgyP7pPP6V1Ncl41kEEui3kg/cQXqmVuygjGf1qKnwjW5neJcW9xa2UYCwwQhVQdBXO3SxPblJmARuMk4rc8aXFtDdRXYuEdJECqqEMzY9BXI6ppl/JLps18DAlxMTFbnqEUfeb3PpXHPc6IWsaoO1VUdAMVnJqUjawYtn+h7jCsnrIACR+Rqxe3AtbSSTHznhB6k8AV1un+DYJ/BsGnXGY7gnzzKp5WQ85/p+FKMXLYLnHasGktVtEB865kWJR9T1x9K6rWfCE8ax32j7ROsQWa3P3ZcDqPRqqabaeHtB1X7Tq3iCK7vY8hFbCiP8PWupi8ZeHpZkhTVbZpHO1VD9TVxprqJyfQ88F5KjeVNY3cc2cbDCf512PgbSLqzhutQvojFPdsNsZ6og6Z9660beuB9cUuBmqjTsyXJvQWjaPU0tFakjduO5qvfafa6lbG2vIVmhY5KN0NWjSUARxQxwxrHGoVEGFUDAAqSopp44FDSyKinjLMBzUisHUMpyD0PrS8gPMvGGjWtt4tjuXs/tC6nGUjDPtEc69Gzn0P6VoWpfWL7SNEjmFzHpzLcX1yvK71HyoD3OTWt4+0w6l4WuNiFprbE8eDg8df0zWl4WgsYtBtJNPhSGGWNXIUdSRzk9zmpjH3gb0NuiigV0EC0UUUwCiiigAooooAKKKKACiiigAooooAKKKKACiiigAoopCeKAEZtozXP6l4iKztZaeiT3Q4Zv4Iv9739hUOsavLd3DabpzlQpxcXK/wDLMf3V/wBr+VV4LeCzgEUahEHUk9fcn1rSFNy1OatX5NI6sgj0/fcfa76Rru67SSdF9lXoBV0ZPA5rFm1553MOlWhnYcGaQ7Yl/HvUDjxBKm031pEGPzGKI7gPYk1UsVSpO25yShOfxM6IKfQ/jSPsAG8LgdN+MD86wI9LwmHv7yR+7NKaVtJtGwZVeY/7cjH+tYyzCF9hqjbdmy1zbD/ltEP+Bim/a7X/AJ+Iv++x/jWONJ0//n0i/EZo/sjTv+fOH/vmo/tDsivZR7m2lxA/3Jo2+jCpvx4Nc42iac/H2SMf7oxTP7PvrJi2l6i0an/lhOu9M/XqKuGYpu0kS6EejOjkjSVCkiK6HgqwyDVSCG90dzLpUm6HOXtJWyp/3T1B/MVQstduBfR2Oq2Yt5peIpYm3Ruf6Vud6606dZaApSos1tK1q31SElAY5k4khfhkP+e9aWeK4y5sTJIlzayGG9j+7KD1H91vUVtaNrX9oxvDKnlXkPyyxZ/Ue1c86biztpVVM2qKB0oqTYKzT/yG2/3F/rWlWaf+Q23+4v8AWgDTooopCEqC6tLe9tnt7mJZYXGGRhkEVPRQ0MwrDwjoWnT+fb6fEso6M2W2/TPSsP4gaZeTDT9QtLdp1tHfzY0+9tYdRXbSMqIWYgAckk9KwLjXku/Mh061nvSPkZ0wsYPpuP8ASspxi0NPU4/wxoVzr2pQardwNBp1uS0ML/elbsSPQV6WFAGAKyfDNhc6ZoUFpd7PNjzwhyACSR+la9QopbF3uUJND0qWQySadbM7dWMYJNMHh/RwwYaZaggggiIcGtKqF5rWnWF5DaXV5FFPN/q0ZsFqLBdl7AA4FLRRVIBaKSg9KBCmkqlNqltb38VnKWSSYfuyw+Vj6A+tXBQB5x8Xba7l0yylt1kaNJCHWME8kcHiuy8MRTw+G9Ojuc+csC7geoOK0Lp44rdpJF3KvOMZrkB4rnnv1ighZU3shLD7uOf61NrO5aTktDtJEWRGRhlWBDD2rB8Ig29reafndHZ3Txxn/Z64/WrA1eOPR5b+6OxIQSx6A/5/rUfhS3mj0v7TcIVmu5GncemTx+mPyq1uZtaHQ0UUVqQFFFFABRRRQMKKKKACiiigAooooAKKKKACiiigAooooAQniue8RapPF5enWLD7ZcjluoiTux/pWze3UVjaSXMxxHGpZq5GxSWRpb+5H+kXR3MD/Cn8Cj6CqhFzlYxrVFCJYtbWKwtlijOEXOWJ79yaxLiZtfkZFZk0yM444M7D/wBlq34ka5/saRbaORy5CyCMZbZ/Fj8KrafeWc8YitiyiMAeWyFSo+hqcbUcFyo5KWq5mWliSNVVFCqowAo4FSUuKQ15Ldy9wo60UUAJilxRRQAYFFFNlkSGJ5ZGCxoMsT2FMdrmJqiXNvq0GqIiXNtbjJtySCPVh6kV1NrcxXtrHcwnMci7lrnIzqGvRYtF+y6e4INw5y7j/ZHYV0NlaRWVnFbQg+XGuBmvWwCmk77GddppJ7k4qpewSqyXtm2y8g+7xxIvdT7Vcor0JxUlYwpzcXdGxpmpR6lYxXMWQHGGU9VI6g/SrwOa5GwlXSNaUHi1v22n0WXt+f8AOuurgkrOzPUhJSSaHVmn/kNt/uL/AFrSrNP/ACG2/wBxf60jQ06KKKQhKQ9DS0h6UxnM6y76nrcGiJKUgMZnuSDglc4C/Qms/Wtb1HRIimnaNGLaN1iV5n2hmPACqOo96ua9b3+n6zFrljatdoIjDcQKfmKZyCvuKz7/AMU+HdWsWtb+2vmz/wAsmtJNwPtgda55XKSOm0ia5lsl+2m3+1D/AFiwNlV9q0M155p+vx6K1uLPw9c2WkzzbJbq5+Ulj0OCc/nXfoxZc/rST7jsSdq8v8deEtW1jxfYXdnDvtztVpAf9Xg5Jr0O81G3sQDM4GenNR22r2t06qpxu6E96bVyldal2JSsaqewxT6MiimSFB6UUUwOb1zTtT1a/tbdUgj0+KVZmmLEyZB6AV0Y6UcGjIHek0AkiLIjI4ypHNZFzpmnWcMlxO/lRINzFm4xUet+KrDRj5RLXN4/CWsA3SMfoOn41kwaDq3iWZLvxFiGzBDRafE3H1kPc+1S/Id2gs438X3cUohMPh+1bMakYN047kf3RXbKAFAAwB0pIoUgiSOJAiKMAKMAU+tkrIhu4ZozRRTELRRRTAKKKKACiiigAooooAKKKKACiiigAooooAKQ0tIehoA5jxPOLi4stLBBEzedNz/AvT8zig4OSBgZ6elVEYXmv6nddVjdbWM+gQZP6k1LdXMVlaSXEv3EGT6muqjaMeZnm4ifNPlI72+hsIg0hJduI41GWc+gFZ1us0jtc3OBO4xtHRB6VFYxyXEjX94M3D/6tT0jTsB71exivMxWI9pK3QqEVFAKKWkPHU4z61x2LCiijPGaBWYUUUUAFIyh1KsAVPBBpaBQCuc7dwtoN5bT6eLhIHk/fpGC8ar3O3t17V1NnqdjqClrW6jkx1AOCPqDVG7vbaxjWS5mESk4B7k+grJuETVnDWukzyOPu3DKYgPx6124StOLsth1IKa94688UVnaLbXtppqQ38olmUnDA5wM8DNaNe3F3SZxySTsitqNoL2ykgzh2GY2H8LjkGt3Q7/+0tKguD/rCNsi/wB1hwRWXn5gfSl8NSeVqOoWXRd4nQezdf1FcmIhqpI6sJNaxOnrNP8AyG2/3F/rWlWaf+Q0f9xf61zneadFFFAhKKKKYwKgjFMMS5ztGfXFPpOamwjP1rSodY0yexuB+7lXGR1U9iK5rQdel066Xw/rrCO/jGIJm4W5TsQfX2rtSKzNZ0Ow1y1FvfW6yoOVPQofUHsaicL6opPoYviTw+2sTRMCSikHAbB6Ef1qbRdBNhBEkjE+UMKCaz/7D8TaISNJ1KO9t/4YLwfMB6bqX/hI/EdmCL3wxO+P4raQMDWVrGqlpY29e1mDQtKkupMlxxGg6s3p/X8KsaXJPJp8ElxKkkroGZk+7z6VyEnjy3uQ0c3h/UXKkqymEHae4rI0fxNq2kTva2uj31zpxO6BJhteL/Zz6U0yWrbnqnB701mCgliAB1JNcDJ4h8WXuRBZ2lih7yNvYfhWYohvDL/wleu3YkTJ+zpmONx/s4605c1tEI6/VPG2i6ZK0BuBcXQ6QQDe2fQ9hXL6nrviHVrdpAg0mxyA2DmYpnk+1Gg6fbWVg1wlqkAlkeRQR8wTJIyfpVy3kOpaQ0jqMTowAP8Ad6CtoUW1dickdRoXhrTdHiEtrH5k0gBa4kO53981uDgVheDL03/hWykY5dFMbH3Ukf0reFJJLYl+YtFFFUAUUUUAFFFFABRRRQAUUUUAFFFFABRRRQAUUUUAFFFFABSOQqMx6AZpagvjtsLkjqImP6GgDjtEBOmLKes0jyn3JY1Q13/SdS0+xOdjEzOPUKOP1NaWlHGk2gHH7lf15qlrNjctcQalZgPPACrRf31PUD3repGXsfdPLi17Z3LGR2+lBqtZXsN/CZISflOGVuqn0NWTgDJ4A7mvDle+pu1qGeKz72a5k1C30+0kRHlUu8hXO1RTBqdxds/9m6fLcopx5xIVCfqetXtI024hnmvb90a6lG3an3Y1HYV04fDynJXWhLkoK9zNfw3qn2ozrrsmQBgeWME/TpUmmXN9Jc3dreeU5t2C+bED8xIz0ro8cYrLvPDtheXTXLefHI4+byZSgb64rvrYNSXuEwxHNpIkOR/C35UwyxKcGVAfTcKrf8Inp54aS8b2a5asvWtM07TLqyC2rxWxy8kqqzkkdAfSuKpg5wV2aRlFu1zoAQRkHNFZMfiHTC4QSuoPQtGQB+NaM9zFa27TyuFjUZ3f4VyuLWjCzuQalYtewL5UnlzxNvifHRh/SrmjamdT09ZmTbKhaOVR2cdazY4dT1pGMebGxYcSMP3jj2HatjTtPh06zFvAG25LEk5LE9Sa9LBUpp3ZnWlFRsx9ldfa4S5hkhw5TbIME4PWrNJ6c5pc16y2OWQYqGxbyfFlvjpNbsn5HNTVWHy+JNII6lpFP021hX+Bm2G/iI7Cs4/8ho/7g/rWjWcf+Q0f9xf61wnqmnRRRTEJRRRTGFFFFABSYpaKQCYppAXkU+kYZFAjzXSHMsmpSMOTeyfzq9FOlwpZSCVJVhnkEdQaztF+WXVI+6X0tR3cUmmXx1G3QvbyAC5iHbH8Y9/WumnK1O4SV5WJNRnm0y6ivy2+1b93Mnf2ZR/StKOS3vYFlQRyoRwxG7H+FHhe1i167OrykSW0ZKWqHpnuxHr2rUv/AAjZTTPc2c81hM2dxhOFY+6nj8qwlWtJ9h8vQ5zVg920Gj2+4T3ZCtj+CPufbirt5oF9odg8tvfxzWsCElZ0+ZQB2IqbwLaRtZXGpTM09/JNJFLI/UBGIC+3FP8AF2pJcrHoVs4aacgzbTnZGDk59M1i6rk7ou1iv8LZiNDvbV23PFdMfwYBv613g6V5/wCCSLbxbr9rjCuIplHtjH9K9AHSnDYmfxC0UUVoIKKKKACiiigAooooAKKKKACiiigAooooAKKKKACiiigAqG7UvZzoOrRsP0qag9DQBxGjnOkWh/6ZgH8OKvjrVDTF8qK6ted1tdSR4PpnIP61amcxwSP02qT+ldkX+7ueRUVqjMWyMb3N/PEgCyT9fUgYNWJwHt5FJwCp5/Cq2jj/AIlVue7jefqTzVWY3OtzSWdi/lWqNsuLk9/VV9/evCs6lR8p1bamn4cbzPD9odoAVSoAHocZ/GtaorW3itLWO3hXbHGNqipa9+lDlgkzjm05NhRRRVklTUhftZMNOZFuONpYdqbpEeoR2CDU2ja6ydxQADHaro45pc1PJ71yubSyIL+BbuwntioPmIV5HtXHmcS6Fp8km3dBcqjoxzkq2Mf1rtq53T/DyJrd/eXUe5fPD2yE/KnHJA9c1zV8PzyTRrSqJL3joyRjd2AyfpXN6Frs+raxfp8htE4jKr905xjP4V0fX+dRw28NupEMSIDyQq4ya3cZXVjL2iad0SUUUVsZi1WjG/xRpaj+ESP+G3H9as0zSY/O8UvJ/Bb2238WP+ArCu/dOnCq8zqqzj/yGj/uL/WtLFZp/wCQ0f8AcX+tcJ6hp0UUUxCUUUUxhRRRQAUUUUAFFFFJiZ5rbRi28Sa5B/08CQD2IrSGDWf4yebQ/ES6hbQJP9ui8oxs+3DLzu/Kudl8Ra3JkJHZQZ9MtRHEwhHlZXs3J3R0B0uSynNzo129jMeWQDdG/wBV/qKkuNa8WrEQbjSEGP8AWMrA/XGcVyb3mqzqfO1SUZ7QoEH59aozW0AiM15LPNt6mWQtXPOvTeyNFTaL0V1a6cJYZNc1OC4lYyXDWhWSN2JySFHIrT0+8toLV/7OuLNpm5LXJeJ392Jzn86xo1iCgxIioRxtHanMofhgCPeudVrPQ05O513hqG9sNcuNX1FPME0Cx5tBvQYJ9Dk/Wu0i8QaZIQv2uNG/uyZU/rXkWlvax+JNOgkfbHNIYnVJCp5HB4969Nl8NbkxBqNyF7JOFmX/AMeGf1ropzbRjNJM3450lUNG6uD3U5FS1xzeHL2L5o4LOQj+K3d7dv0JH6U0vrNjg+bqMS553qlyv5jDVtzEHZ0lclH4nvI22ymymPoS1u35NkfrWhF4kBGZrG5Qf3kAkX81p86HY3qKyovEGmytt+1ojeknyn9a0YpUkXcjhx6g5pqSYiSijNFMAooooAKKKKACiiigAooooAKKKKACg9DRQehoA4+/Q2PiiQH/AFd9Crqf9tOD+mPyp1zE09rLEv3nQqPqRV7xNZvPYLdQruntH85PfHVfxFUoZkuIEnibKOAy/jXRSlePKediocs1JHLpeGHw9IB8lxbL5LJ3D9B+f9KvS6JcPo9hY29ybfy3V53H3n7nmqHiq1Ftf2l6ARFcOkU4H94MCp/nXTFZWuUdZAIQhyh7nsc1hh8PyzdypzUYpon+nSikGe5zS16Jx7hRRRQAUUUUAFFFFABRRRQKwUUUUwsBIHX0zUvhGJ5LO41CQYN3KWX/AHBwKzNTd5Eisbdj9ou28pSP4R/E34CuvtLeO1tooIl2pGoVQPQVx15pux34SFlcsVmn/kNn/cX+taVZp/5DZ/3F/rXOdpp0UUUCEooopjCiiigAooooAKKKQ0hM8w8fzmXxPaW/aK3LY92OK5l3RerqMepr1fVvCWlazefaryF2l27cq5Xiuf1bwvomm6toqw2EYWa5ZHDAkN8hwOTXHVpO9zeE7aHBm+twFxKGLHACgkk+lXLCwudT1Kzh+wXXkPOvmO0RA2jrXa+LtPtdP0uzvLW3jiNreQv8iAcbsH+ddpHjHH1qYUbvUcqnY8lv/CWr6XbXEzS20NokuEflmKluOO3WtWf4eRx6bcXNxqlzPIsTMFjAjTpmuu8X2/2rwpqMYHIhLj6jn+lN/tS0Xw1DeXMgEMkC5xyTuHQevWtPZRuQ5uxB4W0fSV0azvLaxhV5Y1cvtyc/jXSAcVyHgrWrNdFtdNmm8m6i3KI5flYjccYz7EV2A6VtBJKxk3dgKKWirC5BNbwzriWJHHo65rNk8OaZK25LYwMf4oWKH9K2aKLDuc/N4ckIxFqUu3+7cRrMP1Gf1qhJ4fvoCTHaWso/v20727/lyP1rr6KXKgucaLnVbPrLqcKjtPAlwv8A30uDUsPiS7DbT9guD3CytC//AHyw/rXVkVBNZW9yCJ4I5Af7yA/zos7Bcy4vESBc3Njdw/7QTzF/Natwa7ptwdqXcYb+6x2n9ahk8N6e53RxvA396Fyn8qqz+HZ8ERagZB6XUKyj8+DRdgb6yI4yjKw9Qc07IrkG0TULY71sreQ/3rO4aFvybI/WmfatQssBrjUbbHUXVsJ0/wC+kxQpAdlmlrlIPEV4cD/QLv8A64zGJv8Avl/8avL4jRRm40+9gx1Yx71/NSafMBu0Vm2uvaXd/wCqvYt391mwfyNaCyIwyrqR7HNO6AdRSEigEUALRSZozRcBGAKkHoRXGG2Oi6rLYsP9FuD5tq3ZSfvR/wBRXaVQ1XTodTs3glBB6o46o3YinGTi7mdSmpqxzmo2SahZtbPwCQc4zjBzVhRhcenFVLSeZJ2sL0BbyLrjpIv95fX39KuivQg1LVHlTi4vlYCilpKtkIKKKKQwooooAKKKKBBRRRQMKR3VEZ3IVVGST2FLiqMNvJr975CkjTYmzM4P+uI6IPb1NRUqKKNKdNzZe8O2zXd1Jq86YDjZbIeqp6/U11FMRAiKqgBQMADtTxXnt3PUjHlSQtZp/wCQ2f8AcX+taVZp/wCQ2f8AcX+tBZp0UUUCEooopjCiiigAooooAKKKKACuT8ZzxQNotxJIqLFqEZLE4wDnP6V1THAJryrUtWW81H7bdTM8yymKPTxCxKJnG7p171nPYEaXjDxDHfaRqVhp8H2pRFl51cbUbqMep4rtdHuBdaVZzg582BHz9QK4O203WtXRobXTlsbaRSGmuhhjnuFH9a7rRNMOj6Ra2HnGXyIwm88E1MVrcE21qXLmITW0kTAEOpXB9xXk8WnXGkxwwXuk6k0sJwsiAuhweCADXrtJj3qmrsDx3U72O9aGGTR9UZVkyXS2Icdfun64r0zwz9vPh+0OoqVudnzBuuO2ffGM1qleaUdKSg07holYcOlFFFWIKKKKACiiimAUUUUAFIRS0UAIBSFcjtmnUUWGU7jTbS7XE9rDJ7soNUG8M2SkNbma3b1hmKj8ulbdFJpAc3ceHLpxxeRTj0uoFbP4jmqD6Lf2uWFgp97G6aM/98tx+tdkeKw/E+qtp2lN9nG67nIht07l24z9B1rOo1CLk9kNK5z8WuyRbyuo3sIQlW+12vmICOo3JWla+IbxxmMaffqf+fa52t+TD+tWNP09dP06OzyJCq/MTzuY9TWNHBaaTqSWOoQRPp9ycW8rqP3TH+An0PavKoZkqlTkZo4aG+viOONAbyyvbbP8TRb1/NcirtvremXR2w3sJb+6WwfyPNUR4dtVObWe5tvQRSnaPwOaiuNAvGBxc21yv926gBJ/4EMGvXV7GR0CurjKsCPY0vB4rjTpV5a5I011BPDWF0Rj/gLUv9pXVm219Ru4AOi39oSP++l4ouBu6vo0OpwjkxXEfMUyfeQ/1Fc/Fcy2lx9h1JfKuh91/wCCYeqn19q0bfW75gCI7G9HrbXIU/k3+NLfalYXtsYNW027hiPUyw7lB9Qy5rWFVwdzKpSU1qRZFLispZGtVJ0+7i1O2Bz5e8LMg9s43VctdTs7sbUkCSjhoZAVcH6GuuNeMjz6lCcGWKKUkDuKqXV1MlzBaWkCz3U2dqs+FUDqSRVucV1M4wlLZFrpR2z2rNfU7qAmO50a+W47LGm9GPs3+NXrbw9e3lt5+oXckFw4ykUDYEXpn1NZyrxWxrHDzkSDnpzVW71KysSBc3McbHsTz+VKuieIZcQTXVrDCDgzxAmRh9DwDWi3hrTodKuLVVAadCslw/Lk+uTWbxPZGkcK/tFccqGBBBGQQetJIyxIXdlVQMlmPArAOmRMDbDVr3U7oAKkdl8qRgcAsRx+tbeleFrp44n1y6+1Mn3YF4Qem7+8aPrPkP6o11ILeG48QEpBvi00cPP91pvZPQeprrLW1hs7eOCCNY40G0KvQCpEjVECqoVRwAB0p9Yyk5O7OqEFBWQtLRRUmgVmn/kNn/cX+taVZp/5DZ/3F/rQM06KKKBCUUUUxhRRRQAUUUUAFFFFABio/JXduAXPripKKQDAmDnvTsUtFABijFFFKwBijFFFFgCiiimAUUUUAFFFFABRRRQAUUUUAFFFFABRRRTAa5wM1xUMi654nmvjg2mn5hhJ6M/8Tf0rb8V6qdJ0C4nTPnPiGEDqZGOF/WqOj6aNO0aCybDMF/eH+8x5Jrxc3xHLD2a3ZtSWtzCOsvY6yTcaram1SViF37iyEccDuDVnSDBrmivYXhmmcg+Y7xMvUnGCe4q7pmkJa3d3OYoEEjYiVFHC/wCNWora7j1SWb7SXtpFB8puqt7V4EppK63N7EHh3VJ7S8bQ9TlBuYxm2lJ/18fTr/eHcV1uciuT1jSRqcCmKTybqFhJDMvVWHT8PWrvhrXTq1u8VzGIb+3Pl3EXoexHsa+jy7GqrTSluc9SDWpvFcik2gjB6elPor1TIz59F065yZbOFmP8WwA/mKqnw9FHza3l3bH/AGJSR+RzW1SYosBzdxod4QQ0lneD0uIAGP8AwIVi3fhpJsm50SYkf8tLK65X6A4Nd9ijbU8vYDyq+0SGW0Fs2v6jaJuBVL+A4BH+0P8AGrmi2WpaPKbmzttP1RtuwSQ3RU7T7HIzXo5jVl2sAwPYjNZ8/h/S7ht0llFu7Mq7T+YpOLHGy6GAfFuoQttu/D1zbY/id/l/MDFWYPEt3eHFtbWRY9nvVyPwAzV7/hH/ACjm01G8hPYNJvX8jVK50K+kBEken3o7mWDYx/EUrMNCyI9fuRzPZWyn/nmpc4/GnL4dSdg+oXlzeMP4Xban/fI4rH+w3NoTjTr+3UfxWdzvUf8AASadHrE0J41gxkcbL+2Kf+PDijYR1cNpBbxiKCJIox0VF2ipxwKwbfV9SaMMLW1vE/vWtwD+hqX/AISS2j4u7a7tT3MsDEfmM00xWNmlqhbaxp94cW97byH0WQZ/LrV4HIGKq4C0UUUwCs0/8hs/7i/1rSrNP/IbP+4v9aBmnRRRQISiiimMKKKKACiiigAooooAKKKKACiiigAooooAKKKKACiiigAooooAKKKKACiiigAooooAKKKKACmscDPvTqoaxqEel6Tc3sp+WFC2PU9h+NTJ2VwW5zGqTDWPGEFp96300edJ6GU/dH4Vp390lpZyTPNHAf4Xk5AJ6VneGbKS3003NyP9KvGM8pPUFuQPwFW9cukstHurlwG8tCQCM/N/D+OcV8bjK/t6/odcVZHLaNrF0dR1KOG8kv5OHjXyysQyM9e1W9C8W3OqQXEstmjeUF2pCTlie/Pb3rGsru1l1j7TfSyrcJaxgwysYg8gyDnsetGiae1tDfRTXenpFcQbdwlDANk8H6CnKnFplnaaNqcmq28s0lsYNkrRgFs5wcHmqWtWdzZXaa7poJuoABNEv/LeL0+o7U/wvaWtlpxtrLUTeRI3HIOw9+a3fp1rGNR0Kt4iauWtL1KHVbCG8t2DRSDI9j3B9xV+uFV38K60J4+NHvXxKo6Qyn+IegNdtG4fBBBBGQRX1uExKrw5upyTjZklFFFdhIUUUUAFFFFABSYB7UtFIBCoPrTWiRxh1DD0IzT6KLAZc/h7Sp23myjR/wC/H8h/MYqudBlhP+iarex+iyMJF/8AHq3KMA9aXKgOUvNF1C4R0ni0y63DAd4trA+ua29FspNO0i2tJZTK8SAM5PU1fIFAoSsAtFFFMArNP/IbP+4v9a0qzT/yGz/uL/WgDTooooEJRRRTGFFFFABRRRQAUUUUAFFFFABRRRQAUUUUAFFFFABRRRQAUUUUAFFFFABRRRQAUUUUAFFFFACHpXM+MNL1PVrK2gsFikVLhZZY5G2q4XkD88flXT0VE4qSswTs7nFD/hMBx/ZmnH6XDD+lRy2/i24XZLpellfR5Sw/lXc0Vwf2ZQ7GntpHCSaX4pvU23NpozD0kBaqI8Fasz7jZaAh9RAxr0mitFl9FdA9tI4e38O+J7eHyoNQ0u3T+7FaYAqYeHvFT/f8Q26/7loP612NFH9n0P5Re1l3OIuvB+uXttJb3PiVpI5FKlRaoAa6fRNPk0vSrayluHuHhTYZWHLVoClrelQhS+BWE5N7hRRRW5IUUUUAFFFFABRRRQAUUUUAFFFFABRRRQAUUUUAFZp/5Dbf7i/1rSrNP/Ibb/cX+tAGnRRRSEYt3Y38sxaK6kVewVqrf2dqn/P7N/31XR0UAc7/AGdqn/P7N/31R/Z2qf8AP7N/31XQ0UAc9/Z2qf8AP7N/31R/Z2qf8/s3/fVdDRQBz39nap/z+zf99Uf2dqn/AD+zf99V0NFAHPf2dqn/AD+y/wDfVH9nap/z+zf99V0NFAHPf2dqn/P7N/31R/Z2qf8AP7N/31XQ0UAc7/Z+qf8AP5L/AN9Uf2fqf/P5N/31XRUUAc7/AGdqn/P7N/31R/Z2p/8AP7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P/AJ/Jf++jV3TbCeGYyTyM7epNatLigBMn0opaK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CN" dirty="0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2.1 </a:t>
            </a:r>
            <a:r>
              <a:rPr lang="zh-CN" altLang="en-US" dirty="0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你身边的光学现象</a:t>
            </a:r>
            <a:endParaRPr lang="en-US" altLang="zh-CN" dirty="0">
              <a:solidFill>
                <a:srgbClr val="C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08731" y="5375611"/>
            <a:ext cx="4572000" cy="5283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3400"/>
              </a:lnSpc>
            </a:pPr>
            <a:r>
              <a:rPr lang="en-US" altLang="zh-CN" sz="3200" dirty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LCD</a:t>
            </a:r>
            <a:r>
              <a:rPr lang="zh-CN" altLang="en-US" sz="3200" dirty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液晶屏</a:t>
            </a:r>
            <a:endParaRPr lang="zh-CN" altLang="en-US" sz="32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1" y="6550223"/>
            <a:ext cx="50911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https://www.youtube.com/watch?v=dPEaYT7b5fA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Extreme Close-up of Pixels of LCD IPS Monitor Matrix. Ying Yang Symbol. Stock Video Footage - Videoblock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7975" y="2689871"/>
            <a:ext cx="1612830" cy="907217"/>
          </a:xfrm>
          <a:prstGeom prst="rect">
            <a:avLst/>
          </a:prstGeom>
        </p:spPr>
      </p:pic>
      <p:pic>
        <p:nvPicPr>
          <p:cNvPr id="8" name="Extreme Close-up of Pixels of LCD IPS Monitor Matrix. Ying Yang Symbol. Stock Video Footage - Videoblock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01831" y="1555231"/>
            <a:ext cx="6311230" cy="355006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9515" y="4434402"/>
            <a:ext cx="1547277" cy="14293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10" name="直接连接符 9"/>
          <p:cNvCxnSpPr>
            <a:stCxn id="2" idx="0"/>
          </p:cNvCxnSpPr>
          <p:nvPr/>
        </p:nvCxnSpPr>
        <p:spPr>
          <a:xfrm flipV="1">
            <a:off x="1114390" y="1555231"/>
            <a:ext cx="987441" cy="113464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71540" y="3597088"/>
            <a:ext cx="930291" cy="1508211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733784" y="4244105"/>
            <a:ext cx="405731" cy="190298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074534" y="4307867"/>
            <a:ext cx="974468" cy="307989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688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798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6" descr="data:image/jpeg;base64,/9j/4AAQSkZJRgABAQAAAQABAAD/2wBDAAgGBgcGBQgHBwcJCQgKDBQNDAsLDBkSEw8UHRofHh0aHBwgJC4nICIsIxwcKDcpLDAxNDQ0Hyc5PTgyPC4zNDL/2wBDAQkJCQwLDBgNDRgyIRwhMjIyMjIyMjIyMjIyMjIyMjIyMjIyMjIyMjIyMjIyMjIyMjIyMjIyMjIyMjIyMjIyMjL/wAARCAEsAcE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36iiigAooooAKKKKACiiigAooooAKKKKACiiigAoopMigBaKMiigAooooAKKQsoBJOAPWmxzRzKTFIrgHBKnNAD6KKQkDrQAtFNLqBksABWbZ+ItJ1C/lsbS/hnniG51jOcD69KV0BqUUUmRjOaYC0U0Op6MKXI9aAFooyDRQAUUZHrSbh60ALRSZFLQAUUmR601mG0kGgB2R6ilyD3rJ0/V4NWsJ7i0VnEUjxlSMFmU4xUukX76hZefNZzWkm4q0Uw+YY+lK9wNGiq9xfWlmga5uYYVJwDI4UH86kSaKVA8ciupGQynINFwJKKTI9aNw9aAFoqpZ6jbX/m/Z5VfyZWifHZh1FW6LgFFITgVXgv7W4ubi3hnV5rYhZkHVCRkZ/Ci4FmijOaKACiiigAooooAD0qqLk/bmg9gatVmn/kNt/uL/AFoA06KKKYCUUUUAFFFFABRRRQAUUUUAFFFFACMyopZiAo6k9qpXOsWNndWltPOElu2KwjsxAz1pdUtI9S0q6spGKpPG0ZYHBGRjNeZXSWdv4d0i01vXbeG90q7Dq6PvZ0Vun1xUSnZ2KSuek3Ot2Npqlrp00pW5ugxiXH3sdea0Ac15Pd+LrDUfGNjqllZX2ox28DJEsMJADsepJ9q9N0u7kvtOiuZbaS2dxkwyY3L9cURldg42LZIBrhfGXjyHQ7m0hsJ4p5xOPtMCjcxTB49jnFdw5AyScADrXkHjnXPD0sbwaPaLJqKTiV5Y4MYKnJJPepqu0bjguZ2PRdL15ptH/tDVbf8As1S3CzuB8vYn3pLDxjoWp6kLCzvlmuCCQqAkfnXk2ralq2p+EDe6zqlu6Suklraqqg8Hvj2rZ+GlwbnV9eS3itoJpIY3jCcqnUdvwzWUazbSLlSsrnrm9c4zSk9q8y1SwvtK8R6Ara3f3moXV4GlUvtiEYI3YQDpj3r0zNbxnzGTjY4P4i6xBZDTbO9S4ayuHZplt2IdsDhRjqDnkVV+Es++21iBA6wpdbo0c8oCOlM+KHnQ3Gl39vcwwPalzukIOCQMHHeqXwovLl7zUt8MksVwwka7YbQX9BWPM/amvL7h6xmuQ8c+K4NC0i4jhvVj1JkBhTGTnPcdhwa60c1zvjG0tW8M6rM0ERl+zN85QZ4HHJrafwmcdyvoviGXXvDMl7NpM/8AqseUwH7/AI5257VwHhnxO2havdwy21lYWAu28yMqfOQH+AY64ruvDqyap8OdLSxvmtHNqieeqBtpX5TwfcGuOt9E1Dw1rV3cxaRFr7SMGiv5XC7Dzuzwec9ee1Yzv7rLilqevRyrLCsiZ2suRkdqzdcv72wst+n6e97Ox2iMNgL7k+lU/DWuR6pZRxzXlnNfqMzR2zfKn4Vq6jdx2FlLcyo7pGMlY13E/QVummrmfU888Gr4k1LxBqU95qbWkMN1/pFqqhwWwPlBPQYxXe6tqsWj6e15NDNMqsF2QRl2yfYV5HF4l1qLXrqLS4VsY9YvPknuUyVPQn8K63XPGS+H/DbQW2pQalq0RWN2bHBbjcQOtYxqJJmko66G14W8ZW/ia6vIYbS4gNvjJlXGc/19q6csB61wvgXw1q2jeZdX+oxyLdDzWt40x8553E46+1dswYrwfxxWsG3G7IklfQoRa5Zz6rd6erkS2iq0m4YGG6c1VTxJZvf6pBux/Z6LJIwIOQQTXmFxoVxf+N9Xi1/V3jjt4llkljAQMnYfQVlLpGrnW9RsYZHtC1r5ywwlis0Y6D1PFYOtJN6GqpR7np8nxN8NR2kU5vGYyAHylQll+o7V1VpeQ39lDdQNuhmQOhxjIIryDwt8M575bO91VkjtGUSeSoxI+em7jivYUiSCBYoUARF2qi8DA7VpTlNr3iJpJ2Rzeq61r8GsrYado0U0RAYTS3ATcO+B7Vf1y+1Ky0sSafpxvbpsARhgAD3JJ7V5x4u1vxEfFGlGOz/s2YB47eSR1fdu6se3ar9l4n8T2OrafpLT2GrPMSXaPO9VzyWYcAfh2qfaq/KP2btch+GceuTX99M94sFlFdObi027i0hHQHsOleqIwkAIrww69rOlSeIbXToPJSW+YzTRoXMIIxx+R5r03wXfaSNGt7LT9TW6cKWYvJl2Y8scHnqaKU1sFSD3MvxlY+ExqqTa5BcXErIu4LKwWNC20MVBHGeKy9f12S08RaPo3h5JXtrEiaaG0Ody9Av0wf1rJ+I+osPE2p23kvJmxjiDKM7PmD5PtxWt4XsbjRPCEOt6LYG/v7vaZxI2GCc8LUufNOyGo8sbs27fxpqH/CQ2OnX+imzjvSREzSgvwO4ArotbuNVt9O8zSbSO6uN2Nkkm0Yx1rg9SvZ9S8eeEpJ7KS1mcOzQyHJXANdt4h1+x0HTWlvZthcFYwoyzN6AVad07kuNmjh/hzD4gvd2prqEUOnS3Uks0AiBZ2PJ5xwMn17V6puGcd68V0TX/ABLonhBFtdMgt7a2Vna5uckuSc8DjnmvT/CeoXWreGbC/vYwk80e5gowD6ED3GDTpNWsFRO9zaf7teYadf6yPGvigaLZQ3DGeNZDPJsCFVx+Nd/4gvZNN8P315EQJIoWZSRnntXj1hr3iHR7a68QIlgo1IrLI0xyXI4yoB781NaaTSY6cW07Hrfh19aexdtditYroucC2JI29s571sVgeDtXutc8OW+oXkKxTS5+VAQCASARmt+to7GbWoUUUUxBRRRQAVmn/kNt/uL/AFrSrNP/ACG2/wBxf60AadFFFMBKKKKACiiigAooooAKKKKACiiigDH1zw7Y67CiXvnFY+QI5WT88GuM8L6BoNx4o1q0j0iCSCzdRFLITIQ2PmHJ7HNelEZGKpWGk2elmY2kIjM8hlkx/Ex6molG7TKT0K+pSRaFpE93bWIkEK7zFCApIHXFT6RqltrGmQ31o+6KZdwz1HqD7jpVuVUkjZXwVPBBrM0PRbDQbea308sIpZWlKltwBPUD0FPZ6CNQ/nXnUssWpeOPEFpCsSpFYCEKMAvIcn0684/CvRmGRwcVxU/w20u5e5uWubtL+eZpftUcm1gScgAdMCs6sXLRDg0jy9tCs7PwYbrUIbsapNK8VtGVbaCpHbtnNaHhJNQTxT5EFt/Zk97pzxx/LjJABDc+pBrspPCnjGyKfYPEUF5GucJexYI/EZrMn0Dx7c+ILXU3XTVuLVSkcyt8pBGOR17+lc/JJW0N+dWsVNM8H+N4tVh1aS6ia7t2KIbqUyHaeDj06mvXFDm3XzCPMwN23pnviqulwXsGnwJqFws90B+8kRNoJ9hV4jiumEOUwlLmPM9e8P8Ah+x8R6fbT2z3U995ztJcXDNsIXggE4ql8NtBub6GK/u72VbSzmcQW8bEBnB5Leo7V1d/4Gh13Wri/wBauGnXaI7WOAmPyl+ueTVL/hWrWaFNH8R6pYLnKoGDKPw4P61Lpy5+ZFqS5bM7vcOmRk1wfjjRdW1lLyWe/W10i1gaRI4z80zAZ+bpgVseHvCC6PcyXlzql5qF467TLO3AHstbt7YW+oWU1pcqXhmUq65xkGtJLmjYhOz0PEL3WGi+G+iWsdzdQvsctHCuEkO85DN2+ldvoGs6afBclvpSQtcQwbpLeeXgM3Xcx65qt4l+G5l0lbbR7+aOK3UmOxcgq7ZyTuPIJzTdJt4bqzi0abwLeWsErDznYgJx/EW4Jrn5JJ2Zo2mjm/AfiSy8P6jqH2vYv2hwqQwRF23Z7Efw+gr2WW5CWT3DLhRHv54IGM81wFx4C1bSdWmu/C1xYwwTKA0d0hYxn/ZODXZaLpt1baOlpqt4b+d8+bIy4znqAPSrpKSjysmbV7o8Mnlg1WbTrae6ktlkupXkmlGNqsQQQe/Arrda0Pw1H4XNnouoWf2pXVzJLMN0gHYmvTLrw9pN5aJa3FhBLDGAERkBCgelYzfDfwqzlzpacnOAxx+WahUGr2L9rexiaanxBvlswZdPsrNApMqYkMifmecfTrXoijg0y3torWCOCFQkUahUUdABUoGBXRGNlYxbuzzbxh4G1TWvE/2uznjWzuY0S5y2GUKcnA71peJ/D+qf2pZa5oAia9tUMbxy9JE9K7baD1pdopezTHzM87F58R9QdbdbHT9NjJw0+dxA9gSc/lXfW8csVrGk0vmyKoDPjG49zjtUmwU6nGNgbucX478HT+KIbRrOaOK4gc/M+cbTjpjvxWh4f8Iab4btiLSLN06gSTtyznH6DNdJtFIVBFHs43uLmdjg/AmianZ6p4hn1aEKbm4XaccPjdk/TkfrXSweGNGs9TGpW2nwxXWCPMQY6+1bAUCjFCgkhuTbueV+I9E8RXHjHU5tMsIpYLq0SBnlIC7T1wfXiuz8KaNdaH4XttOuJVkuIwfmHKqT2Hriug2DFGwdO1JU0ndDc21Y800m21vVviOl/q1ibaPTo2RXUfLITwCM+oNb/jqGBtE+0SagLCe2bzIZGAIZh/Dg9c11mwVDcWdvdoEuIUlQHOHUEZoUHZq4N3aZ4Jfav4g8RW1rPqlrcT6RBIC/2aLaJADzzXsnhzxDpWtWMY0yUbYlCmE/KyAcYIraS3iSPy0jVUHAUDAH4VQsvDul6dqE99aWiQ3E4xIyDGR9KiFNxY5STRB4gvtN+zrpeoSmIahugQ+px69jXmB8P+FtBvLuz1n+0b6e1UPGhBVGj4PyAHsT+let6lotjq6RLewiQRSCVOcYYdDT5tKsri5juZreOSaNSqOygkA9qc4OWpMZWOfXxdpOm6VptzFFJ/ZlwPLWeNQUhxwA3p/9aupilWaNZEIZGGQQeCKpy6Lp82nvYPaxG1cENEFAU59qtwQR20CQxKFjQBVUdgK0VxElFFFMQUUUUAFZp/5Dbf7i/wBa0qzT/wAho/7i/wBaANOiiimAlFFFABRRRQAUUE4qGS5hhYCWZEJ7MwFJtICaimqwYZByDWZrmsRaLYG4kVpJGYJDEn3pHPQCjmVrjsWL7U7TTLdp72eOCJf4nOM1i/8ACcWBXzBZakbf/nv9mOwD1PfFUVsFg/4nfiMrNe4zFbHlIfZR0J96vaT4hGpXclvLCqKVyoHOR6Vnz3Hym7a30N9bpcWsqywyDKunINZmseIl02RbW3ha8v5B+7to+v1Y/wAK+9cjaalcaNrmq+HtJi8yeSYPbIR8kIYZYn2HpWuPsvha3fa5utWn+aaZzlif6D0FDmPlGzaVNcKLjxPq5Utz9ktpCiJ7ZHLVW1m0h8MWdtrmjTSxxrIvmwtIWWVDx0PQ1kPNPf3YM0u55HAyx4BNanjOS6msrLw9p9jcXUrlHkZF+RUX/a6DmoU7jtbQ72GQSQq+PvAH86duUc/z4rj9viG7jAvNStdJgxxFAd8oHux4/KoDpegsT9r1q+uG7lp2x+lWp6XRLidsGVs8inbRjpXn9/Y6Vp2kz3+mavd2skZGxvNZg79l2t97PtXZ6TPc3Gk2k10m24eMNIvTBxTU7uwmi9tFLjNJRVgGBnNLiiimIMYooooCw3YuSccmlwKWigBAo9KXAoooAU9KbS0UhiUUtFAAKKKKYCUUtFABRRRQAUUUUCCiiigYUUUUAFFFFABRRRSEFFFFABRRRQAUUUUAFZp/5DR/3B/WtKs0/wDIaP8AuL/WmBp0UUUAJRRRQAUUYprY6UgMTxLrEmmwQW9onm3923lwR+/dj7CsRPC+k3Mvk6xePd6k4yzs5GD7DtTknWbxfrWoS8jTYEghz0ViMt+PSsCS6le5NwW/elt273rnnM0ijV064vfCHiCHSr+d5tLvCVtpnOTG/ZSfQ1ctZU1XWrrW7kk2WnlorUN0Ljhnx+lQanfaf4h8NSWt7IYrlcMCByGHQislb949Dj0qNQsK8Fh1bvzUuaSsUo3DUtQm1KfzJWOz+Fc9BVG21CW11MLENkqgOjHo1PzxmmbAXV8cjoax5m9SrFxb+ZdXn1OHCXEyhXYDqB0qGWSSeVpZn3yMckmmUpBHUUczCwdCCOtTfb7xU2C5kC+m6oarTM6XcQCs0bghj6HtRcLElzO6sspDyZbaxPNXpkg0vyPtyyS3dx/x72MX3pPc+g96itJlt7uKZlLqjAketb95qfh/U50nvdPMkqJsVyOVHXAIq4JPqKWha0rw3JPcRahrJSSZBmG1T/VQfh3PvXWL0riLOCOV/wDin9Wntphz9muCXQj056VuaLrMl69zZ3kIgv7UgSqpyrA9GX2NdEbGTNyiiitRC0UUUwCiiigAooooAKKKKACiiigAooooAKKKKACiiigAooooAKKKKYBRRRQAUUUUAFFFFABRRRSAKKKKACiiigAooooAKzT/AMhs/wC4v9a0qzT/AMhtv9xf60AadFFFAhKa5wpNOrL8RJdSeHr9LIE3LQsqAdcmk9gMg6tquuXMiaKsUVnExRrucZ3sOoUf1qQ2Xii3Uump21yR/wAs5IdoP4is/R9f0aTRrbTDe/2fPHGIzFIfLYEdevWi70u9VTPYakbiIDJ/eZP6VhKRoomWZbq2XXE1C3NvcXlwkiKDkMAoBINZ/UUss8txJvldnbHVjTa5nK+hrFBijpRQaRTRFJMkLJvOA5wD2zU1QzwrcQPDJ91x+XpTowyRqjMWIGCx70IkcwO0gHBIxmoLGaWS32zA+YhKkn+LHerPXrSjhcCgdhCKawziqX9rQjUHs5f3cgxt3HAbPpV7/wDVQOw2KWEXKxyMM/eZc87a2X1i0OqR6dpuhwzlo96PK+zce4rnYNKg1XxVZ27tIrtE4LRNhlHYn8c1tR+HLq08W6dZ3F6jR4M8Uojwzleqn3xWkF1InY3orTxTPGEij07TIj3QGRwP5ZrW0XQY9IE0jSPcXc7BpriT7zkdPoK11HyinV1qKRg2JRRRVALRRRTAKKKKACiiigAooooAKKKKACiiigAooooAKKKKACiiigAooopgFFFFABRRRQAUUUUAFFFFABRRRQAUUUUAFFFFABWaf+Q23+4v9a0qzT/yG2/3F/rQBp0UUUhCUhHFLUNxcR29tJPIwWNFLMT2ApN2A5rxfPp0FqkMmnW97f3LbLeJ4wSzep9hWTpelWPgy0eR2Mup3KkyKGOxc/whegFNsLhpftHiu8TNxdEpYRt/yzi6Aj3PWsa7unG+4mO+RiNxJrlnLc1igZtzk4xnnHpVS7eSGW3lXJXftZR796ucHB9RmmsAawNEGcmlqtfzm0sZp15KISBRYXQu7OObHJHK9wfSkWWcVnrqiLdXEUsUkaROAZcZTnpzWhitHwVCk2sazbyorRMkZKsMg/gaqKuyXpqZiSI4yjqy+qnIp/8AKujvvh5p0sjS6bcXGnu3JWJsof8AgJrPPgTW92P7ehCf3vs3zD9ar2chKS6mboVjbap4rmtrqBJ4Ta/vFZc45457Gugb4dWYc/Z9T1GGL/nmJcgfia2fD3hy18PwOsTtNcScy3En3nP+Fad5eW+n2kt1dSrHDGu5mY8AVcaatqRKeuhlaR4c03w8ryxsxkYDfcTvliPTJ6Cq/i8+RZWWrxdbG4WQlf7h4b9Kw7Zb3x9ei6uRJb+HomzFCMqbkj+Jv9n2rtbmwin0yWyKDynjMYXsBjGKtLTQT1epbinSWFJEOVYAg+oNTbuM15ro2s6rHpkljJfWenxaZIbeWecbnYjpgcdq17TWtSsZ7Ca7vEvtOv5fJSUw+U0bEfLx3BNaRqJkOLR2dFFFaCFooopgFFFFABRRRQAUUUUAFFFFABRRRQAUUUUAFFFFABRRRQAUUUjHHamAtJuwcVUvdStdPgM11MkUY7s2KwZvE11d4GlWJKt/y3uDtX6gdTQk3sRKaitTqN4zjFMluYYf9bKif7zAVwV1eXiajHHq2qXX2Z4yxSzQoM5+6COf1oh1DRIL5VvdJ8m2kQlbm7Jcsw7EHOM0OMkNTi+p2h1nTR1v7b/v6v8AjSrq1g+Nl5btn0lFcimu6azb08NubPoJvIXJ99vXFY82lW+t6+97Zie0sREqlDEFEjeykcCklNu1gc4JXbPT1mR1BRgwPcHNO3D6Vw66NaRjMBmt2H8UEpX9OlWI5tcsyBBfR3cY6R3SYP8A30P8K1dKSMViYN2R2VFc5a+KoFlEOpQPZTEgAvyh+jV0CSLIgZWBU9CDwayem5umnsPooooGFFFFMArNP/Ibb/cX+taVZp/5Dbf7i/1oA06KKKQhK5XxzPJ/ZMGnxsVa/uEgyP7pPP6V1Ncl41kEEui3kg/cQXqmVuygjGf1qKnwjW5neJcW9xa2UYCwwQhVQdBXO3SxPblJmARuMk4rc8aXFtDdRXYuEdJECqqEMzY9BXI6ppl/JLps18DAlxMTFbnqEUfeb3PpXHPc6IWsaoO1VUdAMVnJqUjawYtn+h7jCsnrIACR+Rqxe3AtbSSTHznhB6k8AV1un+DYJ/BsGnXGY7gnzzKp5WQ85/p+FKMXLYLnHasGktVtEB865kWJR9T1x9K6rWfCE8ax32j7ROsQWa3P3ZcDqPRqqabaeHtB1X7Tq3iCK7vY8hFbCiP8PWupi8ZeHpZkhTVbZpHO1VD9TVxprqJyfQ88F5KjeVNY3cc2cbDCf512PgbSLqzhutQvojFPdsNsZ6og6Z9660beuB9cUuBmqjTsyXJvQWjaPU0tFakjduO5qvfafa6lbG2vIVmhY5KN0NWjSUARxQxwxrHGoVEGFUDAAqSopp44FDSyKinjLMBzUisHUMpyD0PrS8gPMvGGjWtt4tjuXs/tC6nGUjDPtEc69Gzn0P6VoWpfWL7SNEjmFzHpzLcX1yvK71HyoD3OTWt4+0w6l4WuNiFprbE8eDg8df0zWl4WgsYtBtJNPhSGGWNXIUdSRzk9zmpjH3gb0NuiigV0EC0UUUwCiiigAooooAKKKKACiiigAooooAKKKKACiiigAoopCeKAEZtozXP6l4iKztZaeiT3Q4Zv4Iv9739hUOsavLd3DabpzlQpxcXK/wDLMf3V/wBr+VV4LeCzgEUahEHUk9fcn1rSFNy1OatX5NI6sgj0/fcfa76Rru67SSdF9lXoBV0ZPA5rFm1553MOlWhnYcGaQ7Yl/HvUDjxBKm031pEGPzGKI7gPYk1UsVSpO25yShOfxM6IKfQ/jSPsAG8LgdN+MD86wI9LwmHv7yR+7NKaVtJtGwZVeY/7cjH+tYyzCF9hqjbdmy1zbD/ltEP+Bim/a7X/AJ+Iv++x/jWONJ0//n0i/EZo/sjTv+fOH/vmo/tDsivZR7m2lxA/3Jo2+jCpvx4Nc42iac/H2SMf7oxTP7PvrJi2l6i0an/lhOu9M/XqKuGYpu0kS6EejOjkjSVCkiK6HgqwyDVSCG90dzLpUm6HOXtJWyp/3T1B/MVQstduBfR2Oq2Yt5peIpYm3Ruf6Vud6606dZaApSos1tK1q31SElAY5k4khfhkP+e9aWeK4y5sTJIlzayGG9j+7KD1H91vUVtaNrX9oxvDKnlXkPyyxZ/Ue1c86biztpVVM2qKB0oqTYKzT/yG2/3F/rWlWaf+Q23+4v8AWgDTooopCEqC6tLe9tnt7mJZYXGGRhkEVPRQ0MwrDwjoWnT+fb6fEso6M2W2/TPSsP4gaZeTDT9QtLdp1tHfzY0+9tYdRXbSMqIWYgAckk9KwLjXku/Mh061nvSPkZ0wsYPpuP8ASspxi0NPU4/wxoVzr2pQardwNBp1uS0ML/elbsSPQV6WFAGAKyfDNhc6ZoUFpd7PNjzwhyACSR+la9QopbF3uUJND0qWQySadbM7dWMYJNMHh/RwwYaZaggggiIcGtKqF5rWnWF5DaXV5FFPN/q0ZsFqLBdl7AA4FLRRVIBaKSg9KBCmkqlNqltb38VnKWSSYfuyw+Vj6A+tXBQB5x8Xba7l0yylt1kaNJCHWME8kcHiuy8MRTw+G9Ojuc+csC7geoOK0Lp44rdpJF3KvOMZrkB4rnnv1ighZU3shLD7uOf61NrO5aTktDtJEWRGRhlWBDD2rB8Ig29reafndHZ3Txxn/Z64/WrA1eOPR5b+6OxIQSx6A/5/rUfhS3mj0v7TcIVmu5GncemTx+mPyq1uZtaHQ0UUVqQFFFFABRRRQMKKKKACiiigAooooAKKKKACiiigAooooAQniue8RapPF5enWLD7ZcjluoiTux/pWze3UVjaSXMxxHGpZq5GxSWRpb+5H+kXR3MD/Cn8Cj6CqhFzlYxrVFCJYtbWKwtlijOEXOWJ79yaxLiZtfkZFZk0yM444M7D/wBlq34ka5/saRbaORy5CyCMZbZ/Fj8KrafeWc8YitiyiMAeWyFSo+hqcbUcFyo5KWq5mWliSNVVFCqowAo4FSUuKQ15Ldy9wo60UUAJilxRRQAYFFFNlkSGJ5ZGCxoMsT2FMdrmJqiXNvq0GqIiXNtbjJtySCPVh6kV1NrcxXtrHcwnMci7lrnIzqGvRYtF+y6e4INw5y7j/ZHYV0NlaRWVnFbQg+XGuBmvWwCmk77GddppJ7k4qpewSqyXtm2y8g+7xxIvdT7Vcor0JxUlYwpzcXdGxpmpR6lYxXMWQHGGU9VI6g/SrwOa5GwlXSNaUHi1v22n0WXt+f8AOuurgkrOzPUhJSSaHVmn/kNt/uL/AFrSrNP/ACG2/wBxf60jQ06KKKQhKQ9DS0h6UxnM6y76nrcGiJKUgMZnuSDglc4C/Qms/Wtb1HRIimnaNGLaN1iV5n2hmPACqOo96ua9b3+n6zFrljatdoIjDcQKfmKZyCvuKz7/AMU+HdWsWtb+2vmz/wAsmtJNwPtgda55XKSOm0ia5lsl+2m3+1D/AFiwNlV9q0M155p+vx6K1uLPw9c2WkzzbJbq5+Ulj0OCc/nXfoxZc/rST7jsSdq8v8deEtW1jxfYXdnDvtztVpAf9Xg5Jr0O81G3sQDM4GenNR22r2t06qpxu6E96bVyldal2JSsaqewxT6MiimSFB6UUUwOb1zTtT1a/tbdUgj0+KVZmmLEyZB6AV0Y6UcGjIHek0AkiLIjI4ypHNZFzpmnWcMlxO/lRINzFm4xUet+KrDRj5RLXN4/CWsA3SMfoOn41kwaDq3iWZLvxFiGzBDRafE3H1kPc+1S/Id2gs438X3cUohMPh+1bMakYN047kf3RXbKAFAAwB0pIoUgiSOJAiKMAKMAU+tkrIhu4ZozRRTELRRRTAKKKKACiiigAooooAKKKKACiiigAooooAKQ0tIehoA5jxPOLi4stLBBEzedNz/AvT8zig4OSBgZ6elVEYXmv6nddVjdbWM+gQZP6k1LdXMVlaSXEv3EGT6muqjaMeZnm4ifNPlI72+hsIg0hJduI41GWc+gFZ1us0jtc3OBO4xtHRB6VFYxyXEjX94M3D/6tT0jTsB71exivMxWI9pK3QqEVFAKKWkPHU4z61x2LCiijPGaBWYUUUUAFIyh1KsAVPBBpaBQCuc7dwtoN5bT6eLhIHk/fpGC8ar3O3t17V1NnqdjqClrW6jkx1AOCPqDVG7vbaxjWS5mESk4B7k+grJuETVnDWukzyOPu3DKYgPx6124StOLsth1IKa94688UVnaLbXtppqQ38olmUnDA5wM8DNaNe3F3SZxySTsitqNoL2ykgzh2GY2H8LjkGt3Q7/+0tKguD/rCNsi/wB1hwRWXn5gfSl8NSeVqOoWXRd4nQezdf1FcmIhqpI6sJNaxOnrNP8AyG2/3F/rWlWaf+Q0f9xf61zneadFFFAhKKKKYwKgjFMMS5ztGfXFPpOamwjP1rSodY0yexuB+7lXGR1U9iK5rQdel066Xw/rrCO/jGIJm4W5TsQfX2rtSKzNZ0Ow1y1FvfW6yoOVPQofUHsaicL6opPoYviTw+2sTRMCSikHAbB6Ef1qbRdBNhBEkjE+UMKCaz/7D8TaISNJ1KO9t/4YLwfMB6bqX/hI/EdmCL3wxO+P4raQMDWVrGqlpY29e1mDQtKkupMlxxGg6s3p/X8KsaXJPJp8ElxKkkroGZk+7z6VyEnjy3uQ0c3h/UXKkqymEHae4rI0fxNq2kTva2uj31zpxO6BJhteL/Zz6U0yWrbnqnB701mCgliAB1JNcDJ4h8WXuRBZ2lih7yNvYfhWYohvDL/wleu3YkTJ+zpmONx/s4605c1tEI6/VPG2i6ZK0BuBcXQ6QQDe2fQ9hXL6nrviHVrdpAg0mxyA2DmYpnk+1Gg6fbWVg1wlqkAlkeRQR8wTJIyfpVy3kOpaQ0jqMTowAP8Ad6CtoUW1dickdRoXhrTdHiEtrH5k0gBa4kO53981uDgVheDL03/hWykY5dFMbH3Ukf0reFJJLYl+YtFFFUAUUUUAFFFFABRRRQAUUUUAFFFFABRRRQAUUUUAFFFFABSOQqMx6AZpagvjtsLkjqImP6GgDjtEBOmLKes0jyn3JY1Q13/SdS0+xOdjEzOPUKOP1NaWlHGk2gHH7lf15qlrNjctcQalZgPPACrRf31PUD3repGXsfdPLi17Z3LGR2+lBqtZXsN/CZISflOGVuqn0NWTgDJ4A7mvDle+pu1qGeKz72a5k1C30+0kRHlUu8hXO1RTBqdxds/9m6fLcopx5xIVCfqetXtI024hnmvb90a6lG3an3Y1HYV04fDynJXWhLkoK9zNfw3qn2ozrrsmQBgeWME/TpUmmXN9Jc3dreeU5t2C+bED8xIz0ro8cYrLvPDtheXTXLefHI4+byZSgb64rvrYNSXuEwxHNpIkOR/C35UwyxKcGVAfTcKrf8Inp54aS8b2a5asvWtM07TLqyC2rxWxy8kqqzkkdAfSuKpg5wV2aRlFu1zoAQRkHNFZMfiHTC4QSuoPQtGQB+NaM9zFa27TyuFjUZ3f4VyuLWjCzuQalYtewL5UnlzxNvifHRh/SrmjamdT09ZmTbKhaOVR2cdazY4dT1pGMebGxYcSMP3jj2HatjTtPh06zFvAG25LEk5LE9Sa9LBUpp3ZnWlFRsx9ldfa4S5hkhw5TbIME4PWrNJ6c5pc16y2OWQYqGxbyfFlvjpNbsn5HNTVWHy+JNII6lpFP021hX+Bm2G/iI7Cs4/8ho/7g/rWjWcf+Q0f9xf61wnqmnRRRTEJRRRTGFFFFABSYpaKQCYppAXkU+kYZFAjzXSHMsmpSMOTeyfzq9FOlwpZSCVJVhnkEdQaztF+WXVI+6X0tR3cUmmXx1G3QvbyAC5iHbH8Y9/WumnK1O4SV5WJNRnm0y6ivy2+1b93Mnf2ZR/StKOS3vYFlQRyoRwxG7H+FHhe1i167OrykSW0ZKWqHpnuxHr2rUv/AAjZTTPc2c81hM2dxhOFY+6nj8qwlWtJ9h8vQ5zVg920Gj2+4T3ZCtj+CPufbirt5oF9odg8tvfxzWsCElZ0+ZQB2IqbwLaRtZXGpTM09/JNJFLI/UBGIC+3FP8AF2pJcrHoVs4aacgzbTnZGDk59M1i6rk7ou1iv8LZiNDvbV23PFdMfwYBv613g6V5/wCCSLbxbr9rjCuIplHtjH9K9AHSnDYmfxC0UUVoIKKKKACiiigAooooAKKKKACiiigAooooAKKKKACiiigAqG7UvZzoOrRsP0qag9DQBxGjnOkWh/6ZgH8OKvjrVDTF8qK6ted1tdSR4PpnIP61amcxwSP02qT+ldkX+7ueRUVqjMWyMb3N/PEgCyT9fUgYNWJwHt5FJwCp5/Cq2jj/AIlVue7jefqTzVWY3OtzSWdi/lWqNsuLk9/VV9/evCs6lR8p1bamn4cbzPD9odoAVSoAHocZ/GtaorW3itLWO3hXbHGNqipa9+lDlgkzjm05NhRRRVklTUhftZMNOZFuONpYdqbpEeoR2CDU2ja6ydxQADHaro45pc1PJ71yubSyIL+BbuwntioPmIV5HtXHmcS6Fp8km3dBcqjoxzkq2Mf1rtq53T/DyJrd/eXUe5fPD2yE/KnHJA9c1zV8PzyTRrSqJL3joyRjd2AyfpXN6Frs+raxfp8htE4jKr905xjP4V0fX+dRw28NupEMSIDyQq4ya3cZXVjL2iad0SUUUVsZi1WjG/xRpaj+ESP+G3H9as0zSY/O8UvJ/Bb2238WP+ArCu/dOnCq8zqqzj/yGj/uL/WtLFZp/wCQ0f8AcX+tcJ6hp0UUUxCUUUUxhRRRQAUUUUAFFFFJiZ5rbRi28Sa5B/08CQD2IrSGDWf4yebQ/ES6hbQJP9ui8oxs+3DLzu/Kudl8Ra3JkJHZQZ9MtRHEwhHlZXs3J3R0B0uSynNzo129jMeWQDdG/wBV/qKkuNa8WrEQbjSEGP8AWMrA/XGcVyb3mqzqfO1SUZ7QoEH59aozW0AiM15LPNt6mWQtXPOvTeyNFTaL0V1a6cJYZNc1OC4lYyXDWhWSN2JySFHIrT0+8toLV/7OuLNpm5LXJeJ392Jzn86xo1iCgxIioRxtHanMofhgCPeudVrPQ05O513hqG9sNcuNX1FPME0Cx5tBvQYJ9Dk/Wu0i8QaZIQv2uNG/uyZU/rXkWlvax+JNOgkfbHNIYnVJCp5HB4969Nl8NbkxBqNyF7JOFmX/AMeGf1ropzbRjNJM3450lUNG6uD3U5FS1xzeHL2L5o4LOQj+K3d7dv0JH6U0vrNjg+bqMS553qlyv5jDVtzEHZ0lclH4nvI22ymymPoS1u35NkfrWhF4kBGZrG5Qf3kAkX81p86HY3qKyovEGmytt+1ojeknyn9a0YpUkXcjhx6g5pqSYiSijNFMAooooAKKKKACiiigAooooAKKKKACg9DRQehoA4+/Q2PiiQH/AFd9Crqf9tOD+mPyp1zE09rLEv3nQqPqRV7xNZvPYLdQruntH85PfHVfxFUoZkuIEnibKOAy/jXRSlePKediocs1JHLpeGHw9IB8lxbL5LJ3D9B+f9KvS6JcPo9hY29ybfy3V53H3n7nmqHiq1Ftf2l6ARFcOkU4H94MCp/nXTFZWuUdZAIQhyh7nsc1hh8PyzdypzUYpon+nSikGe5zS16Jx7hRRRQAUUUUAFFFFABRRRQKwUUUUwsBIHX0zUvhGJ5LO41CQYN3KWX/AHBwKzNTd5Eisbdj9ou28pSP4R/E34CuvtLeO1tooIl2pGoVQPQVx15pux34SFlcsVmn/kNn/cX+taVZp/5DZ/3F/rXOdpp0UUUCEooopjCiiigAooooAKKKQ0hM8w8fzmXxPaW/aK3LY92OK5l3RerqMepr1fVvCWlazefaryF2l27cq5Xiuf1bwvomm6toqw2EYWa5ZHDAkN8hwOTXHVpO9zeE7aHBm+twFxKGLHACgkk+lXLCwudT1Kzh+wXXkPOvmO0RA2jrXa+LtPtdP0uzvLW3jiNreQv8iAcbsH+ddpHjHH1qYUbvUcqnY8lv/CWr6XbXEzS20NokuEflmKluOO3WtWf4eRx6bcXNxqlzPIsTMFjAjTpmuu8X2/2rwpqMYHIhLj6jn+lN/tS0Xw1DeXMgEMkC5xyTuHQevWtPZRuQ5uxB4W0fSV0azvLaxhV5Y1cvtyc/jXSAcVyHgrWrNdFtdNmm8m6i3KI5flYjccYz7EV2A6VtBJKxk3dgKKWirC5BNbwzriWJHHo65rNk8OaZK25LYwMf4oWKH9K2aKLDuc/N4ckIxFqUu3+7cRrMP1Gf1qhJ4fvoCTHaWso/v20727/lyP1rr6KXKgucaLnVbPrLqcKjtPAlwv8A30uDUsPiS7DbT9guD3CytC//AHyw/rXVkVBNZW9yCJ4I5Af7yA/zos7Bcy4vESBc3Njdw/7QTzF/Natwa7ptwdqXcYb+6x2n9ahk8N6e53RxvA396Fyn8qqz+HZ8ERagZB6XUKyj8+DRdgb6yI4yjKw9Qc07IrkG0TULY71sreQ/3rO4aFvybI/WmfatQssBrjUbbHUXVsJ0/wC+kxQpAdlmlrlIPEV4cD/QLv8A64zGJv8Avl/8avL4jRRm40+9gx1Yx71/NSafMBu0Vm2uvaXd/wCqvYt391mwfyNaCyIwyrqR7HNO6AdRSEigEUALRSZozRcBGAKkHoRXGG2Oi6rLYsP9FuD5tq3ZSfvR/wBRXaVQ1XTodTs3glBB6o46o3YinGTi7mdSmpqxzmo2SahZtbPwCQc4zjBzVhRhcenFVLSeZJ2sL0BbyLrjpIv95fX39KuivQg1LVHlTi4vlYCilpKtkIKKKKQwooooAKKKKBBRRRQMKR3VEZ3IVVGST2FLiqMNvJr975CkjTYmzM4P+uI6IPb1NRUqKKNKdNzZe8O2zXd1Jq86YDjZbIeqp6/U11FMRAiKqgBQMADtTxXnt3PUjHlSQtZp/wCQ2f8AcX+taVZp/wCQ2f8AcX+tBZp0UUUCEooopjCiiigAooooAKKKKACuT8ZzxQNotxJIqLFqEZLE4wDnP6V1THAJryrUtWW81H7bdTM8yymKPTxCxKJnG7p171nPYEaXjDxDHfaRqVhp8H2pRFl51cbUbqMep4rtdHuBdaVZzg582BHz9QK4O203WtXRobXTlsbaRSGmuhhjnuFH9a7rRNMOj6Ra2HnGXyIwm88E1MVrcE21qXLmITW0kTAEOpXB9xXk8WnXGkxwwXuk6k0sJwsiAuhweCADXrtJj3qmrsDx3U72O9aGGTR9UZVkyXS2Icdfun64r0zwz9vPh+0OoqVudnzBuuO2ffGM1qleaUdKSg07holYcOlFFFWIKKKKACiiimAUUUUAFIRS0UAIBSFcjtmnUUWGU7jTbS7XE9rDJ7soNUG8M2SkNbma3b1hmKj8ulbdFJpAc3ceHLpxxeRTj0uoFbP4jmqD6Lf2uWFgp97G6aM/98tx+tdkeKw/E+qtp2lN9nG67nIht07l24z9B1rOo1CLk9kNK5z8WuyRbyuo3sIQlW+12vmICOo3JWla+IbxxmMaffqf+fa52t+TD+tWNP09dP06OzyJCq/MTzuY9TWNHBaaTqSWOoQRPp9ycW8rqP3TH+An0PavKoZkqlTkZo4aG+viOONAbyyvbbP8TRb1/NcirtvremXR2w3sJb+6WwfyPNUR4dtVObWe5tvQRSnaPwOaiuNAvGBxc21yv926gBJ/4EMGvXV7GR0CurjKsCPY0vB4rjTpV5a5I011BPDWF0Rj/gLUv9pXVm219Ru4AOi39oSP++l4ouBu6vo0OpwjkxXEfMUyfeQ/1Fc/Fcy2lx9h1JfKuh91/wCCYeqn19q0bfW75gCI7G9HrbXIU/k3+NLfalYXtsYNW027hiPUyw7lB9Qy5rWFVwdzKpSU1qRZFLispZGtVJ0+7i1O2Bz5e8LMg9s43VctdTs7sbUkCSjhoZAVcH6GuuNeMjz6lCcGWKKUkDuKqXV1MlzBaWkCz3U2dqs+FUDqSRVucV1M4wlLZFrpR2z2rNfU7qAmO50a+W47LGm9GPs3+NXrbw9e3lt5+oXckFw4ykUDYEXpn1NZyrxWxrHDzkSDnpzVW71KysSBc3McbHsTz+VKuieIZcQTXVrDCDgzxAmRh9DwDWi3hrTodKuLVVAadCslw/Lk+uTWbxPZGkcK/tFccqGBBBGQQetJIyxIXdlVQMlmPArAOmRMDbDVr3U7oAKkdl8qRgcAsRx+tbeleFrp44n1y6+1Mn3YF4Qem7+8aPrPkP6o11ILeG48QEpBvi00cPP91pvZPQeprrLW1hs7eOCCNY40G0KvQCpEjVECqoVRwAB0p9Yyk5O7OqEFBWQtLRRUmgVmn/kNn/cX+taVZp/5DZ/3F/rQM06KKKBCUUUUxhRRRQAUUUUAFFFFABio/JXduAXPripKKQDAmDnvTsUtFABijFFFKwBijFFFFgCiiimAUUUUAFFFFABRRRQAUUUUAFFFFABRRRTAa5wM1xUMi654nmvjg2mn5hhJ6M/8Tf0rb8V6qdJ0C4nTPnPiGEDqZGOF/WqOj6aNO0aCybDMF/eH+8x5Jrxc3xHLD2a3ZtSWtzCOsvY6yTcaram1SViF37iyEccDuDVnSDBrmivYXhmmcg+Y7xMvUnGCe4q7pmkJa3d3OYoEEjYiVFHC/wCNWora7j1SWb7SXtpFB8puqt7V4EppK63N7EHh3VJ7S8bQ9TlBuYxm2lJ/18fTr/eHcV1uciuT1jSRqcCmKTybqFhJDMvVWHT8PWrvhrXTq1u8VzGIb+3Pl3EXoexHsa+jy7GqrTSluc9SDWpvFcik2gjB6elPor1TIz59F065yZbOFmP8WwA/mKqnw9FHza3l3bH/AGJSR+RzW1SYosBzdxod4QQ0lneD0uIAGP8AwIVi3fhpJsm50SYkf8tLK65X6A4Nd9ijbU8vYDyq+0SGW0Fs2v6jaJuBVL+A4BH+0P8AGrmi2WpaPKbmzttP1RtuwSQ3RU7T7HIzXo5jVl2sAwPYjNZ8/h/S7ht0llFu7Mq7T+YpOLHGy6GAfFuoQttu/D1zbY/id/l/MDFWYPEt3eHFtbWRY9nvVyPwAzV7/hH/ACjm01G8hPYNJvX8jVK50K+kBEken3o7mWDYx/EUrMNCyI9fuRzPZWyn/nmpc4/GnL4dSdg+oXlzeMP4Xban/fI4rH+w3NoTjTr+3UfxWdzvUf8AASadHrE0J41gxkcbL+2Kf+PDijYR1cNpBbxiKCJIox0VF2ipxwKwbfV9SaMMLW1vE/vWtwD+hqX/AISS2j4u7a7tT3MsDEfmM00xWNmlqhbaxp94cW97byH0WQZ/LrV4HIGKq4C0UUUwCs0/8hs/7i/1rSrNP/IbP+4v9aBmnRRRQISiiimMKKKKACiiigAooooAKKKKACiiigAooooAKKKKACiiigAooooAKKKKACiiigAooooAKKKKACmscDPvTqoaxqEel6Tc3sp+WFC2PU9h+NTJ2VwW5zGqTDWPGEFp96300edJ6GU/dH4Vp390lpZyTPNHAf4Xk5AJ6VneGbKS3003NyP9KvGM8pPUFuQPwFW9cukstHurlwG8tCQCM/N/D+OcV8bjK/t6/odcVZHLaNrF0dR1KOG8kv5OHjXyysQyM9e1W9C8W3OqQXEstmjeUF2pCTlie/Pb3rGsru1l1j7TfSyrcJaxgwysYg8gyDnsetGiae1tDfRTXenpFcQbdwlDANk8H6CnKnFplnaaNqcmq28s0lsYNkrRgFs5wcHmqWtWdzZXaa7poJuoABNEv/LeL0+o7U/wvaWtlpxtrLUTeRI3HIOw9+a3fp1rGNR0Kt4iauWtL1KHVbCG8t2DRSDI9j3B9xV+uFV38K60J4+NHvXxKo6Qyn+IegNdtG4fBBBBGQRX1uExKrw5upyTjZklFFFdhIUUUUAFFFFABSYB7UtFIBCoPrTWiRxh1DD0IzT6KLAZc/h7Sp23myjR/wC/H8h/MYqudBlhP+iarex+iyMJF/8AHq3KMA9aXKgOUvNF1C4R0ni0y63DAd4trA+ua29FspNO0i2tJZTK8SAM5PU1fIFAoSsAtFFFMArNP/IbP+4v9a0qzT/yGz/uL/WgDTooooEJRRRTGFFFFABRRRQAUUUUAFFFFABRRRQAUUUUAFFFFABRRRQAUUUUAFFFFABRRRQAUUUUAFFFFACHpXM+MNL1PVrK2gsFikVLhZZY5G2q4XkD88flXT0VE4qSswTs7nFD/hMBx/ZmnH6XDD+lRy2/i24XZLpellfR5Sw/lXc0Vwf2ZQ7GntpHCSaX4pvU23NpozD0kBaqI8Fasz7jZaAh9RAxr0mitFl9FdA9tI4e38O+J7eHyoNQ0u3T+7FaYAqYeHvFT/f8Q26/7loP612NFH9n0P5Re1l3OIuvB+uXttJb3PiVpI5FKlRaoAa6fRNPk0vSrayluHuHhTYZWHLVoClrelQhS+BWE5N7hRRRW5IUUUUAFFFFABRRRQAUUUUAFFFFABRRRQAUUUUAFZp/5Dbf7i/1rSrNP/Ibb/cX+tAGnRRRSEYt3Y38sxaK6kVewVqrf2dqn/P7N/31XR0UAc7/AGdqn/P7N/31R/Z2qf8AP7N/31XQ0UAc9/Z2qf8AP7N/31R/Z2qf8/s3/fVdDRQBz39nap/z+zf99Uf2dqn/AD+zf99V0NFAHPf2dqn/AD+y/wDfVH9nap/z+zf99V0NFAHPf2dqn/P7N/31R/Z2qf8AP7N/31XQ0UAc7/Z+qf8AP5L/AN9Uf2fqf/P5N/31XRUUAc7/AGdqn/P7N/31R/Z2p/8AP7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P/AJ/Jf++jV3TbCeGYyTyM7epNatLigBMn0opaK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CN" dirty="0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2.1 </a:t>
            </a:r>
            <a:r>
              <a:rPr lang="zh-CN" altLang="en-US" dirty="0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你身边的光学现象</a:t>
            </a:r>
            <a:endParaRPr lang="en-US" altLang="zh-CN" dirty="0">
              <a:solidFill>
                <a:srgbClr val="C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1" y="6550223"/>
            <a:ext cx="50911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http://www.njust.edu.cn/b4/38/c3624a177208/page.htm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7282" name="Picture 2" descr="http://www.njust.edu.cn/_upload/article/images/75/47/e37c4ee7401f92e9e59a6087aa65/0dce30cd-4727-425d-aca9-69ae521d748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" y="871536"/>
            <a:ext cx="7974923" cy="4779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3565831" y="5836686"/>
            <a:ext cx="4572000" cy="5283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3400"/>
              </a:lnSpc>
            </a:pPr>
            <a:r>
              <a:rPr lang="zh-CN" altLang="en-US" sz="3200" dirty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雨后初霁</a:t>
            </a:r>
            <a:endParaRPr lang="zh-CN" altLang="en-US" sz="32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56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6" descr="data:image/jpeg;base64,/9j/4AAQSkZJRgABAQAAAQABAAD/2wBDAAgGBgcGBQgHBwcJCQgKDBQNDAsLDBkSEw8UHRofHh0aHBwgJC4nICIsIxwcKDcpLDAxNDQ0Hyc5PTgyPC4zNDL/2wBDAQkJCQwLDBgNDRgyIRwhMjIyMjIyMjIyMjIyMjIyMjIyMjIyMjIyMjIyMjIyMjIyMjIyMjIyMjIyMjIyMjIyMjL/wAARCAEsAcE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36iiigAooooAKKKKACiiigAooooAKKKKACiiigAoopMigBaKMiigAooooAKKQsoBJOAPWmxzRzKTFIrgHBKnNAD6KKQkDrQAtFNLqBksABWbZ+ItJ1C/lsbS/hnniG51jOcD69KV0BqUUUmRjOaYC0U0Op6MKXI9aAFooyDRQAUUZHrSbh60ALRSZFLQAUUmR601mG0kGgB2R6ilyD3rJ0/V4NWsJ7i0VnEUjxlSMFmU4xUukX76hZefNZzWkm4q0Uw+YY+lK9wNGiq9xfWlmga5uYYVJwDI4UH86kSaKVA8ciupGQynINFwJKKTI9aNw9aAFoqpZ6jbX/m/Z5VfyZWifHZh1FW6LgFFITgVXgv7W4ubi3hnV5rYhZkHVCRkZ/Ci4FmijOaKACiiigAooooAD0qqLk/bmg9gatVmn/kNt/uL/AFoA06KKKYCUUUUAFFFFABRRRQAUUUUAFFFFACMyopZiAo6k9qpXOsWNndWltPOElu2KwjsxAz1pdUtI9S0q6spGKpPG0ZYHBGRjNeZXSWdv4d0i01vXbeG90q7Dq6PvZ0Vun1xUSnZ2KSuek3Ot2Npqlrp00pW5ugxiXH3sdea0Ac15Pd+LrDUfGNjqllZX2ox28DJEsMJADsepJ9q9N0u7kvtOiuZbaS2dxkwyY3L9cURldg42LZIBrhfGXjyHQ7m0hsJ4p5xOPtMCjcxTB49jnFdw5AyScADrXkHjnXPD0sbwaPaLJqKTiV5Y4MYKnJJPepqu0bjguZ2PRdL15ptH/tDVbf8As1S3CzuB8vYn3pLDxjoWp6kLCzvlmuCCQqAkfnXk2ralq2p+EDe6zqlu6Suklraqqg8Hvj2rZ+GlwbnV9eS3itoJpIY3jCcqnUdvwzWUazbSLlSsrnrm9c4zSk9q8y1SwvtK8R6Ara3f3moXV4GlUvtiEYI3YQDpj3r0zNbxnzGTjY4P4i6xBZDTbO9S4ayuHZplt2IdsDhRjqDnkVV+Es++21iBA6wpdbo0c8oCOlM+KHnQ3Gl39vcwwPalzukIOCQMHHeqXwovLl7zUt8MksVwwka7YbQX9BWPM/amvL7h6xmuQ8c+K4NC0i4jhvVj1JkBhTGTnPcdhwa60c1zvjG0tW8M6rM0ERl+zN85QZ4HHJrafwmcdyvoviGXXvDMl7NpM/8AqseUwH7/AI5257VwHhnxO2havdwy21lYWAu28yMqfOQH+AY64ruvDqyap8OdLSxvmtHNqieeqBtpX5TwfcGuOt9E1Dw1rV3cxaRFr7SMGiv5XC7Dzuzwec9ee1Yzv7rLilqevRyrLCsiZ2suRkdqzdcv72wst+n6e97Ox2iMNgL7k+lU/DWuR6pZRxzXlnNfqMzR2zfKn4Vq6jdx2FlLcyo7pGMlY13E/QVummrmfU888Gr4k1LxBqU95qbWkMN1/pFqqhwWwPlBPQYxXe6tqsWj6e15NDNMqsF2QRl2yfYV5HF4l1qLXrqLS4VsY9YvPknuUyVPQn8K63XPGS+H/DbQW2pQalq0RWN2bHBbjcQOtYxqJJmko66G14W8ZW/ia6vIYbS4gNvjJlXGc/19q6csB61wvgXw1q2jeZdX+oxyLdDzWt40x8553E46+1dswYrwfxxWsG3G7IklfQoRa5Zz6rd6erkS2iq0m4YGG6c1VTxJZvf6pBux/Z6LJIwIOQQTXmFxoVxf+N9Xi1/V3jjt4llkljAQMnYfQVlLpGrnW9RsYZHtC1r5ywwlis0Y6D1PFYOtJN6GqpR7np8nxN8NR2kU5vGYyAHylQll+o7V1VpeQ39lDdQNuhmQOhxjIIryDwt8M575bO91VkjtGUSeSoxI+em7jivYUiSCBYoUARF2qi8DA7VpTlNr3iJpJ2Rzeq61r8GsrYado0U0RAYTS3ATcO+B7Vf1y+1Ky0sSafpxvbpsARhgAD3JJ7V5x4u1vxEfFGlGOz/s2YB47eSR1fdu6se3ar9l4n8T2OrafpLT2GrPMSXaPO9VzyWYcAfh2qfaq/KP2btch+GceuTX99M94sFlFdObi027i0hHQHsOleqIwkAIrww69rOlSeIbXToPJSW+YzTRoXMIIxx+R5r03wXfaSNGt7LT9TW6cKWYvJl2Y8scHnqaKU1sFSD3MvxlY+ExqqTa5BcXErIu4LKwWNC20MVBHGeKy9f12S08RaPo3h5JXtrEiaaG0Ody9Av0wf1rJ+I+osPE2p23kvJmxjiDKM7PmD5PtxWt4XsbjRPCEOt6LYG/v7vaZxI2GCc8LUufNOyGo8sbs27fxpqH/CQ2OnX+imzjvSREzSgvwO4ArotbuNVt9O8zSbSO6uN2Nkkm0Yx1rg9SvZ9S8eeEpJ7KS1mcOzQyHJXANdt4h1+x0HTWlvZthcFYwoyzN6AVad07kuNmjh/hzD4gvd2prqEUOnS3Uks0AiBZ2PJ5xwMn17V6puGcd68V0TX/ABLonhBFtdMgt7a2Vna5uckuSc8DjnmvT/CeoXWreGbC/vYwk80e5gowD6ED3GDTpNWsFRO9zaf7teYadf6yPGvigaLZQ3DGeNZDPJsCFVx+Nd/4gvZNN8P315EQJIoWZSRnntXj1hr3iHR7a68QIlgo1IrLI0xyXI4yoB781NaaTSY6cW07Hrfh19aexdtditYroucC2JI29s571sVgeDtXutc8OW+oXkKxTS5+VAQCASARmt+to7GbWoUUUUxBRRRQAVmn/kNt/uL/AFrSrNP/ACG2/wBxf60AadFFFMBKKKKACiiigAooooAKKKKACiiigDH1zw7Y67CiXvnFY+QI5WT88GuM8L6BoNx4o1q0j0iCSCzdRFLITIQ2PmHJ7HNelEZGKpWGk2elmY2kIjM8hlkx/Ex6molG7TKT0K+pSRaFpE93bWIkEK7zFCApIHXFT6RqltrGmQ31o+6KZdwz1HqD7jpVuVUkjZXwVPBBrM0PRbDQbea308sIpZWlKltwBPUD0FPZ6CNQ/nXnUssWpeOPEFpCsSpFYCEKMAvIcn0684/CvRmGRwcVxU/w20u5e5uWubtL+eZpftUcm1gScgAdMCs6sXLRDg0jy9tCs7PwYbrUIbsapNK8VtGVbaCpHbtnNaHhJNQTxT5EFt/Zk97pzxx/LjJABDc+pBrspPCnjGyKfYPEUF5GucJexYI/EZrMn0Dx7c+ILXU3XTVuLVSkcyt8pBGOR17+lc/JJW0N+dWsVNM8H+N4tVh1aS6ia7t2KIbqUyHaeDj06mvXFDm3XzCPMwN23pnviqulwXsGnwJqFws90B+8kRNoJ9hV4jiumEOUwlLmPM9e8P8Ah+x8R6fbT2z3U995ztJcXDNsIXggE4ql8NtBub6GK/u72VbSzmcQW8bEBnB5Leo7V1d/4Gh13Wri/wBauGnXaI7WOAmPyl+ueTVL/hWrWaFNH8R6pYLnKoGDKPw4P61Lpy5+ZFqS5bM7vcOmRk1wfjjRdW1lLyWe/W10i1gaRI4z80zAZ+bpgVseHvCC6PcyXlzql5qF467TLO3AHstbt7YW+oWU1pcqXhmUq65xkGtJLmjYhOz0PEL3WGi+G+iWsdzdQvsctHCuEkO85DN2+ldvoGs6afBclvpSQtcQwbpLeeXgM3Xcx65qt4l+G5l0lbbR7+aOK3UmOxcgq7ZyTuPIJzTdJt4bqzi0abwLeWsErDznYgJx/EW4Jrn5JJ2Zo2mjm/AfiSy8P6jqH2vYv2hwqQwRF23Z7Efw+gr2WW5CWT3DLhRHv54IGM81wFx4C1bSdWmu/C1xYwwTKA0d0hYxn/ZODXZaLpt1baOlpqt4b+d8+bIy4znqAPSrpKSjysmbV7o8Mnlg1WbTrae6ktlkupXkmlGNqsQQQe/Arrda0Pw1H4XNnouoWf2pXVzJLMN0gHYmvTLrw9pN5aJa3FhBLDGAERkBCgelYzfDfwqzlzpacnOAxx+WahUGr2L9rexiaanxBvlswZdPsrNApMqYkMifmecfTrXoijg0y3torWCOCFQkUahUUdABUoGBXRGNlYxbuzzbxh4G1TWvE/2uznjWzuY0S5y2GUKcnA71peJ/D+qf2pZa5oAia9tUMbxy9JE9K7baD1pdopezTHzM87F58R9QdbdbHT9NjJw0+dxA9gSc/lXfW8csVrGk0vmyKoDPjG49zjtUmwU6nGNgbucX478HT+KIbRrOaOK4gc/M+cbTjpjvxWh4f8Iab4btiLSLN06gSTtyznH6DNdJtFIVBFHs43uLmdjg/AmianZ6p4hn1aEKbm4XaccPjdk/TkfrXSweGNGs9TGpW2nwxXWCPMQY6+1bAUCjFCgkhuTbueV+I9E8RXHjHU5tMsIpYLq0SBnlIC7T1wfXiuz8KaNdaH4XttOuJVkuIwfmHKqT2Hriug2DFGwdO1JU0ndDc21Y800m21vVviOl/q1ibaPTo2RXUfLITwCM+oNb/jqGBtE+0SagLCe2bzIZGAIZh/Dg9c11mwVDcWdvdoEuIUlQHOHUEZoUHZq4N3aZ4Jfav4g8RW1rPqlrcT6RBIC/2aLaJADzzXsnhzxDpWtWMY0yUbYlCmE/KyAcYIraS3iSPy0jVUHAUDAH4VQsvDul6dqE99aWiQ3E4xIyDGR9KiFNxY5STRB4gvtN+zrpeoSmIahugQ+px69jXmB8P+FtBvLuz1n+0b6e1UPGhBVGj4PyAHsT+let6lotjq6RLewiQRSCVOcYYdDT5tKsri5juZreOSaNSqOygkA9qc4OWpMZWOfXxdpOm6VptzFFJ/ZlwPLWeNQUhxwA3p/9aupilWaNZEIZGGQQeCKpy6Lp82nvYPaxG1cENEFAU59qtwQR20CQxKFjQBVUdgK0VxElFFFMQUUUUAFZp/5Dbf7i/wBa0qzT/wAho/7i/wBaANOiiimAlFFFABRRRQAUUE4qGS5hhYCWZEJ7MwFJtICaimqwYZByDWZrmsRaLYG4kVpJGYJDEn3pHPQCjmVrjsWL7U7TTLdp72eOCJf4nOM1i/8ACcWBXzBZakbf/nv9mOwD1PfFUVsFg/4nfiMrNe4zFbHlIfZR0J96vaT4hGpXclvLCqKVyoHOR6Vnz3Hym7a30N9bpcWsqywyDKunINZmseIl02RbW3ha8v5B+7to+v1Y/wAK+9cjaalcaNrmq+HtJi8yeSYPbIR8kIYZYn2HpWuPsvha3fa5utWn+aaZzlif6D0FDmPlGzaVNcKLjxPq5Utz9ktpCiJ7ZHLVW1m0h8MWdtrmjTSxxrIvmwtIWWVDx0PQ1kPNPf3YM0u55HAyx4BNanjOS6msrLw9p9jcXUrlHkZF+RUX/a6DmoU7jtbQ72GQSQq+PvAH86duUc/z4rj9viG7jAvNStdJgxxFAd8oHux4/KoDpegsT9r1q+uG7lp2x+lWp6XRLidsGVs8inbRjpXn9/Y6Vp2kz3+mavd2skZGxvNZg79l2t97PtXZ6TPc3Gk2k10m24eMNIvTBxTU7uwmi9tFLjNJRVgGBnNLiiimIMYooooCw3YuSccmlwKWigBAo9KXAoooAU9KbS0UhiUUtFAAKKKKYCUUtFABRRRQAUUUUCCiiigYUUUUAFFFFABRRRSEFFFFABRRRQAUUUUAFZp/5DR/3B/WtKs0/wDIaP8AuL/WmBp0UUUAJRRRQAUUYprY6UgMTxLrEmmwQW9onm3923lwR+/dj7CsRPC+k3Mvk6xePd6k4yzs5GD7DtTknWbxfrWoS8jTYEghz0ViMt+PSsCS6le5NwW/elt273rnnM0ijV064vfCHiCHSr+d5tLvCVtpnOTG/ZSfQ1ctZU1XWrrW7kk2WnlorUN0Ljhnx+lQanfaf4h8NSWt7IYrlcMCByGHQislb949Dj0qNQsK8Fh1bvzUuaSsUo3DUtQm1KfzJWOz+Fc9BVG21CW11MLENkqgOjHo1PzxmmbAXV8cjoax5m9SrFxb+ZdXn1OHCXEyhXYDqB0qGWSSeVpZn3yMckmmUpBHUUczCwdCCOtTfb7xU2C5kC+m6oarTM6XcQCs0bghj6HtRcLElzO6sspDyZbaxPNXpkg0vyPtyyS3dx/x72MX3pPc+g96itJlt7uKZlLqjAketb95qfh/U50nvdPMkqJsVyOVHXAIq4JPqKWha0rw3JPcRahrJSSZBmG1T/VQfh3PvXWL0riLOCOV/wDin9Wntphz9muCXQj056VuaLrMl69zZ3kIgv7UgSqpyrA9GX2NdEbGTNyiiitRC0UUUwCiiigAooooAKKKKACiiigAooooAKKKKACiiigAooooAKKKKYBRRRQAUUUUAFFFFABRRRSAKKKKACiiigAooooAKzT/AMhs/wC4v9a0qzT/AMhtv9xf60AadFFFAhKa5wpNOrL8RJdSeHr9LIE3LQsqAdcmk9gMg6tquuXMiaKsUVnExRrucZ3sOoUf1qQ2Xii3Uump21yR/wAs5IdoP4is/R9f0aTRrbTDe/2fPHGIzFIfLYEdevWi70u9VTPYakbiIDJ/eZP6VhKRoomWZbq2XXE1C3NvcXlwkiKDkMAoBINZ/UUss8txJvldnbHVjTa5nK+hrFBijpRQaRTRFJMkLJvOA5wD2zU1QzwrcQPDJ91x+XpTowyRqjMWIGCx70IkcwO0gHBIxmoLGaWS32zA+YhKkn+LHerPXrSjhcCgdhCKawziqX9rQjUHs5f3cgxt3HAbPpV7/wDVQOw2KWEXKxyMM/eZc87a2X1i0OqR6dpuhwzlo96PK+zce4rnYNKg1XxVZ27tIrtE4LRNhlHYn8c1tR+HLq08W6dZ3F6jR4M8Uojwzleqn3xWkF1InY3orTxTPGEij07TIj3QGRwP5ZrW0XQY9IE0jSPcXc7BpriT7zkdPoK11HyinV1qKRg2JRRRVALRRRTAKKKKACiiigAooooAKKKKACiiigAooooAKKKKACiiigAooopgFFFFABRRRQAUUUUAFFFFABRRRQAUUUUAFFFFABWaf+Q23+4v9a0qzT/yG2/3F/rQBp0UUUhCUhHFLUNxcR29tJPIwWNFLMT2ApN2A5rxfPp0FqkMmnW97f3LbLeJ4wSzep9hWTpelWPgy0eR2Mup3KkyKGOxc/whegFNsLhpftHiu8TNxdEpYRt/yzi6Aj3PWsa7unG+4mO+RiNxJrlnLc1igZtzk4xnnHpVS7eSGW3lXJXftZR796ucHB9RmmsAawNEGcmlqtfzm0sZp15KISBRYXQu7OObHJHK9wfSkWWcVnrqiLdXEUsUkaROAZcZTnpzWhitHwVCk2sazbyorRMkZKsMg/gaqKuyXpqZiSI4yjqy+qnIp/8AKujvvh5p0sjS6bcXGnu3JWJsof8AgJrPPgTW92P7ehCf3vs3zD9ar2chKS6mboVjbap4rmtrqBJ4Ta/vFZc45457Gugb4dWYc/Z9T1GGL/nmJcgfia2fD3hy18PwOsTtNcScy3En3nP+Fad5eW+n2kt1dSrHDGu5mY8AVcaatqRKeuhlaR4c03w8ryxsxkYDfcTvliPTJ6Cq/i8+RZWWrxdbG4WQlf7h4b9Kw7Zb3x9ei6uRJb+HomzFCMqbkj+Jv9n2rtbmwin0yWyKDynjMYXsBjGKtLTQT1epbinSWFJEOVYAg+oNTbuM15ro2s6rHpkljJfWenxaZIbeWecbnYjpgcdq17TWtSsZ7Ca7vEvtOv5fJSUw+U0bEfLx3BNaRqJkOLR2dFFFaCFooopgFFFFABRRRQAUUUUAFFFFABRRRQAUUUUAFFFFABRRRQAUUUjHHamAtJuwcVUvdStdPgM11MkUY7s2KwZvE11d4GlWJKt/y3uDtX6gdTQk3sRKaitTqN4zjFMluYYf9bKif7zAVwV1eXiajHHq2qXX2Z4yxSzQoM5+6COf1oh1DRIL5VvdJ8m2kQlbm7Jcsw7EHOM0OMkNTi+p2h1nTR1v7b/v6v8AjSrq1g+Nl5btn0lFcimu6azb08NubPoJvIXJ99vXFY82lW+t6+97Zie0sREqlDEFEjeykcCklNu1gc4JXbPT1mR1BRgwPcHNO3D6Vw66NaRjMBmt2H8UEpX9OlWI5tcsyBBfR3cY6R3SYP8A30P8K1dKSMViYN2R2VFc5a+KoFlEOpQPZTEgAvyh+jV0CSLIgZWBU9CDwayem5umnsPooooGFFFFMArNP/Ibb/cX+taVZp/5Dbf7i/1oA06KKKQhK5XxzPJ/ZMGnxsVa/uEgyP7pPP6V1Ncl41kEEui3kg/cQXqmVuygjGf1qKnwjW5neJcW9xa2UYCwwQhVQdBXO3SxPblJmARuMk4rc8aXFtDdRXYuEdJECqqEMzY9BXI6ppl/JLps18DAlxMTFbnqEUfeb3PpXHPc6IWsaoO1VUdAMVnJqUjawYtn+h7jCsnrIACR+Rqxe3AtbSSTHznhB6k8AV1un+DYJ/BsGnXGY7gnzzKp5WQ85/p+FKMXLYLnHasGktVtEB865kWJR9T1x9K6rWfCE8ax32j7ROsQWa3P3ZcDqPRqqabaeHtB1X7Tq3iCK7vY8hFbCiP8PWupi8ZeHpZkhTVbZpHO1VD9TVxprqJyfQ88F5KjeVNY3cc2cbDCf512PgbSLqzhutQvojFPdsNsZ6og6Z9660beuB9cUuBmqjTsyXJvQWjaPU0tFakjduO5qvfafa6lbG2vIVmhY5KN0NWjSUARxQxwxrHGoVEGFUDAAqSopp44FDSyKinjLMBzUisHUMpyD0PrS8gPMvGGjWtt4tjuXs/tC6nGUjDPtEc69Gzn0P6VoWpfWL7SNEjmFzHpzLcX1yvK71HyoD3OTWt4+0w6l4WuNiFprbE8eDg8df0zWl4WgsYtBtJNPhSGGWNXIUdSRzk9zmpjH3gb0NuiigV0EC0UUUwCiiigAooooAKKKKACiiigAooooAKKKKACiiigAoopCeKAEZtozXP6l4iKztZaeiT3Q4Zv4Iv9739hUOsavLd3DabpzlQpxcXK/wDLMf3V/wBr+VV4LeCzgEUahEHUk9fcn1rSFNy1OatX5NI6sgj0/fcfa76Rru67SSdF9lXoBV0ZPA5rFm1553MOlWhnYcGaQ7Yl/HvUDjxBKm031pEGPzGKI7gPYk1UsVSpO25yShOfxM6IKfQ/jSPsAG8LgdN+MD86wI9LwmHv7yR+7NKaVtJtGwZVeY/7cjH+tYyzCF9hqjbdmy1zbD/ltEP+Bim/a7X/AJ+Iv++x/jWONJ0//n0i/EZo/sjTv+fOH/vmo/tDsivZR7m2lxA/3Jo2+jCpvx4Nc42iac/H2SMf7oxTP7PvrJi2l6i0an/lhOu9M/XqKuGYpu0kS6EejOjkjSVCkiK6HgqwyDVSCG90dzLpUm6HOXtJWyp/3T1B/MVQstduBfR2Oq2Yt5peIpYm3Ruf6Vud6606dZaApSos1tK1q31SElAY5k4khfhkP+e9aWeK4y5sTJIlzayGG9j+7KD1H91vUVtaNrX9oxvDKnlXkPyyxZ/Ue1c86biztpVVM2qKB0oqTYKzT/yG2/3F/rWlWaf+Q23+4v8AWgDTooopCEqC6tLe9tnt7mJZYXGGRhkEVPRQ0MwrDwjoWnT+fb6fEso6M2W2/TPSsP4gaZeTDT9QtLdp1tHfzY0+9tYdRXbSMqIWYgAckk9KwLjXku/Mh061nvSPkZ0wsYPpuP8ASspxi0NPU4/wxoVzr2pQardwNBp1uS0ML/elbsSPQV6WFAGAKyfDNhc6ZoUFpd7PNjzwhyACSR+la9QopbF3uUJND0qWQySadbM7dWMYJNMHh/RwwYaZaggggiIcGtKqF5rWnWF5DaXV5FFPN/q0ZsFqLBdl7AA4FLRRVIBaKSg9KBCmkqlNqltb38VnKWSSYfuyw+Vj6A+tXBQB5x8Xba7l0yylt1kaNJCHWME8kcHiuy8MRTw+G9Ojuc+csC7geoOK0Lp44rdpJF3KvOMZrkB4rnnv1ighZU3shLD7uOf61NrO5aTktDtJEWRGRhlWBDD2rB8Ig29reafndHZ3Txxn/Z64/WrA1eOPR5b+6OxIQSx6A/5/rUfhS3mj0v7TcIVmu5GncemTx+mPyq1uZtaHQ0UUVqQFFFFABRRRQMKKKKACiiigAooooAKKKKACiiigAooooAQniue8RapPF5enWLD7ZcjluoiTux/pWze3UVjaSXMxxHGpZq5GxSWRpb+5H+kXR3MD/Cn8Cj6CqhFzlYxrVFCJYtbWKwtlijOEXOWJ79yaxLiZtfkZFZk0yM444M7D/wBlq34ka5/saRbaORy5CyCMZbZ/Fj8KrafeWc8YitiyiMAeWyFSo+hqcbUcFyo5KWq5mWliSNVVFCqowAo4FSUuKQ15Ldy9wo60UUAJilxRRQAYFFFNlkSGJ5ZGCxoMsT2FMdrmJqiXNvq0GqIiXNtbjJtySCPVh6kV1NrcxXtrHcwnMci7lrnIzqGvRYtF+y6e4INw5y7j/ZHYV0NlaRWVnFbQg+XGuBmvWwCmk77GddppJ7k4qpewSqyXtm2y8g+7xxIvdT7Vcor0JxUlYwpzcXdGxpmpR6lYxXMWQHGGU9VI6g/SrwOa5GwlXSNaUHi1v22n0WXt+f8AOuurgkrOzPUhJSSaHVmn/kNt/uL/AFrSrNP/ACG2/wBxf60jQ06KKKQhKQ9DS0h6UxnM6y76nrcGiJKUgMZnuSDglc4C/Qms/Wtb1HRIimnaNGLaN1iV5n2hmPACqOo96ua9b3+n6zFrljatdoIjDcQKfmKZyCvuKz7/AMU+HdWsWtb+2vmz/wAsmtJNwPtgda55XKSOm0ia5lsl+2m3+1D/AFiwNlV9q0M155p+vx6K1uLPw9c2WkzzbJbq5+Ulj0OCc/nXfoxZc/rST7jsSdq8v8deEtW1jxfYXdnDvtztVpAf9Xg5Jr0O81G3sQDM4GenNR22r2t06qpxu6E96bVyldal2JSsaqewxT6MiimSFB6UUUwOb1zTtT1a/tbdUgj0+KVZmmLEyZB6AV0Y6UcGjIHek0AkiLIjI4ypHNZFzpmnWcMlxO/lRINzFm4xUet+KrDRj5RLXN4/CWsA3SMfoOn41kwaDq3iWZLvxFiGzBDRafE3H1kPc+1S/Id2gs438X3cUohMPh+1bMakYN047kf3RXbKAFAAwB0pIoUgiSOJAiKMAKMAU+tkrIhu4ZozRRTELRRRTAKKKKACiiigAooooAKKKKACiiigAooooAKQ0tIehoA5jxPOLi4stLBBEzedNz/AvT8zig4OSBgZ6elVEYXmv6nddVjdbWM+gQZP6k1LdXMVlaSXEv3EGT6muqjaMeZnm4ifNPlI72+hsIg0hJduI41GWc+gFZ1us0jtc3OBO4xtHRB6VFYxyXEjX94M3D/6tT0jTsB71exivMxWI9pK3QqEVFAKKWkPHU4z61x2LCiijPGaBWYUUUUAFIyh1KsAVPBBpaBQCuc7dwtoN5bT6eLhIHk/fpGC8ar3O3t17V1NnqdjqClrW6jkx1AOCPqDVG7vbaxjWS5mESk4B7k+grJuETVnDWukzyOPu3DKYgPx6124StOLsth1IKa94688UVnaLbXtppqQ38olmUnDA5wM8DNaNe3F3SZxySTsitqNoL2ykgzh2GY2H8LjkGt3Q7/+0tKguD/rCNsi/wB1hwRWXn5gfSl8NSeVqOoWXRd4nQezdf1FcmIhqpI6sJNaxOnrNP8AyG2/3F/rWlWaf+Q0f9xf61zneadFFFAhKKKKYwKgjFMMS5ztGfXFPpOamwjP1rSodY0yexuB+7lXGR1U9iK5rQdel066Xw/rrCO/jGIJm4W5TsQfX2rtSKzNZ0Ow1y1FvfW6yoOVPQofUHsaicL6opPoYviTw+2sTRMCSikHAbB6Ef1qbRdBNhBEkjE+UMKCaz/7D8TaISNJ1KO9t/4YLwfMB6bqX/hI/EdmCL3wxO+P4raQMDWVrGqlpY29e1mDQtKkupMlxxGg6s3p/X8KsaXJPJp8ElxKkkroGZk+7z6VyEnjy3uQ0c3h/UXKkqymEHae4rI0fxNq2kTva2uj31zpxO6BJhteL/Zz6U0yWrbnqnB701mCgliAB1JNcDJ4h8WXuRBZ2lih7yNvYfhWYohvDL/wleu3YkTJ+zpmONx/s4605c1tEI6/VPG2i6ZK0BuBcXQ6QQDe2fQ9hXL6nrviHVrdpAg0mxyA2DmYpnk+1Gg6fbWVg1wlqkAlkeRQR8wTJIyfpVy3kOpaQ0jqMTowAP8Ad6CtoUW1dickdRoXhrTdHiEtrH5k0gBa4kO53981uDgVheDL03/hWykY5dFMbH3Ukf0reFJJLYl+YtFFFUAUUUUAFFFFABRRRQAUUUUAFFFFABRRRQAUUUUAFFFFABSOQqMx6AZpagvjtsLkjqImP6GgDjtEBOmLKes0jyn3JY1Q13/SdS0+xOdjEzOPUKOP1NaWlHGk2gHH7lf15qlrNjctcQalZgPPACrRf31PUD3repGXsfdPLi17Z3LGR2+lBqtZXsN/CZISflOGVuqn0NWTgDJ4A7mvDle+pu1qGeKz72a5k1C30+0kRHlUu8hXO1RTBqdxds/9m6fLcopx5xIVCfqetXtI024hnmvb90a6lG3an3Y1HYV04fDynJXWhLkoK9zNfw3qn2ozrrsmQBgeWME/TpUmmXN9Jc3dreeU5t2C+bED8xIz0ro8cYrLvPDtheXTXLefHI4+byZSgb64rvrYNSXuEwxHNpIkOR/C35UwyxKcGVAfTcKrf8Inp54aS8b2a5asvWtM07TLqyC2rxWxy8kqqzkkdAfSuKpg5wV2aRlFu1zoAQRkHNFZMfiHTC4QSuoPQtGQB+NaM9zFa27TyuFjUZ3f4VyuLWjCzuQalYtewL5UnlzxNvifHRh/SrmjamdT09ZmTbKhaOVR2cdazY4dT1pGMebGxYcSMP3jj2HatjTtPh06zFvAG25LEk5LE9Sa9LBUpp3ZnWlFRsx9ldfa4S5hkhw5TbIME4PWrNJ6c5pc16y2OWQYqGxbyfFlvjpNbsn5HNTVWHy+JNII6lpFP021hX+Bm2G/iI7Cs4/8ho/7g/rWjWcf+Q0f9xf61wnqmnRRRTEJRRRTGFFFFABSYpaKQCYppAXkU+kYZFAjzXSHMsmpSMOTeyfzq9FOlwpZSCVJVhnkEdQaztF+WXVI+6X0tR3cUmmXx1G3QvbyAC5iHbH8Y9/WumnK1O4SV5WJNRnm0y6ivy2+1b93Mnf2ZR/StKOS3vYFlQRyoRwxG7H+FHhe1i167OrykSW0ZKWqHpnuxHr2rUv/AAjZTTPc2c81hM2dxhOFY+6nj8qwlWtJ9h8vQ5zVg920Gj2+4T3ZCtj+CPufbirt5oF9odg8tvfxzWsCElZ0+ZQB2IqbwLaRtZXGpTM09/JNJFLI/UBGIC+3FP8AF2pJcrHoVs4aacgzbTnZGDk59M1i6rk7ou1iv8LZiNDvbV23PFdMfwYBv613g6V5/wCCSLbxbr9rjCuIplHtjH9K9AHSnDYmfxC0UUVoIKKKKACiiigAooooAKKKKACiiigAooooAKKKKACiiigAqG7UvZzoOrRsP0qag9DQBxGjnOkWh/6ZgH8OKvjrVDTF8qK6ted1tdSR4PpnIP61amcxwSP02qT+ldkX+7ueRUVqjMWyMb3N/PEgCyT9fUgYNWJwHt5FJwCp5/Cq2jj/AIlVue7jefqTzVWY3OtzSWdi/lWqNsuLk9/VV9/evCs6lR8p1bamn4cbzPD9odoAVSoAHocZ/GtaorW3itLWO3hXbHGNqipa9+lDlgkzjm05NhRRRVklTUhftZMNOZFuONpYdqbpEeoR2CDU2ja6ydxQADHaro45pc1PJ71yubSyIL+BbuwntioPmIV5HtXHmcS6Fp8km3dBcqjoxzkq2Mf1rtq53T/DyJrd/eXUe5fPD2yE/KnHJA9c1zV8PzyTRrSqJL3joyRjd2AyfpXN6Frs+raxfp8htE4jKr905xjP4V0fX+dRw28NupEMSIDyQq4ya3cZXVjL2iad0SUUUVsZi1WjG/xRpaj+ESP+G3H9as0zSY/O8UvJ/Bb2238WP+ArCu/dOnCq8zqqzj/yGj/uL/WtLFZp/wCQ0f8AcX+tcJ6hp0UUUxCUUUUxhRRRQAUUUUAFFFFJiZ5rbRi28Sa5B/08CQD2IrSGDWf4yebQ/ES6hbQJP9ui8oxs+3DLzu/Kudl8Ra3JkJHZQZ9MtRHEwhHlZXs3J3R0B0uSynNzo129jMeWQDdG/wBV/qKkuNa8WrEQbjSEGP8AWMrA/XGcVyb3mqzqfO1SUZ7QoEH59aozW0AiM15LPNt6mWQtXPOvTeyNFTaL0V1a6cJYZNc1OC4lYyXDWhWSN2JySFHIrT0+8toLV/7OuLNpm5LXJeJ392Jzn86xo1iCgxIioRxtHanMofhgCPeudVrPQ05O513hqG9sNcuNX1FPME0Cx5tBvQYJ9Dk/Wu0i8QaZIQv2uNG/uyZU/rXkWlvax+JNOgkfbHNIYnVJCp5HB4969Nl8NbkxBqNyF7JOFmX/AMeGf1ropzbRjNJM3450lUNG6uD3U5FS1xzeHL2L5o4LOQj+K3d7dv0JH6U0vrNjg+bqMS553qlyv5jDVtzEHZ0lclH4nvI22ymymPoS1u35NkfrWhF4kBGZrG5Qf3kAkX81p86HY3qKyovEGmytt+1ojeknyn9a0YpUkXcjhx6g5pqSYiSijNFMAooooAKKKKACiiigAooooAKKKKACg9DRQehoA4+/Q2PiiQH/AFd9Crqf9tOD+mPyp1zE09rLEv3nQqPqRV7xNZvPYLdQruntH85PfHVfxFUoZkuIEnibKOAy/jXRSlePKediocs1JHLpeGHw9IB8lxbL5LJ3D9B+f9KvS6JcPo9hY29ybfy3V53H3n7nmqHiq1Ftf2l6ARFcOkU4H94MCp/nXTFZWuUdZAIQhyh7nsc1hh8PyzdypzUYpon+nSikGe5zS16Jx7hRRRQAUUUUAFFFFABRRRQKwUUUUwsBIHX0zUvhGJ5LO41CQYN3KWX/AHBwKzNTd5Eisbdj9ou28pSP4R/E34CuvtLeO1tooIl2pGoVQPQVx15pux34SFlcsVmn/kNn/cX+taVZp/5DZ/3F/rXOdpp0UUUCEooopjCiiigAooooAKKKQ0hM8w8fzmXxPaW/aK3LY92OK5l3RerqMepr1fVvCWlazefaryF2l27cq5Xiuf1bwvomm6toqw2EYWa5ZHDAkN8hwOTXHVpO9zeE7aHBm+twFxKGLHACgkk+lXLCwudT1Kzh+wXXkPOvmO0RA2jrXa+LtPtdP0uzvLW3jiNreQv8iAcbsH+ddpHjHH1qYUbvUcqnY8lv/CWr6XbXEzS20NokuEflmKluOO3WtWf4eRx6bcXNxqlzPIsTMFjAjTpmuu8X2/2rwpqMYHIhLj6jn+lN/tS0Xw1DeXMgEMkC5xyTuHQevWtPZRuQ5uxB4W0fSV0azvLaxhV5Y1cvtyc/jXSAcVyHgrWrNdFtdNmm8m6i3KI5flYjccYz7EV2A6VtBJKxk3dgKKWirC5BNbwzriWJHHo65rNk8OaZK25LYwMf4oWKH9K2aKLDuc/N4ckIxFqUu3+7cRrMP1Gf1qhJ4fvoCTHaWso/v20727/lyP1rr6KXKgucaLnVbPrLqcKjtPAlwv8A30uDUsPiS7DbT9guD3CytC//AHyw/rXVkVBNZW9yCJ4I5Af7yA/zos7Bcy4vESBc3Njdw/7QTzF/Natwa7ptwdqXcYb+6x2n9ahk8N6e53RxvA396Fyn8qqz+HZ8ERagZB6XUKyj8+DRdgb6yI4yjKw9Qc07IrkG0TULY71sreQ/3rO4aFvybI/WmfatQssBrjUbbHUXVsJ0/wC+kxQpAdlmlrlIPEV4cD/QLv8A64zGJv8Avl/8avL4jRRm40+9gx1Yx71/NSafMBu0Vm2uvaXd/wCqvYt391mwfyNaCyIwyrqR7HNO6AdRSEigEUALRSZozRcBGAKkHoRXGG2Oi6rLYsP9FuD5tq3ZSfvR/wBRXaVQ1XTodTs3glBB6o46o3YinGTi7mdSmpqxzmo2SahZtbPwCQc4zjBzVhRhcenFVLSeZJ2sL0BbyLrjpIv95fX39KuivQg1LVHlTi4vlYCilpKtkIKKKKQwooooAKKKKBBRRRQMKR3VEZ3IVVGST2FLiqMNvJr975CkjTYmzM4P+uI6IPb1NRUqKKNKdNzZe8O2zXd1Jq86YDjZbIeqp6/U11FMRAiKqgBQMADtTxXnt3PUjHlSQtZp/wCQ2f8AcX+taVZp/wCQ2f8AcX+tBZp0UUUCEooopjCiiigAooooAKKKKACuT8ZzxQNotxJIqLFqEZLE4wDnP6V1THAJryrUtWW81H7bdTM8yymKPTxCxKJnG7p171nPYEaXjDxDHfaRqVhp8H2pRFl51cbUbqMep4rtdHuBdaVZzg582BHz9QK4O203WtXRobXTlsbaRSGmuhhjnuFH9a7rRNMOj6Ra2HnGXyIwm88E1MVrcE21qXLmITW0kTAEOpXB9xXk8WnXGkxwwXuk6k0sJwsiAuhweCADXrtJj3qmrsDx3U72O9aGGTR9UZVkyXS2Icdfun64r0zwz9vPh+0OoqVudnzBuuO2ffGM1qleaUdKSg07holYcOlFFFWIKKKKACiiimAUUUUAFIRS0UAIBSFcjtmnUUWGU7jTbS7XE9rDJ7soNUG8M2SkNbma3b1hmKj8ulbdFJpAc3ceHLpxxeRTj0uoFbP4jmqD6Lf2uWFgp97G6aM/98tx+tdkeKw/E+qtp2lN9nG67nIht07l24z9B1rOo1CLk9kNK5z8WuyRbyuo3sIQlW+12vmICOo3JWla+IbxxmMaffqf+fa52t+TD+tWNP09dP06OzyJCq/MTzuY9TWNHBaaTqSWOoQRPp9ycW8rqP3TH+An0PavKoZkqlTkZo4aG+viOONAbyyvbbP8TRb1/NcirtvremXR2w3sJb+6WwfyPNUR4dtVObWe5tvQRSnaPwOaiuNAvGBxc21yv926gBJ/4EMGvXV7GR0CurjKsCPY0vB4rjTpV5a5I011BPDWF0Rj/gLUv9pXVm219Ru4AOi39oSP++l4ouBu6vo0OpwjkxXEfMUyfeQ/1Fc/Fcy2lx9h1JfKuh91/wCCYeqn19q0bfW75gCI7G9HrbXIU/k3+NLfalYXtsYNW027hiPUyw7lB9Qy5rWFVwdzKpSU1qRZFLispZGtVJ0+7i1O2Bz5e8LMg9s43VctdTs7sbUkCSjhoZAVcH6GuuNeMjz6lCcGWKKUkDuKqXV1MlzBaWkCz3U2dqs+FUDqSRVucV1M4wlLZFrpR2z2rNfU7qAmO50a+W47LGm9GPs3+NXrbw9e3lt5+oXckFw4ykUDYEXpn1NZyrxWxrHDzkSDnpzVW71KysSBc3McbHsTz+VKuieIZcQTXVrDCDgzxAmRh9DwDWi3hrTodKuLVVAadCslw/Lk+uTWbxPZGkcK/tFccqGBBBGQQetJIyxIXdlVQMlmPArAOmRMDbDVr3U7oAKkdl8qRgcAsRx+tbeleFrp44n1y6+1Mn3YF4Qem7+8aPrPkP6o11ILeG48QEpBvi00cPP91pvZPQeprrLW1hs7eOCCNY40G0KvQCpEjVECqoVRwAB0p9Yyk5O7OqEFBWQtLRRUmgVmn/kNn/cX+taVZp/5DZ/3F/rQM06KKKBCUUUUxhRRRQAUUUUAFFFFABio/JXduAXPripKKQDAmDnvTsUtFABijFFFKwBijFFFFgCiiimAUUUUAFFFFABRRRQAUUUUAFFFFABRRRTAa5wM1xUMi654nmvjg2mn5hhJ6M/8Tf0rb8V6qdJ0C4nTPnPiGEDqZGOF/WqOj6aNO0aCybDMF/eH+8x5Jrxc3xHLD2a3ZtSWtzCOsvY6yTcaram1SViF37iyEccDuDVnSDBrmivYXhmmcg+Y7xMvUnGCe4q7pmkJa3d3OYoEEjYiVFHC/wCNWora7j1SWb7SXtpFB8puqt7V4EppK63N7EHh3VJ7S8bQ9TlBuYxm2lJ/18fTr/eHcV1uciuT1jSRqcCmKTybqFhJDMvVWHT8PWrvhrXTq1u8VzGIb+3Pl3EXoexHsa+jy7GqrTSluc9SDWpvFcik2gjB6elPor1TIz59F065yZbOFmP8WwA/mKqnw9FHza3l3bH/AGJSR+RzW1SYosBzdxod4QQ0lneD0uIAGP8AwIVi3fhpJsm50SYkf8tLK65X6A4Nd9ijbU8vYDyq+0SGW0Fs2v6jaJuBVL+A4BH+0P8AGrmi2WpaPKbmzttP1RtuwSQ3RU7T7HIzXo5jVl2sAwPYjNZ8/h/S7ht0llFu7Mq7T+YpOLHGy6GAfFuoQttu/D1zbY/id/l/MDFWYPEt3eHFtbWRY9nvVyPwAzV7/hH/ACjm01G8hPYNJvX8jVK50K+kBEken3o7mWDYx/EUrMNCyI9fuRzPZWyn/nmpc4/GnL4dSdg+oXlzeMP4Xban/fI4rH+w3NoTjTr+3UfxWdzvUf8AASadHrE0J41gxkcbL+2Kf+PDijYR1cNpBbxiKCJIox0VF2ipxwKwbfV9SaMMLW1vE/vWtwD+hqX/AISS2j4u7a7tT3MsDEfmM00xWNmlqhbaxp94cW97byH0WQZ/LrV4HIGKq4C0UUUwCs0/8hs/7i/1rSrNP/IbP+4v9aBmnRRRQISiiimMKKKKACiiigAooooAKKKKACiiigAooooAKKKKACiiigAooooAKKKKACiiigAooooAKKKKACmscDPvTqoaxqEel6Tc3sp+WFC2PU9h+NTJ2VwW5zGqTDWPGEFp96300edJ6GU/dH4Vp390lpZyTPNHAf4Xk5AJ6VneGbKS3003NyP9KvGM8pPUFuQPwFW9cukstHurlwG8tCQCM/N/D+OcV8bjK/t6/odcVZHLaNrF0dR1KOG8kv5OHjXyysQyM9e1W9C8W3OqQXEstmjeUF2pCTlie/Pb3rGsru1l1j7TfSyrcJaxgwysYg8gyDnsetGiae1tDfRTXenpFcQbdwlDANk8H6CnKnFplnaaNqcmq28s0lsYNkrRgFs5wcHmqWtWdzZXaa7poJuoABNEv/LeL0+o7U/wvaWtlpxtrLUTeRI3HIOw9+a3fp1rGNR0Kt4iauWtL1KHVbCG8t2DRSDI9j3B9xV+uFV38K60J4+NHvXxKo6Qyn+IegNdtG4fBBBBGQRX1uExKrw5upyTjZklFFFdhIUUUUAFFFFABSYB7UtFIBCoPrTWiRxh1DD0IzT6KLAZc/h7Sp23myjR/wC/H8h/MYqudBlhP+iarex+iyMJF/8AHq3KMA9aXKgOUvNF1C4R0ni0y63DAd4trA+ua29FspNO0i2tJZTK8SAM5PU1fIFAoSsAtFFFMArNP/IbP+4v9a0qzT/yGz/uL/WgDTooooEJRRRTGFFFFABRRRQAUUUUAFFFFABRRRQAUUUUAFFFFABRRRQAUUUUAFFFFABRRRQAUUUUAFFFFACHpXM+MNL1PVrK2gsFikVLhZZY5G2q4XkD88flXT0VE4qSswTs7nFD/hMBx/ZmnH6XDD+lRy2/i24XZLpellfR5Sw/lXc0Vwf2ZQ7GntpHCSaX4pvU23NpozD0kBaqI8Fasz7jZaAh9RAxr0mitFl9FdA9tI4e38O+J7eHyoNQ0u3T+7FaYAqYeHvFT/f8Q26/7loP612NFH9n0P5Re1l3OIuvB+uXttJb3PiVpI5FKlRaoAa6fRNPk0vSrayluHuHhTYZWHLVoClrelQhS+BWE5N7hRRRW5IUUUUAFFFFABRRRQAUUUUAFFFFABRRRQAUUUUAFZp/5Dbf7i/1rSrNP/Ibb/cX+tAGnRRRSEYt3Y38sxaK6kVewVqrf2dqn/P7N/31XR0UAc7/AGdqn/P7N/31R/Z2qf8AP7N/31XQ0UAc9/Z2qf8AP7N/31R/Z2qf8/s3/fVdDRQBz39nap/z+zf99Uf2dqn/AD+zf99V0NFAHPf2dqn/AD+y/wDfVH9nap/z+zf99V0NFAHPf2dqn/P7N/31R/Z2qf8AP7N/31XQ0UAc7/Z+qf8AP5L/AN9Uf2fqf/P5N/31XRUUAc7/AGdqn/P7N/31R/Z2p/8AP7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L/AJ/Jf++jR/Zupf8AP5L/AN9GuiooA53+zdS/5/Jf++jR/Zupf8/kv/fRroqKAOd/s3Uv+fyX/vo0f2bqX/P5L/30a6KigDnf7N1L/n8l/wC+jR/Zupf8/kv/AH0a6KigDnf7N1P/AJ/Jf++jV3TbCeGYyTyM7epNatLigBMn0opaK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CN" dirty="0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2.1 </a:t>
            </a:r>
            <a:r>
              <a:rPr lang="zh-CN" altLang="en-US" dirty="0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你身边的光学现象</a:t>
            </a:r>
            <a:endParaRPr lang="en-US" altLang="zh-CN" dirty="0">
              <a:solidFill>
                <a:srgbClr val="C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1" y="6550223"/>
            <a:ext cx="50911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https://www.youtube.com/watch?v=5W32mq4GdTE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231061" y="5880482"/>
            <a:ext cx="4572000" cy="5283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3400"/>
              </a:lnSpc>
            </a:pPr>
            <a:r>
              <a:rPr lang="zh-CN" altLang="en-US" sz="3200" dirty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彩虹为什么是圆拱形的？</a:t>
            </a:r>
            <a:endParaRPr lang="zh-CN" altLang="en-US" sz="32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Aristotle's theory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6411" y="999793"/>
            <a:ext cx="6281301" cy="4710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2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4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CN" dirty="0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2.1 </a:t>
            </a:r>
            <a:r>
              <a:rPr lang="zh-CN" altLang="en-US" dirty="0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你身边的光学现象</a:t>
            </a:r>
            <a:endParaRPr lang="en-US" altLang="zh-CN" dirty="0">
              <a:solidFill>
                <a:srgbClr val="C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727" y="971070"/>
            <a:ext cx="5997859" cy="48275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矩形 3"/>
          <p:cNvSpPr/>
          <p:nvPr/>
        </p:nvSpPr>
        <p:spPr>
          <a:xfrm>
            <a:off x="0" y="6550223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400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http://open.163.com/special/cuvocw/guangxue.html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286000" y="5915781"/>
            <a:ext cx="48013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拓展</a:t>
            </a:r>
            <a:r>
              <a:rPr lang="zh-CN" altLang="en-US" sz="2000" dirty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阅读：中科大公开课：生活中的光学</a:t>
            </a:r>
            <a:endParaRPr lang="zh-CN" altLang="en-US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10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14815</TotalTime>
  <Words>271</Words>
  <Application>Microsoft Office PowerPoint</Application>
  <PresentationFormat>全屏显示(4:3)</PresentationFormat>
  <Paragraphs>54</Paragraphs>
  <Slides>13</Slides>
  <Notes>12</Notes>
  <HiddenSlides>0</HiddenSlides>
  <MMClips>10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5" baseType="lpstr">
      <vt:lpstr>Calibri Light</vt:lpstr>
      <vt:lpstr>Calibri</vt:lpstr>
      <vt:lpstr>华文楷体</vt:lpstr>
      <vt:lpstr>黑体</vt:lpstr>
      <vt:lpstr>Arial</vt:lpstr>
      <vt:lpstr>华文新魏</vt:lpstr>
      <vt:lpstr>Tahoma</vt:lpstr>
      <vt:lpstr>宋体</vt:lpstr>
      <vt:lpstr>Helvetica LT</vt:lpstr>
      <vt:lpstr>方正兰亭粗黑_GBK</vt:lpstr>
      <vt:lpstr>Gill Sans MT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左超</dc:creator>
  <cp:lastModifiedBy>surpasszuo@163.com</cp:lastModifiedBy>
  <cp:revision>1991</cp:revision>
  <dcterms:created xsi:type="dcterms:W3CDTF">2015-10-07T05:57:56Z</dcterms:created>
  <dcterms:modified xsi:type="dcterms:W3CDTF">2018-10-15T03:59:48Z</dcterms:modified>
</cp:coreProperties>
</file>