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922" r:id="rId2"/>
    <p:sldId id="1844" r:id="rId3"/>
    <p:sldId id="2002" r:id="rId4"/>
    <p:sldId id="2003" r:id="rId5"/>
    <p:sldId id="2005" r:id="rId6"/>
    <p:sldId id="2006" r:id="rId7"/>
    <p:sldId id="2007" r:id="rId8"/>
    <p:sldId id="2008" r:id="rId9"/>
    <p:sldId id="2009" r:id="rId10"/>
    <p:sldId id="2010" r:id="rId11"/>
    <p:sldId id="1973" r:id="rId12"/>
    <p:sldId id="2011" r:id="rId13"/>
    <p:sldId id="2012" r:id="rId14"/>
    <p:sldId id="2013" r:id="rId15"/>
    <p:sldId id="2014" r:id="rId16"/>
    <p:sldId id="2015" r:id="rId17"/>
    <p:sldId id="2016" r:id="rId18"/>
    <p:sldId id="2017" r:id="rId19"/>
    <p:sldId id="2018" r:id="rId20"/>
    <p:sldId id="2019" r:id="rId21"/>
    <p:sldId id="2020" r:id="rId22"/>
    <p:sldId id="2021" r:id="rId23"/>
    <p:sldId id="2022" r:id="rId24"/>
    <p:sldId id="2023" r:id="rId25"/>
    <p:sldId id="2024" r:id="rId26"/>
    <p:sldId id="2025" r:id="rId27"/>
    <p:sldId id="2026" r:id="rId28"/>
    <p:sldId id="2032" r:id="rId29"/>
    <p:sldId id="2028" r:id="rId30"/>
    <p:sldId id="2029" r:id="rId31"/>
    <p:sldId id="2030" r:id="rId32"/>
    <p:sldId id="2031" r:id="rId33"/>
    <p:sldId id="1994" r:id="rId34"/>
    <p:sldId id="2033" r:id="rId35"/>
  </p:sldIdLst>
  <p:sldSz cx="9144000" cy="6858000" type="screen4x3"/>
  <p:notesSz cx="6797675" cy="9926638"/>
  <p:embeddedFontLst>
    <p:embeddedFont>
      <p:font typeface="黑体" panose="02010609060101010101" pitchFamily="49" charset="-122"/>
      <p:regular r:id="rId38"/>
    </p:embeddedFont>
    <p:embeddedFont>
      <p:font typeface="Tahoma" panose="020B0604030504040204" pitchFamily="34" charset="0"/>
      <p:regular r:id="rId39"/>
      <p:bold r:id="rId40"/>
    </p:embeddedFont>
    <p:embeddedFont>
      <p:font typeface="华文新魏" panose="02010800040101010101" pitchFamily="2" charset="-122"/>
      <p:regular r:id="rId41"/>
    </p:embeddedFont>
    <p:embeddedFont>
      <p:font typeface="华文楷体" panose="02010600040101010101" pitchFamily="2" charset="-122"/>
      <p:regular r:id="rId42"/>
    </p:embeddedFont>
    <p:embeddedFont>
      <p:font typeface="Cambria Math" panose="02040503050406030204" pitchFamily="18" charset="0"/>
      <p:regular r:id="rId43"/>
    </p:embeddedFont>
    <p:embeddedFont>
      <p:font typeface="方正兰亭粗黑_GBK" panose="02000000000000000000" pitchFamily="2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新細明體" panose="02010600030101010101" charset="-120"/>
      <p:regular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Gill Sans MT" panose="020B0502020104020203" pitchFamily="34" charset="0"/>
      <p:regular r:id="rId52"/>
      <p:bold r:id="rId53"/>
      <p:italic r:id="rId54"/>
      <p:boldItalic r:id="rId55"/>
    </p:embeddedFont>
    <p:embeddedFont>
      <p:font typeface="Helvetica LT" panose="02000503000000000000" pitchFamily="2" charset="0"/>
      <p:regular r:id="rId5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FF"/>
    <a:srgbClr val="E18BD1"/>
    <a:srgbClr val="921E73"/>
    <a:srgbClr val="FF3300"/>
    <a:srgbClr val="C00000"/>
    <a:srgbClr val="F3F2F2"/>
    <a:srgbClr val="D01818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63" autoAdjust="0"/>
    <p:restoredTop sz="67825" autoAdjust="0"/>
  </p:normalViewPr>
  <p:slideViewPr>
    <p:cSldViewPr snapToGrid="0" showGuides="1">
      <p:cViewPr varScale="1">
        <p:scale>
          <a:sx n="78" d="100"/>
          <a:sy n="78" d="100"/>
        </p:scale>
        <p:origin x="4554" y="84"/>
      </p:cViewPr>
      <p:guideLst>
        <p:guide orient="horz" pos="2228"/>
        <p:guide pos="2897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4348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1863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6937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942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9813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0754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1969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52709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4872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  <a:ea typeface="新細明體" panose="02010600030101010101" charset="-120"/>
              </a:rPr>
              <a:t>负变形像差（桶型）</a:t>
            </a:r>
          </a:p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9883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8062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2255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6732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3547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12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000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7118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0575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6118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2756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05338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062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9037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2232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68663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5637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29394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58202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1673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121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066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strani.deviantart.com/art/Mirror-Distortion-19229693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6.png"/><Relationship Id="rId4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600148" cy="425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几何像差（单色像差）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起源于非近轴光线的聚焦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色像差</a:t>
            </a:r>
            <a:r>
              <a:rPr lang="zh-CN" altLang="en-US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romati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ration</a:t>
            </a:r>
          </a:p>
          <a:p>
            <a:pPr marL="756285" marR="5080" indent="-28702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起源于透镜折射率随波长改变，因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颜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色聚焦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在不同位置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2389" y="3783960"/>
            <a:ext cx="2698210" cy="811979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57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.4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35940" y="1242195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field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sz="32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rvature)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83453" y="1808512"/>
            <a:ext cx="5770592" cy="2059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spcBef>
                <a:spcPts val="685"/>
              </a:spcBef>
            </a:pPr>
            <a:r>
              <a:rPr lang="en-US" altLang="zh-CN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(distor</a:t>
            </a:r>
            <a:r>
              <a:rPr lang="en-US" altLang="zh-CN" sz="3200" spc="1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</a:t>
            </a:r>
            <a:r>
              <a:rPr lang="en-US" altLang="zh-CN" sz="32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Seide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多项式推导像差距离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对于成像的影响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67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 txBox="1">
            <a:spLocks/>
          </p:cNvSpPr>
          <p:nvPr/>
        </p:nvSpPr>
        <p:spPr>
          <a:xfrm>
            <a:off x="535940" y="1242195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field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sz="32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rvature)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19666" y="4534325"/>
            <a:ext cx="7127030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Symbol"/>
                <a:cs typeface="Symbol"/>
              </a:rPr>
              <a:t></a:t>
            </a:r>
            <a:r>
              <a:rPr lang="en-US" sz="2800" spc="-5" smtClean="0">
                <a:latin typeface="Symbol"/>
                <a:cs typeface="Symbol"/>
              </a:rPr>
              <a:t> 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相关性</a:t>
            </a:r>
            <a:r>
              <a:rPr sz="2800" spc="-5" smtClean="0">
                <a:latin typeface="華康行"/>
                <a:cs typeface="華康行"/>
              </a:rPr>
              <a:t>：</a:t>
            </a:r>
            <a:r>
              <a:rPr sz="2800" spc="-10" dirty="0">
                <a:latin typeface="Symbol"/>
                <a:cs typeface="Symbol"/>
              </a:rPr>
              <a:t></a:t>
            </a:r>
            <a:r>
              <a:rPr sz="2800" i="1" dirty="0">
                <a:latin typeface="Times New Roman"/>
                <a:cs typeface="Times New Roman"/>
              </a:rPr>
              <a:t>x</a:t>
            </a:r>
            <a:r>
              <a:rPr sz="2800">
                <a:latin typeface="Calibri"/>
                <a:cs typeface="Calibri"/>
              </a:rPr>
              <a:t>’</a:t>
            </a:r>
            <a:r>
              <a:rPr sz="2800" spc="95">
                <a:latin typeface="Calibri"/>
                <a:cs typeface="Calibri"/>
              </a:rPr>
              <a:t> </a:t>
            </a:r>
            <a:r>
              <a:rPr sz="2800" smtClean="0">
                <a:latin typeface="華康行"/>
                <a:cs typeface="華康行"/>
              </a:rPr>
              <a:t>与</a:t>
            </a:r>
            <a:r>
              <a:rPr sz="2800" spc="-10" smtClean="0">
                <a:latin typeface="Symbol"/>
                <a:cs typeface="Symbol"/>
              </a:rPr>
              <a:t></a:t>
            </a:r>
            <a:r>
              <a:rPr sz="2800" i="1" dirty="0">
                <a:latin typeface="Times New Roman"/>
                <a:cs typeface="Times New Roman"/>
              </a:rPr>
              <a:t>y</a:t>
            </a:r>
            <a:r>
              <a:rPr sz="2800">
                <a:latin typeface="Calibri"/>
                <a:cs typeface="Calibri"/>
              </a:rPr>
              <a:t>’</a:t>
            </a:r>
            <a:r>
              <a:rPr sz="2800" spc="105">
                <a:latin typeface="Calibri"/>
                <a:cs typeface="Calibri"/>
              </a:rPr>
              <a:t> 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会构成一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个圆形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457834" algn="l"/>
              </a:tabLst>
            </a:pPr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越大</a:t>
            </a:r>
            <a:r>
              <a:rPr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，像差圆越大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810662" y="1842121"/>
            <a:ext cx="215646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横向像差距离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619666" y="1242195"/>
            <a:ext cx="7903540" cy="3208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/>
          <p:cNvSpPr txBox="1"/>
          <p:nvPr/>
        </p:nvSpPr>
        <p:spPr>
          <a:xfrm>
            <a:off x="137244" y="6592816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h29.2,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.4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3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35940" y="1024259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field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sz="32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rvature)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535940" y="1491284"/>
            <a:ext cx="8986520" cy="2397569"/>
          </a:xfrm>
          <a:prstGeom prst="rect">
            <a:avLst/>
          </a:prstGeom>
        </p:spPr>
        <p:txBody>
          <a:bodyPr vert="horz" wrap="square" lIns="0" tIns="11124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波前像差：对称光轴，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且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离轴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远越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严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重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相关性代表也是</a:t>
            </a:r>
            <a:r>
              <a:rPr lang="zh-CN" altLang="en-US"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轴上斜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造成</a:t>
            </a:r>
            <a:r>
              <a:rPr lang="zh-CN" altLang="en-US"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755"/>
              </a:spcBef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像差距离：以光轴为中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心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散开</a:t>
            </a:r>
            <a:r>
              <a:rPr lang="zh-CN" altLang="en-US"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</a:t>
            </a:r>
            <a:r>
              <a:rPr lang="zh-CN" altLang="en-US" sz="24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比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绿色区域是在透镜平面离光轴 </a:t>
            </a: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r/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的光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5"/>
              </a:spcBef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黄色区域是在透镜平面离光轴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的光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4"/>
          <p:cNvSpPr/>
          <p:nvPr/>
        </p:nvSpPr>
        <p:spPr>
          <a:xfrm>
            <a:off x="559659" y="4034671"/>
            <a:ext cx="8126577" cy="2017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104189" y="6557638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h29.4,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1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757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35940" y="1024259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field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sz="32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rvature)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787529" y="1487803"/>
            <a:ext cx="5062220" cy="58766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5275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曲面像差光线示意图</a:t>
            </a:r>
            <a:endParaRPr lang="zh-CN" altLang="en-US" sz="4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27"/>
          <p:cNvSpPr txBox="1"/>
          <p:nvPr/>
        </p:nvSpPr>
        <p:spPr>
          <a:xfrm>
            <a:off x="390742" y="2170037"/>
            <a:ext cx="6537959" cy="951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假设前述三种像差都已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经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被修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了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</a:t>
            </a:r>
            <a:r>
              <a:rPr sz="28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成像面会是一个曲面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3409418" y="4156524"/>
            <a:ext cx="264160" cy="1838325"/>
          </a:xfrm>
          <a:custGeom>
            <a:avLst/>
            <a:gdLst/>
            <a:ahLst/>
            <a:cxnLst/>
            <a:rect l="l" t="t" r="r" b="b"/>
            <a:pathLst>
              <a:path w="264159" h="1838325">
                <a:moveTo>
                  <a:pt x="185143" y="0"/>
                </a:moveTo>
                <a:lnTo>
                  <a:pt x="64843" y="0"/>
                </a:lnTo>
                <a:lnTo>
                  <a:pt x="54796" y="91479"/>
                </a:lnTo>
                <a:lnTo>
                  <a:pt x="45593" y="183022"/>
                </a:lnTo>
                <a:lnTo>
                  <a:pt x="37233" y="274621"/>
                </a:lnTo>
                <a:lnTo>
                  <a:pt x="29717" y="366273"/>
                </a:lnTo>
                <a:lnTo>
                  <a:pt x="23046" y="457971"/>
                </a:lnTo>
                <a:lnTo>
                  <a:pt x="17213" y="549814"/>
                </a:lnTo>
                <a:lnTo>
                  <a:pt x="12224" y="641743"/>
                </a:lnTo>
                <a:lnTo>
                  <a:pt x="8082" y="733728"/>
                </a:lnTo>
                <a:lnTo>
                  <a:pt x="4788" y="825760"/>
                </a:lnTo>
                <a:lnTo>
                  <a:pt x="2343" y="917829"/>
                </a:lnTo>
                <a:lnTo>
                  <a:pt x="747" y="1009923"/>
                </a:lnTo>
                <a:lnTo>
                  <a:pt x="0" y="1100720"/>
                </a:lnTo>
                <a:lnTo>
                  <a:pt x="105" y="1194150"/>
                </a:lnTo>
                <a:lnTo>
                  <a:pt x="1025" y="1284478"/>
                </a:lnTo>
                <a:lnTo>
                  <a:pt x="2807" y="1376350"/>
                </a:lnTo>
                <a:lnTo>
                  <a:pt x="5436" y="1468210"/>
                </a:lnTo>
                <a:lnTo>
                  <a:pt x="8911" y="1560053"/>
                </a:lnTo>
                <a:lnTo>
                  <a:pt x="13234" y="1651872"/>
                </a:lnTo>
                <a:lnTo>
                  <a:pt x="18404" y="1743664"/>
                </a:lnTo>
                <a:lnTo>
                  <a:pt x="24421" y="1835423"/>
                </a:lnTo>
                <a:lnTo>
                  <a:pt x="232815" y="1838269"/>
                </a:lnTo>
                <a:lnTo>
                  <a:pt x="240348" y="1746397"/>
                </a:lnTo>
                <a:lnTo>
                  <a:pt x="246842" y="1654461"/>
                </a:lnTo>
                <a:lnTo>
                  <a:pt x="252298" y="1562468"/>
                </a:lnTo>
                <a:lnTo>
                  <a:pt x="256713" y="1470431"/>
                </a:lnTo>
                <a:lnTo>
                  <a:pt x="260088" y="1378359"/>
                </a:lnTo>
                <a:lnTo>
                  <a:pt x="262420" y="1286261"/>
                </a:lnTo>
                <a:lnTo>
                  <a:pt x="263710" y="1194150"/>
                </a:lnTo>
                <a:lnTo>
                  <a:pt x="263956" y="1102034"/>
                </a:lnTo>
                <a:lnTo>
                  <a:pt x="263136" y="1008844"/>
                </a:lnTo>
                <a:lnTo>
                  <a:pt x="261286" y="916977"/>
                </a:lnTo>
                <a:lnTo>
                  <a:pt x="258394" y="825125"/>
                </a:lnTo>
                <a:lnTo>
                  <a:pt x="254459" y="733294"/>
                </a:lnTo>
                <a:lnTo>
                  <a:pt x="249478" y="641487"/>
                </a:lnTo>
                <a:lnTo>
                  <a:pt x="243450" y="549711"/>
                </a:lnTo>
                <a:lnTo>
                  <a:pt x="236371" y="457952"/>
                </a:lnTo>
                <a:lnTo>
                  <a:pt x="228232" y="366166"/>
                </a:lnTo>
                <a:lnTo>
                  <a:pt x="219041" y="274469"/>
                </a:lnTo>
                <a:lnTo>
                  <a:pt x="208796" y="182868"/>
                </a:lnTo>
                <a:lnTo>
                  <a:pt x="197497" y="91375"/>
                </a:lnTo>
                <a:lnTo>
                  <a:pt x="18514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3409418" y="4156524"/>
            <a:ext cx="264160" cy="1838325"/>
          </a:xfrm>
          <a:custGeom>
            <a:avLst/>
            <a:gdLst/>
            <a:ahLst/>
            <a:cxnLst/>
            <a:rect l="l" t="t" r="r" b="b"/>
            <a:pathLst>
              <a:path w="264159" h="1838325">
                <a:moveTo>
                  <a:pt x="64843" y="0"/>
                </a:moveTo>
                <a:lnTo>
                  <a:pt x="185143" y="0"/>
                </a:lnTo>
                <a:lnTo>
                  <a:pt x="197497" y="91375"/>
                </a:lnTo>
                <a:lnTo>
                  <a:pt x="208796" y="182868"/>
                </a:lnTo>
                <a:lnTo>
                  <a:pt x="219041" y="274469"/>
                </a:lnTo>
                <a:lnTo>
                  <a:pt x="228232" y="366166"/>
                </a:lnTo>
                <a:lnTo>
                  <a:pt x="236371" y="457952"/>
                </a:lnTo>
                <a:lnTo>
                  <a:pt x="243458" y="549814"/>
                </a:lnTo>
                <a:lnTo>
                  <a:pt x="249495" y="641743"/>
                </a:lnTo>
                <a:lnTo>
                  <a:pt x="254483" y="733728"/>
                </a:lnTo>
                <a:lnTo>
                  <a:pt x="258421" y="825760"/>
                </a:lnTo>
                <a:lnTo>
                  <a:pt x="261313" y="917829"/>
                </a:lnTo>
                <a:lnTo>
                  <a:pt x="263157" y="1009923"/>
                </a:lnTo>
                <a:lnTo>
                  <a:pt x="263956" y="1102034"/>
                </a:lnTo>
                <a:lnTo>
                  <a:pt x="263710" y="1194150"/>
                </a:lnTo>
                <a:lnTo>
                  <a:pt x="262420" y="1286261"/>
                </a:lnTo>
                <a:lnTo>
                  <a:pt x="260088" y="1378359"/>
                </a:lnTo>
                <a:lnTo>
                  <a:pt x="256713" y="1470431"/>
                </a:lnTo>
                <a:lnTo>
                  <a:pt x="252298" y="1562468"/>
                </a:lnTo>
                <a:lnTo>
                  <a:pt x="246842" y="1654461"/>
                </a:lnTo>
                <a:lnTo>
                  <a:pt x="240348" y="1746397"/>
                </a:lnTo>
                <a:lnTo>
                  <a:pt x="232815" y="1838269"/>
                </a:lnTo>
                <a:lnTo>
                  <a:pt x="24421" y="1835423"/>
                </a:lnTo>
                <a:lnTo>
                  <a:pt x="18404" y="1743664"/>
                </a:lnTo>
                <a:lnTo>
                  <a:pt x="13234" y="1651872"/>
                </a:lnTo>
                <a:lnTo>
                  <a:pt x="8911" y="1560053"/>
                </a:lnTo>
                <a:lnTo>
                  <a:pt x="5436" y="1468210"/>
                </a:lnTo>
                <a:lnTo>
                  <a:pt x="2807" y="1376350"/>
                </a:lnTo>
                <a:lnTo>
                  <a:pt x="1025" y="1284478"/>
                </a:lnTo>
                <a:lnTo>
                  <a:pt x="89" y="1192600"/>
                </a:lnTo>
                <a:lnTo>
                  <a:pt x="0" y="1100720"/>
                </a:lnTo>
                <a:lnTo>
                  <a:pt x="756" y="1008844"/>
                </a:lnTo>
                <a:lnTo>
                  <a:pt x="2358" y="916977"/>
                </a:lnTo>
                <a:lnTo>
                  <a:pt x="4805" y="825125"/>
                </a:lnTo>
                <a:lnTo>
                  <a:pt x="8098" y="733294"/>
                </a:lnTo>
                <a:lnTo>
                  <a:pt x="12236" y="641487"/>
                </a:lnTo>
                <a:lnTo>
                  <a:pt x="17218" y="549711"/>
                </a:lnTo>
                <a:lnTo>
                  <a:pt x="23046" y="457971"/>
                </a:lnTo>
                <a:lnTo>
                  <a:pt x="29717" y="366273"/>
                </a:lnTo>
                <a:lnTo>
                  <a:pt x="37233" y="274621"/>
                </a:lnTo>
                <a:lnTo>
                  <a:pt x="45593" y="183022"/>
                </a:lnTo>
                <a:lnTo>
                  <a:pt x="54796" y="91479"/>
                </a:lnTo>
                <a:lnTo>
                  <a:pt x="64843" y="0"/>
                </a:lnTo>
                <a:close/>
              </a:path>
            </a:pathLst>
          </a:custGeom>
          <a:ln w="75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2678878" y="5379401"/>
            <a:ext cx="4956810" cy="0"/>
          </a:xfrm>
          <a:custGeom>
            <a:avLst/>
            <a:gdLst/>
            <a:ahLst/>
            <a:cxnLst/>
            <a:rect l="l" t="t" r="r" b="b"/>
            <a:pathLst>
              <a:path w="4956810">
                <a:moveTo>
                  <a:pt x="0" y="0"/>
                </a:moveTo>
                <a:lnTo>
                  <a:pt x="49566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6"/>
          <p:cNvSpPr/>
          <p:nvPr/>
        </p:nvSpPr>
        <p:spPr>
          <a:xfrm>
            <a:off x="7626646" y="5345011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4" h="70485">
                <a:moveTo>
                  <a:pt x="0" y="0"/>
                </a:moveTo>
                <a:lnTo>
                  <a:pt x="0" y="70023"/>
                </a:lnTo>
                <a:lnTo>
                  <a:pt x="68938" y="3533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7277946" y="2984123"/>
            <a:ext cx="0" cy="2913380"/>
          </a:xfrm>
          <a:custGeom>
            <a:avLst/>
            <a:gdLst/>
            <a:ahLst/>
            <a:cxnLst/>
            <a:rect l="l" t="t" r="r" b="b"/>
            <a:pathLst>
              <a:path h="2913379">
                <a:moveTo>
                  <a:pt x="0" y="0"/>
                </a:moveTo>
                <a:lnTo>
                  <a:pt x="0" y="2913201"/>
                </a:lnTo>
              </a:path>
            </a:pathLst>
          </a:custGeom>
          <a:ln w="4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8"/>
          <p:cNvSpPr/>
          <p:nvPr/>
        </p:nvSpPr>
        <p:spPr>
          <a:xfrm>
            <a:off x="7241504" y="2921863"/>
            <a:ext cx="69215" cy="71120"/>
          </a:xfrm>
          <a:custGeom>
            <a:avLst/>
            <a:gdLst/>
            <a:ahLst/>
            <a:cxnLst/>
            <a:rect l="l" t="t" r="r" b="b"/>
            <a:pathLst>
              <a:path w="69214" h="71119">
                <a:moveTo>
                  <a:pt x="34342" y="0"/>
                </a:moveTo>
                <a:lnTo>
                  <a:pt x="0" y="70773"/>
                </a:lnTo>
                <a:lnTo>
                  <a:pt x="68811" y="70773"/>
                </a:lnTo>
                <a:lnTo>
                  <a:pt x="343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9"/>
          <p:cNvSpPr/>
          <p:nvPr/>
        </p:nvSpPr>
        <p:spPr>
          <a:xfrm>
            <a:off x="6671932" y="2921863"/>
            <a:ext cx="604520" cy="2454910"/>
          </a:xfrm>
          <a:custGeom>
            <a:avLst/>
            <a:gdLst/>
            <a:ahLst/>
            <a:cxnLst/>
            <a:rect l="l" t="t" r="r" b="b"/>
            <a:pathLst>
              <a:path w="604520" h="2454910">
                <a:moveTo>
                  <a:pt x="603914" y="2454698"/>
                </a:moveTo>
                <a:lnTo>
                  <a:pt x="603901" y="2421115"/>
                </a:lnTo>
                <a:lnTo>
                  <a:pt x="603862" y="2390204"/>
                </a:lnTo>
                <a:lnTo>
                  <a:pt x="603706" y="2335837"/>
                </a:lnTo>
                <a:lnTo>
                  <a:pt x="603451" y="2290481"/>
                </a:lnTo>
                <a:lnTo>
                  <a:pt x="602891" y="2236908"/>
                </a:lnTo>
                <a:lnTo>
                  <a:pt x="602129" y="2197342"/>
                </a:lnTo>
                <a:lnTo>
                  <a:pt x="600445" y="2152309"/>
                </a:lnTo>
                <a:lnTo>
                  <a:pt x="599208" y="2131706"/>
                </a:lnTo>
                <a:lnTo>
                  <a:pt x="596707" y="2083991"/>
                </a:lnTo>
                <a:lnTo>
                  <a:pt x="594307" y="2037966"/>
                </a:lnTo>
                <a:lnTo>
                  <a:pt x="591998" y="1993511"/>
                </a:lnTo>
                <a:lnTo>
                  <a:pt x="589765" y="1950507"/>
                </a:lnTo>
                <a:lnTo>
                  <a:pt x="587598" y="1908837"/>
                </a:lnTo>
                <a:lnTo>
                  <a:pt x="585483" y="1868379"/>
                </a:lnTo>
                <a:lnTo>
                  <a:pt x="583408" y="1829016"/>
                </a:lnTo>
                <a:lnTo>
                  <a:pt x="581360" y="1790629"/>
                </a:lnTo>
                <a:lnTo>
                  <a:pt x="577299" y="1716304"/>
                </a:lnTo>
                <a:lnTo>
                  <a:pt x="573200" y="1644452"/>
                </a:lnTo>
                <a:lnTo>
                  <a:pt x="568963" y="1574122"/>
                </a:lnTo>
                <a:lnTo>
                  <a:pt x="564489" y="1504362"/>
                </a:lnTo>
                <a:lnTo>
                  <a:pt x="559680" y="1434218"/>
                </a:lnTo>
                <a:lnTo>
                  <a:pt x="554436" y="1362739"/>
                </a:lnTo>
                <a:lnTo>
                  <a:pt x="549998" y="1309061"/>
                </a:lnTo>
                <a:lnTo>
                  <a:pt x="545059" y="1254283"/>
                </a:lnTo>
                <a:lnTo>
                  <a:pt x="539366" y="1198498"/>
                </a:lnTo>
                <a:lnTo>
                  <a:pt x="532661" y="1141796"/>
                </a:lnTo>
                <a:lnTo>
                  <a:pt x="524689" y="1084267"/>
                </a:lnTo>
                <a:lnTo>
                  <a:pt x="515194" y="1026003"/>
                </a:lnTo>
                <a:lnTo>
                  <a:pt x="503922" y="967093"/>
                </a:lnTo>
                <a:lnTo>
                  <a:pt x="490615" y="907630"/>
                </a:lnTo>
                <a:lnTo>
                  <a:pt x="475020" y="847703"/>
                </a:lnTo>
                <a:lnTo>
                  <a:pt x="456879" y="787403"/>
                </a:lnTo>
                <a:lnTo>
                  <a:pt x="441666" y="742191"/>
                </a:lnTo>
                <a:lnTo>
                  <a:pt x="425023" y="696931"/>
                </a:lnTo>
                <a:lnTo>
                  <a:pt x="407052" y="651733"/>
                </a:lnTo>
                <a:lnTo>
                  <a:pt x="387860" y="606709"/>
                </a:lnTo>
                <a:lnTo>
                  <a:pt x="367551" y="561969"/>
                </a:lnTo>
                <a:lnTo>
                  <a:pt x="346229" y="517623"/>
                </a:lnTo>
                <a:lnTo>
                  <a:pt x="323999" y="473781"/>
                </a:lnTo>
                <a:lnTo>
                  <a:pt x="300966" y="430554"/>
                </a:lnTo>
                <a:lnTo>
                  <a:pt x="277234" y="388052"/>
                </a:lnTo>
                <a:lnTo>
                  <a:pt x="252908" y="346386"/>
                </a:lnTo>
                <a:lnTo>
                  <a:pt x="228093" y="305667"/>
                </a:lnTo>
                <a:lnTo>
                  <a:pt x="202893" y="266004"/>
                </a:lnTo>
                <a:lnTo>
                  <a:pt x="177412" y="227509"/>
                </a:lnTo>
                <a:lnTo>
                  <a:pt x="151757" y="190291"/>
                </a:lnTo>
                <a:lnTo>
                  <a:pt x="126030" y="154461"/>
                </a:lnTo>
                <a:lnTo>
                  <a:pt x="100338" y="120130"/>
                </a:lnTo>
                <a:lnTo>
                  <a:pt x="74784" y="87408"/>
                </a:lnTo>
                <a:lnTo>
                  <a:pt x="49473" y="56405"/>
                </a:lnTo>
                <a:lnTo>
                  <a:pt x="24510" y="27232"/>
                </a:lnTo>
                <a:lnTo>
                  <a:pt x="0" y="0"/>
                </a:lnTo>
              </a:path>
            </a:pathLst>
          </a:custGeom>
          <a:ln w="7577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0"/>
          <p:cNvSpPr/>
          <p:nvPr/>
        </p:nvSpPr>
        <p:spPr>
          <a:xfrm>
            <a:off x="5639629" y="3045240"/>
            <a:ext cx="1624965" cy="2319020"/>
          </a:xfrm>
          <a:custGeom>
            <a:avLst/>
            <a:gdLst/>
            <a:ahLst/>
            <a:cxnLst/>
            <a:rect l="l" t="t" r="r" b="b"/>
            <a:pathLst>
              <a:path w="1624964" h="2319020">
                <a:moveTo>
                  <a:pt x="1624897" y="2319021"/>
                </a:moveTo>
                <a:lnTo>
                  <a:pt x="1623870" y="2271211"/>
                </a:lnTo>
                <a:lnTo>
                  <a:pt x="1622776" y="2227108"/>
                </a:lnTo>
                <a:lnTo>
                  <a:pt x="1621617" y="2186520"/>
                </a:lnTo>
                <a:lnTo>
                  <a:pt x="1619121" y="2115125"/>
                </a:lnTo>
                <a:lnTo>
                  <a:pt x="1616408" y="2055492"/>
                </a:lnTo>
                <a:lnTo>
                  <a:pt x="1613503" y="2006089"/>
                </a:lnTo>
                <a:lnTo>
                  <a:pt x="1610432" y="1965382"/>
                </a:lnTo>
                <a:lnTo>
                  <a:pt x="1605573" y="1917274"/>
                </a:lnTo>
                <a:lnTo>
                  <a:pt x="1598756" y="1869258"/>
                </a:lnTo>
                <a:lnTo>
                  <a:pt x="1581560" y="1776780"/>
                </a:lnTo>
                <a:lnTo>
                  <a:pt x="1567371" y="1709024"/>
                </a:lnTo>
                <a:lnTo>
                  <a:pt x="1552715" y="1645224"/>
                </a:lnTo>
                <a:lnTo>
                  <a:pt x="1537611" y="1585159"/>
                </a:lnTo>
                <a:lnTo>
                  <a:pt x="1522079" y="1528605"/>
                </a:lnTo>
                <a:lnTo>
                  <a:pt x="1506139" y="1475340"/>
                </a:lnTo>
                <a:lnTo>
                  <a:pt x="1489812" y="1425144"/>
                </a:lnTo>
                <a:lnTo>
                  <a:pt x="1473116" y="1377793"/>
                </a:lnTo>
                <a:lnTo>
                  <a:pt x="1456073" y="1333065"/>
                </a:lnTo>
                <a:lnTo>
                  <a:pt x="1438701" y="1290738"/>
                </a:lnTo>
                <a:lnTo>
                  <a:pt x="1421022" y="1250591"/>
                </a:lnTo>
                <a:lnTo>
                  <a:pt x="1403054" y="1212400"/>
                </a:lnTo>
                <a:lnTo>
                  <a:pt x="1384818" y="1175945"/>
                </a:lnTo>
                <a:lnTo>
                  <a:pt x="1366334" y="1141002"/>
                </a:lnTo>
                <a:lnTo>
                  <a:pt x="1347621" y="1107350"/>
                </a:lnTo>
                <a:lnTo>
                  <a:pt x="1309590" y="1043030"/>
                </a:lnTo>
                <a:lnTo>
                  <a:pt x="1270885" y="981207"/>
                </a:lnTo>
                <a:lnTo>
                  <a:pt x="1236948" y="928432"/>
                </a:lnTo>
                <a:lnTo>
                  <a:pt x="1207885" y="883946"/>
                </a:lnTo>
                <a:lnTo>
                  <a:pt x="1178207" y="839506"/>
                </a:lnTo>
                <a:lnTo>
                  <a:pt x="1147657" y="795166"/>
                </a:lnTo>
                <a:lnTo>
                  <a:pt x="1115978" y="750976"/>
                </a:lnTo>
                <a:lnTo>
                  <a:pt x="1082913" y="706989"/>
                </a:lnTo>
                <a:lnTo>
                  <a:pt x="1048205" y="663257"/>
                </a:lnTo>
                <a:lnTo>
                  <a:pt x="1011595" y="619832"/>
                </a:lnTo>
                <a:lnTo>
                  <a:pt x="972828" y="576764"/>
                </a:lnTo>
                <a:lnTo>
                  <a:pt x="931646" y="534107"/>
                </a:lnTo>
                <a:lnTo>
                  <a:pt x="876461" y="481746"/>
                </a:lnTo>
                <a:lnTo>
                  <a:pt x="841337" y="450907"/>
                </a:lnTo>
                <a:lnTo>
                  <a:pt x="804740" y="420467"/>
                </a:lnTo>
                <a:lnTo>
                  <a:pt x="766714" y="390464"/>
                </a:lnTo>
                <a:lnTo>
                  <a:pt x="727304" y="360935"/>
                </a:lnTo>
                <a:lnTo>
                  <a:pt x="686554" y="331917"/>
                </a:lnTo>
                <a:lnTo>
                  <a:pt x="644507" y="303446"/>
                </a:lnTo>
                <a:lnTo>
                  <a:pt x="601209" y="275560"/>
                </a:lnTo>
                <a:lnTo>
                  <a:pt x="556702" y="248296"/>
                </a:lnTo>
                <a:lnTo>
                  <a:pt x="511031" y="221691"/>
                </a:lnTo>
                <a:lnTo>
                  <a:pt x="464241" y="195781"/>
                </a:lnTo>
                <a:lnTo>
                  <a:pt x="416374" y="170604"/>
                </a:lnTo>
                <a:lnTo>
                  <a:pt x="367476" y="146197"/>
                </a:lnTo>
                <a:lnTo>
                  <a:pt x="317590" y="122596"/>
                </a:lnTo>
                <a:lnTo>
                  <a:pt x="266760" y="99838"/>
                </a:lnTo>
                <a:lnTo>
                  <a:pt x="215031" y="77962"/>
                </a:lnTo>
                <a:lnTo>
                  <a:pt x="162446" y="57002"/>
                </a:lnTo>
                <a:lnTo>
                  <a:pt x="109050" y="36998"/>
                </a:lnTo>
                <a:lnTo>
                  <a:pt x="54886" y="17984"/>
                </a:lnTo>
                <a:lnTo>
                  <a:pt x="0" y="0"/>
                </a:lnTo>
              </a:path>
            </a:pathLst>
          </a:custGeom>
          <a:ln w="75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1"/>
          <p:cNvSpPr/>
          <p:nvPr/>
        </p:nvSpPr>
        <p:spPr>
          <a:xfrm>
            <a:off x="2678878" y="4470621"/>
            <a:ext cx="4538980" cy="1125855"/>
          </a:xfrm>
          <a:custGeom>
            <a:avLst/>
            <a:gdLst/>
            <a:ahLst/>
            <a:cxnLst/>
            <a:rect l="l" t="t" r="r" b="b"/>
            <a:pathLst>
              <a:path w="4538980" h="1125854">
                <a:moveTo>
                  <a:pt x="0" y="1125781"/>
                </a:moveTo>
                <a:lnTo>
                  <a:pt x="0" y="1125781"/>
                </a:lnTo>
                <a:lnTo>
                  <a:pt x="4538968" y="0"/>
                </a:lnTo>
              </a:path>
            </a:pathLst>
          </a:custGeom>
          <a:ln w="757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2"/>
          <p:cNvSpPr/>
          <p:nvPr/>
        </p:nvSpPr>
        <p:spPr>
          <a:xfrm>
            <a:off x="7200421" y="4439110"/>
            <a:ext cx="75565" cy="68580"/>
          </a:xfrm>
          <a:custGeom>
            <a:avLst/>
            <a:gdLst/>
            <a:ahLst/>
            <a:cxnLst/>
            <a:rect l="l" t="t" r="r" b="b"/>
            <a:pathLst>
              <a:path w="75564" h="68579">
                <a:moveTo>
                  <a:pt x="0" y="0"/>
                </a:moveTo>
                <a:lnTo>
                  <a:pt x="17425" y="68105"/>
                </a:lnTo>
                <a:lnTo>
                  <a:pt x="75425" y="1740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13"/>
          <p:cNvSpPr/>
          <p:nvPr/>
        </p:nvSpPr>
        <p:spPr>
          <a:xfrm>
            <a:off x="2678878" y="3865933"/>
            <a:ext cx="4542155" cy="1871980"/>
          </a:xfrm>
          <a:custGeom>
            <a:avLst/>
            <a:gdLst/>
            <a:ahLst/>
            <a:cxnLst/>
            <a:rect l="l" t="t" r="r" b="b"/>
            <a:pathLst>
              <a:path w="4542155" h="1871979">
                <a:moveTo>
                  <a:pt x="4541766" y="0"/>
                </a:moveTo>
                <a:lnTo>
                  <a:pt x="4541766" y="0"/>
                </a:lnTo>
                <a:lnTo>
                  <a:pt x="0" y="1871788"/>
                </a:lnTo>
              </a:path>
            </a:pathLst>
          </a:custGeom>
          <a:ln w="757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14"/>
          <p:cNvSpPr/>
          <p:nvPr/>
        </p:nvSpPr>
        <p:spPr>
          <a:xfrm>
            <a:off x="7199531" y="3836328"/>
            <a:ext cx="76835" cy="65405"/>
          </a:xfrm>
          <a:custGeom>
            <a:avLst/>
            <a:gdLst/>
            <a:ahLst/>
            <a:cxnLst/>
            <a:rect l="l" t="t" r="r" b="b"/>
            <a:pathLst>
              <a:path w="76835" h="65404">
                <a:moveTo>
                  <a:pt x="0" y="0"/>
                </a:moveTo>
                <a:lnTo>
                  <a:pt x="25820" y="64928"/>
                </a:lnTo>
                <a:lnTo>
                  <a:pt x="76316" y="660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15"/>
          <p:cNvSpPr/>
          <p:nvPr/>
        </p:nvSpPr>
        <p:spPr>
          <a:xfrm>
            <a:off x="2694350" y="3107119"/>
            <a:ext cx="4530725" cy="2796540"/>
          </a:xfrm>
          <a:custGeom>
            <a:avLst/>
            <a:gdLst/>
            <a:ahLst/>
            <a:cxnLst/>
            <a:rect l="l" t="t" r="r" b="b"/>
            <a:pathLst>
              <a:path w="4530725" h="2796540">
                <a:moveTo>
                  <a:pt x="4530110" y="0"/>
                </a:moveTo>
                <a:lnTo>
                  <a:pt x="4530110" y="0"/>
                </a:lnTo>
                <a:lnTo>
                  <a:pt x="0" y="2796202"/>
                </a:lnTo>
              </a:path>
            </a:pathLst>
          </a:custGeom>
          <a:ln w="75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16"/>
          <p:cNvSpPr/>
          <p:nvPr/>
        </p:nvSpPr>
        <p:spPr>
          <a:xfrm>
            <a:off x="7199531" y="3075862"/>
            <a:ext cx="76835" cy="66040"/>
          </a:xfrm>
          <a:custGeom>
            <a:avLst/>
            <a:gdLst/>
            <a:ahLst/>
            <a:cxnLst/>
            <a:rect l="l" t="t" r="r" b="b"/>
            <a:pathLst>
              <a:path w="76835" h="66039">
                <a:moveTo>
                  <a:pt x="76316" y="0"/>
                </a:moveTo>
                <a:lnTo>
                  <a:pt x="0" y="6607"/>
                </a:lnTo>
                <a:lnTo>
                  <a:pt x="35359" y="65945"/>
                </a:lnTo>
                <a:lnTo>
                  <a:pt x="763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17"/>
          <p:cNvSpPr/>
          <p:nvPr/>
        </p:nvSpPr>
        <p:spPr>
          <a:xfrm>
            <a:off x="6507725" y="3515281"/>
            <a:ext cx="35560" cy="40005"/>
          </a:xfrm>
          <a:custGeom>
            <a:avLst/>
            <a:gdLst/>
            <a:ahLst/>
            <a:cxnLst/>
            <a:rect l="l" t="t" r="r" b="b"/>
            <a:pathLst>
              <a:path w="35560" h="40005">
                <a:moveTo>
                  <a:pt x="15936" y="0"/>
                </a:moveTo>
                <a:lnTo>
                  <a:pt x="4590" y="6106"/>
                </a:lnTo>
                <a:lnTo>
                  <a:pt x="0" y="20164"/>
                </a:lnTo>
                <a:lnTo>
                  <a:pt x="124" y="22484"/>
                </a:lnTo>
                <a:lnTo>
                  <a:pt x="5941" y="34765"/>
                </a:lnTo>
                <a:lnTo>
                  <a:pt x="18897" y="39889"/>
                </a:lnTo>
                <a:lnTo>
                  <a:pt x="30767" y="33323"/>
                </a:lnTo>
                <a:lnTo>
                  <a:pt x="35359" y="20164"/>
                </a:lnTo>
                <a:lnTo>
                  <a:pt x="35157" y="16937"/>
                </a:lnTo>
                <a:lnTo>
                  <a:pt x="29071" y="4706"/>
                </a:lnTo>
                <a:lnTo>
                  <a:pt x="15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18"/>
          <p:cNvSpPr/>
          <p:nvPr/>
        </p:nvSpPr>
        <p:spPr>
          <a:xfrm>
            <a:off x="6507725" y="3515281"/>
            <a:ext cx="35560" cy="40005"/>
          </a:xfrm>
          <a:custGeom>
            <a:avLst/>
            <a:gdLst/>
            <a:ahLst/>
            <a:cxnLst/>
            <a:rect l="l" t="t" r="r" b="b"/>
            <a:pathLst>
              <a:path w="35560" h="40005">
                <a:moveTo>
                  <a:pt x="0" y="20164"/>
                </a:moveTo>
                <a:lnTo>
                  <a:pt x="4590" y="6106"/>
                </a:lnTo>
                <a:lnTo>
                  <a:pt x="15936" y="0"/>
                </a:lnTo>
                <a:lnTo>
                  <a:pt x="29071" y="4706"/>
                </a:lnTo>
                <a:lnTo>
                  <a:pt x="35157" y="16937"/>
                </a:lnTo>
                <a:lnTo>
                  <a:pt x="35359" y="20164"/>
                </a:lnTo>
                <a:lnTo>
                  <a:pt x="30767" y="33323"/>
                </a:lnTo>
                <a:lnTo>
                  <a:pt x="18897" y="39889"/>
                </a:lnTo>
                <a:lnTo>
                  <a:pt x="5941" y="34765"/>
                </a:lnTo>
                <a:lnTo>
                  <a:pt x="124" y="22484"/>
                </a:lnTo>
                <a:lnTo>
                  <a:pt x="0" y="20164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19"/>
          <p:cNvSpPr/>
          <p:nvPr/>
        </p:nvSpPr>
        <p:spPr>
          <a:xfrm>
            <a:off x="6869845" y="397305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162" y="0"/>
                </a:moveTo>
                <a:lnTo>
                  <a:pt x="4503" y="6701"/>
                </a:lnTo>
                <a:lnTo>
                  <a:pt x="0" y="20072"/>
                </a:lnTo>
                <a:lnTo>
                  <a:pt x="194" y="23146"/>
                </a:lnTo>
                <a:lnTo>
                  <a:pt x="6317" y="35163"/>
                </a:lnTo>
                <a:lnTo>
                  <a:pt x="19714" y="39831"/>
                </a:lnTo>
                <a:lnTo>
                  <a:pt x="31297" y="33684"/>
                </a:lnTo>
                <a:lnTo>
                  <a:pt x="36250" y="20072"/>
                </a:lnTo>
                <a:lnTo>
                  <a:pt x="35940" y="16529"/>
                </a:lnTo>
                <a:lnTo>
                  <a:pt x="29296" y="4759"/>
                </a:lnTo>
                <a:lnTo>
                  <a:pt x="161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20"/>
          <p:cNvSpPr/>
          <p:nvPr/>
        </p:nvSpPr>
        <p:spPr>
          <a:xfrm>
            <a:off x="6869845" y="397305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20072"/>
                </a:moveTo>
                <a:lnTo>
                  <a:pt x="4503" y="6701"/>
                </a:lnTo>
                <a:lnTo>
                  <a:pt x="16162" y="0"/>
                </a:lnTo>
                <a:lnTo>
                  <a:pt x="29296" y="4759"/>
                </a:lnTo>
                <a:lnTo>
                  <a:pt x="35940" y="16529"/>
                </a:lnTo>
                <a:lnTo>
                  <a:pt x="36250" y="20072"/>
                </a:lnTo>
                <a:lnTo>
                  <a:pt x="31297" y="33684"/>
                </a:lnTo>
                <a:lnTo>
                  <a:pt x="19714" y="39831"/>
                </a:lnTo>
                <a:lnTo>
                  <a:pt x="6317" y="35163"/>
                </a:lnTo>
                <a:lnTo>
                  <a:pt x="194" y="23146"/>
                </a:lnTo>
                <a:lnTo>
                  <a:pt x="0" y="20072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21"/>
          <p:cNvSpPr/>
          <p:nvPr/>
        </p:nvSpPr>
        <p:spPr>
          <a:xfrm>
            <a:off x="7117364" y="4462219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280" y="0"/>
                </a:moveTo>
                <a:lnTo>
                  <a:pt x="4842" y="6703"/>
                </a:lnTo>
                <a:lnTo>
                  <a:pt x="0" y="20092"/>
                </a:lnTo>
                <a:lnTo>
                  <a:pt x="266" y="23538"/>
                </a:lnTo>
                <a:lnTo>
                  <a:pt x="6848" y="35395"/>
                </a:lnTo>
                <a:lnTo>
                  <a:pt x="20015" y="39944"/>
                </a:lnTo>
                <a:lnTo>
                  <a:pt x="31814" y="33676"/>
                </a:lnTo>
                <a:lnTo>
                  <a:pt x="36377" y="20092"/>
                </a:lnTo>
                <a:lnTo>
                  <a:pt x="36098" y="16589"/>
                </a:lnTo>
                <a:lnTo>
                  <a:pt x="29791" y="4819"/>
                </a:lnTo>
                <a:lnTo>
                  <a:pt x="162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22"/>
          <p:cNvSpPr/>
          <p:nvPr/>
        </p:nvSpPr>
        <p:spPr>
          <a:xfrm>
            <a:off x="7117364" y="4462219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20092"/>
                </a:moveTo>
                <a:lnTo>
                  <a:pt x="4842" y="6703"/>
                </a:lnTo>
                <a:lnTo>
                  <a:pt x="16280" y="0"/>
                </a:lnTo>
                <a:lnTo>
                  <a:pt x="29791" y="4819"/>
                </a:lnTo>
                <a:lnTo>
                  <a:pt x="36098" y="16589"/>
                </a:lnTo>
                <a:lnTo>
                  <a:pt x="36377" y="20092"/>
                </a:lnTo>
                <a:lnTo>
                  <a:pt x="31814" y="33676"/>
                </a:lnTo>
                <a:lnTo>
                  <a:pt x="20015" y="39944"/>
                </a:lnTo>
                <a:lnTo>
                  <a:pt x="6848" y="35395"/>
                </a:lnTo>
                <a:lnTo>
                  <a:pt x="266" y="23538"/>
                </a:lnTo>
                <a:lnTo>
                  <a:pt x="0" y="20092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23"/>
          <p:cNvSpPr/>
          <p:nvPr/>
        </p:nvSpPr>
        <p:spPr>
          <a:xfrm>
            <a:off x="7159338" y="386043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462" y="0"/>
                </a:moveTo>
                <a:lnTo>
                  <a:pt x="4592" y="6222"/>
                </a:lnTo>
                <a:lnTo>
                  <a:pt x="0" y="19734"/>
                </a:lnTo>
                <a:lnTo>
                  <a:pt x="277" y="23497"/>
                </a:lnTo>
                <a:lnTo>
                  <a:pt x="6583" y="35341"/>
                </a:lnTo>
                <a:lnTo>
                  <a:pt x="20096" y="39838"/>
                </a:lnTo>
                <a:lnTo>
                  <a:pt x="31534" y="33527"/>
                </a:lnTo>
                <a:lnTo>
                  <a:pt x="36377" y="19734"/>
                </a:lnTo>
                <a:lnTo>
                  <a:pt x="36137" y="16495"/>
                </a:lnTo>
                <a:lnTo>
                  <a:pt x="29606" y="4597"/>
                </a:lnTo>
                <a:lnTo>
                  <a:pt x="16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7159338" y="386043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19734"/>
                </a:moveTo>
                <a:lnTo>
                  <a:pt x="4592" y="6222"/>
                </a:lnTo>
                <a:lnTo>
                  <a:pt x="16462" y="0"/>
                </a:lnTo>
                <a:lnTo>
                  <a:pt x="29606" y="4597"/>
                </a:lnTo>
                <a:lnTo>
                  <a:pt x="36137" y="16495"/>
                </a:lnTo>
                <a:lnTo>
                  <a:pt x="36377" y="19734"/>
                </a:lnTo>
                <a:lnTo>
                  <a:pt x="31534" y="33527"/>
                </a:lnTo>
                <a:lnTo>
                  <a:pt x="20096" y="39838"/>
                </a:lnTo>
                <a:lnTo>
                  <a:pt x="6583" y="35341"/>
                </a:lnTo>
                <a:lnTo>
                  <a:pt x="277" y="23497"/>
                </a:lnTo>
                <a:lnTo>
                  <a:pt x="0" y="19734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25"/>
          <p:cNvSpPr/>
          <p:nvPr/>
        </p:nvSpPr>
        <p:spPr>
          <a:xfrm>
            <a:off x="6911819" y="3263841"/>
            <a:ext cx="36830" cy="39370"/>
          </a:xfrm>
          <a:custGeom>
            <a:avLst/>
            <a:gdLst/>
            <a:ahLst/>
            <a:cxnLst/>
            <a:rect l="l" t="t" r="r" b="b"/>
            <a:pathLst>
              <a:path w="36829" h="39369">
                <a:moveTo>
                  <a:pt x="16869" y="0"/>
                </a:moveTo>
                <a:lnTo>
                  <a:pt x="4714" y="6186"/>
                </a:lnTo>
                <a:lnTo>
                  <a:pt x="0" y="19258"/>
                </a:lnTo>
                <a:lnTo>
                  <a:pt x="277" y="22923"/>
                </a:lnTo>
                <a:lnTo>
                  <a:pt x="6584" y="34739"/>
                </a:lnTo>
                <a:lnTo>
                  <a:pt x="20096" y="39357"/>
                </a:lnTo>
                <a:lnTo>
                  <a:pt x="31534" y="32899"/>
                </a:lnTo>
                <a:lnTo>
                  <a:pt x="36377" y="19258"/>
                </a:lnTo>
                <a:lnTo>
                  <a:pt x="36232" y="16911"/>
                </a:lnTo>
                <a:lnTo>
                  <a:pt x="29920" y="4921"/>
                </a:lnTo>
                <a:lnTo>
                  <a:pt x="16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26"/>
          <p:cNvSpPr/>
          <p:nvPr/>
        </p:nvSpPr>
        <p:spPr>
          <a:xfrm>
            <a:off x="6911819" y="3263841"/>
            <a:ext cx="36830" cy="39370"/>
          </a:xfrm>
          <a:custGeom>
            <a:avLst/>
            <a:gdLst/>
            <a:ahLst/>
            <a:cxnLst/>
            <a:rect l="l" t="t" r="r" b="b"/>
            <a:pathLst>
              <a:path w="36829" h="39369">
                <a:moveTo>
                  <a:pt x="0" y="19258"/>
                </a:moveTo>
                <a:lnTo>
                  <a:pt x="4714" y="6186"/>
                </a:lnTo>
                <a:lnTo>
                  <a:pt x="16869" y="0"/>
                </a:lnTo>
                <a:lnTo>
                  <a:pt x="29920" y="4921"/>
                </a:lnTo>
                <a:lnTo>
                  <a:pt x="36232" y="16911"/>
                </a:lnTo>
                <a:lnTo>
                  <a:pt x="36377" y="19258"/>
                </a:lnTo>
                <a:lnTo>
                  <a:pt x="31534" y="32899"/>
                </a:lnTo>
                <a:lnTo>
                  <a:pt x="20096" y="39357"/>
                </a:lnTo>
                <a:lnTo>
                  <a:pt x="6584" y="34739"/>
                </a:lnTo>
                <a:lnTo>
                  <a:pt x="277" y="22923"/>
                </a:lnTo>
                <a:lnTo>
                  <a:pt x="0" y="19258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object 28"/>
          <p:cNvSpPr txBox="1"/>
          <p:nvPr/>
        </p:nvSpPr>
        <p:spPr>
          <a:xfrm>
            <a:off x="7371134" y="3198414"/>
            <a:ext cx="431800" cy="552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3699"/>
              </a:lnSpc>
            </a:pPr>
            <a:r>
              <a:rPr sz="115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15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</a:t>
            </a:r>
            <a:r>
              <a:rPr sz="11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</a:t>
            </a:r>
            <a:r>
              <a:rPr sz="115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150" spc="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15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</a:t>
            </a:r>
            <a:r>
              <a:rPr sz="11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 </a:t>
            </a:r>
            <a:r>
              <a:rPr sz="115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15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15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1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</a:t>
            </a:r>
            <a:endParaRPr sz="11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object 29"/>
          <p:cNvSpPr txBox="1"/>
          <p:nvPr/>
        </p:nvSpPr>
        <p:spPr>
          <a:xfrm>
            <a:off x="5119554" y="3158389"/>
            <a:ext cx="671830" cy="368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0" marR="5080" indent="-170180">
              <a:lnSpc>
                <a:spcPct val="103699"/>
              </a:lnSpc>
            </a:pPr>
            <a:r>
              <a:rPr sz="1150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150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15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150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gen</a:t>
            </a:r>
            <a:r>
              <a:rPr sz="115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150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15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 </a:t>
            </a:r>
            <a:r>
              <a:rPr sz="1150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150" spc="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</a:t>
            </a:r>
            <a:r>
              <a:rPr sz="1150" spc="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15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endParaRPr sz="11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object 30"/>
          <p:cNvSpPr txBox="1"/>
          <p:nvPr/>
        </p:nvSpPr>
        <p:spPr>
          <a:xfrm>
            <a:off x="6088641" y="2780125"/>
            <a:ext cx="497840" cy="364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85" marR="5080" indent="-83820">
              <a:lnSpc>
                <a:spcPct val="103499"/>
              </a:lnSpc>
            </a:pPr>
            <a:r>
              <a:rPr sz="1150" spc="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sag</a:t>
            </a:r>
            <a:r>
              <a:rPr sz="1150" spc="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15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tt</a:t>
            </a:r>
            <a:r>
              <a:rPr sz="1150" spc="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15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 </a:t>
            </a:r>
            <a:r>
              <a:rPr sz="1150" spc="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150" spc="1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</a:t>
            </a:r>
            <a:r>
              <a:rPr sz="1150" spc="-5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150" dirty="0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endParaRPr sz="11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" name="object 31"/>
          <p:cNvSpPr txBox="1"/>
          <p:nvPr/>
        </p:nvSpPr>
        <p:spPr>
          <a:xfrm>
            <a:off x="7208835" y="2694994"/>
            <a:ext cx="12827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5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1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endParaRPr sz="11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" name="object 32"/>
          <p:cNvSpPr/>
          <p:nvPr/>
        </p:nvSpPr>
        <p:spPr>
          <a:xfrm>
            <a:off x="7216829" y="4441359"/>
            <a:ext cx="35560" cy="40005"/>
          </a:xfrm>
          <a:custGeom>
            <a:avLst/>
            <a:gdLst/>
            <a:ahLst/>
            <a:cxnLst/>
            <a:rect l="l" t="t" r="r" b="b"/>
            <a:pathLst>
              <a:path w="35560" h="40004">
                <a:moveTo>
                  <a:pt x="16332" y="0"/>
                </a:moveTo>
                <a:lnTo>
                  <a:pt x="4591" y="6611"/>
                </a:lnTo>
                <a:lnTo>
                  <a:pt x="0" y="19860"/>
                </a:lnTo>
                <a:lnTo>
                  <a:pt x="197" y="23056"/>
                </a:lnTo>
                <a:lnTo>
                  <a:pt x="6269" y="35306"/>
                </a:lnTo>
                <a:lnTo>
                  <a:pt x="19369" y="40011"/>
                </a:lnTo>
                <a:lnTo>
                  <a:pt x="30794" y="33851"/>
                </a:lnTo>
                <a:lnTo>
                  <a:pt x="35359" y="19860"/>
                </a:lnTo>
                <a:lnTo>
                  <a:pt x="35214" y="17357"/>
                </a:lnTo>
                <a:lnTo>
                  <a:pt x="29335" y="5125"/>
                </a:lnTo>
                <a:lnTo>
                  <a:pt x="16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" name="object 33"/>
          <p:cNvSpPr/>
          <p:nvPr/>
        </p:nvSpPr>
        <p:spPr>
          <a:xfrm>
            <a:off x="7216829" y="4441359"/>
            <a:ext cx="35560" cy="40005"/>
          </a:xfrm>
          <a:custGeom>
            <a:avLst/>
            <a:gdLst/>
            <a:ahLst/>
            <a:cxnLst/>
            <a:rect l="l" t="t" r="r" b="b"/>
            <a:pathLst>
              <a:path w="35560" h="40004">
                <a:moveTo>
                  <a:pt x="0" y="19860"/>
                </a:moveTo>
                <a:lnTo>
                  <a:pt x="4591" y="6611"/>
                </a:lnTo>
                <a:lnTo>
                  <a:pt x="16332" y="0"/>
                </a:lnTo>
                <a:lnTo>
                  <a:pt x="29335" y="5125"/>
                </a:lnTo>
                <a:lnTo>
                  <a:pt x="35214" y="17357"/>
                </a:lnTo>
                <a:lnTo>
                  <a:pt x="35359" y="19860"/>
                </a:lnTo>
                <a:lnTo>
                  <a:pt x="30794" y="33851"/>
                </a:lnTo>
                <a:lnTo>
                  <a:pt x="19369" y="40011"/>
                </a:lnTo>
                <a:lnTo>
                  <a:pt x="6269" y="35306"/>
                </a:lnTo>
                <a:lnTo>
                  <a:pt x="197" y="23056"/>
                </a:lnTo>
                <a:lnTo>
                  <a:pt x="0" y="19860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object 34"/>
          <p:cNvSpPr/>
          <p:nvPr/>
        </p:nvSpPr>
        <p:spPr>
          <a:xfrm>
            <a:off x="2678878" y="4880714"/>
            <a:ext cx="4542155" cy="617855"/>
          </a:xfrm>
          <a:custGeom>
            <a:avLst/>
            <a:gdLst/>
            <a:ahLst/>
            <a:cxnLst/>
            <a:rect l="l" t="t" r="r" b="b"/>
            <a:pathLst>
              <a:path w="4542155" h="617854">
                <a:moveTo>
                  <a:pt x="0" y="617279"/>
                </a:moveTo>
                <a:lnTo>
                  <a:pt x="0" y="617279"/>
                </a:lnTo>
                <a:lnTo>
                  <a:pt x="4541766" y="0"/>
                </a:lnTo>
              </a:path>
            </a:pathLst>
          </a:custGeom>
          <a:ln w="757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object 35"/>
          <p:cNvSpPr/>
          <p:nvPr/>
        </p:nvSpPr>
        <p:spPr>
          <a:xfrm>
            <a:off x="7207035" y="4846344"/>
            <a:ext cx="73025" cy="69850"/>
          </a:xfrm>
          <a:custGeom>
            <a:avLst/>
            <a:gdLst/>
            <a:ahLst/>
            <a:cxnLst/>
            <a:rect l="l" t="t" r="r" b="b"/>
            <a:pathLst>
              <a:path w="73025" h="69850">
                <a:moveTo>
                  <a:pt x="0" y="0"/>
                </a:moveTo>
                <a:lnTo>
                  <a:pt x="8903" y="69693"/>
                </a:lnTo>
                <a:lnTo>
                  <a:pt x="73009" y="258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" name="object 36"/>
          <p:cNvSpPr/>
          <p:nvPr/>
        </p:nvSpPr>
        <p:spPr>
          <a:xfrm>
            <a:off x="2694350" y="4169738"/>
            <a:ext cx="4516120" cy="1485265"/>
          </a:xfrm>
          <a:custGeom>
            <a:avLst/>
            <a:gdLst/>
            <a:ahLst/>
            <a:cxnLst/>
            <a:rect l="l" t="t" r="r" b="b"/>
            <a:pathLst>
              <a:path w="4516120" h="1485264">
                <a:moveTo>
                  <a:pt x="0" y="1485024"/>
                </a:moveTo>
                <a:lnTo>
                  <a:pt x="0" y="1485024"/>
                </a:lnTo>
                <a:lnTo>
                  <a:pt x="4515865" y="0"/>
                </a:lnTo>
              </a:path>
            </a:pathLst>
          </a:custGeom>
          <a:ln w="757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" name="object 37"/>
          <p:cNvSpPr/>
          <p:nvPr/>
        </p:nvSpPr>
        <p:spPr>
          <a:xfrm>
            <a:off x="7191899" y="4139117"/>
            <a:ext cx="76835" cy="67310"/>
          </a:xfrm>
          <a:custGeom>
            <a:avLst/>
            <a:gdLst/>
            <a:ahLst/>
            <a:cxnLst/>
            <a:rect l="l" t="t" r="r" b="b"/>
            <a:pathLst>
              <a:path w="76835" h="67310">
                <a:moveTo>
                  <a:pt x="0" y="0"/>
                </a:moveTo>
                <a:lnTo>
                  <a:pt x="21114" y="66961"/>
                </a:lnTo>
                <a:lnTo>
                  <a:pt x="76443" y="1270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object 38"/>
          <p:cNvSpPr/>
          <p:nvPr/>
        </p:nvSpPr>
        <p:spPr>
          <a:xfrm>
            <a:off x="2691508" y="3483731"/>
            <a:ext cx="4533265" cy="2324100"/>
          </a:xfrm>
          <a:custGeom>
            <a:avLst/>
            <a:gdLst/>
            <a:ahLst/>
            <a:cxnLst/>
            <a:rect l="l" t="t" r="r" b="b"/>
            <a:pathLst>
              <a:path w="4533265" h="2324100">
                <a:moveTo>
                  <a:pt x="0" y="2324014"/>
                </a:moveTo>
                <a:lnTo>
                  <a:pt x="0" y="2324014"/>
                </a:lnTo>
                <a:lnTo>
                  <a:pt x="4532952" y="0"/>
                </a:lnTo>
              </a:path>
            </a:pathLst>
          </a:custGeom>
          <a:ln w="757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object 39"/>
          <p:cNvSpPr/>
          <p:nvPr/>
        </p:nvSpPr>
        <p:spPr>
          <a:xfrm>
            <a:off x="7200421" y="3455904"/>
            <a:ext cx="77470" cy="63500"/>
          </a:xfrm>
          <a:custGeom>
            <a:avLst/>
            <a:gdLst/>
            <a:ahLst/>
            <a:cxnLst/>
            <a:rect l="l" t="t" r="r" b="b"/>
            <a:pathLst>
              <a:path w="77470" h="63500">
                <a:moveTo>
                  <a:pt x="77333" y="0"/>
                </a:moveTo>
                <a:lnTo>
                  <a:pt x="0" y="0"/>
                </a:lnTo>
                <a:lnTo>
                  <a:pt x="31543" y="63149"/>
                </a:lnTo>
                <a:lnTo>
                  <a:pt x="773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object 40"/>
          <p:cNvSpPr/>
          <p:nvPr/>
        </p:nvSpPr>
        <p:spPr>
          <a:xfrm>
            <a:off x="2678878" y="2919067"/>
            <a:ext cx="4280535" cy="3058160"/>
          </a:xfrm>
          <a:custGeom>
            <a:avLst/>
            <a:gdLst/>
            <a:ahLst/>
            <a:cxnLst/>
            <a:rect l="l" t="t" r="r" b="b"/>
            <a:pathLst>
              <a:path w="4280535" h="3058160">
                <a:moveTo>
                  <a:pt x="0" y="3057746"/>
                </a:moveTo>
                <a:lnTo>
                  <a:pt x="0" y="3057746"/>
                </a:lnTo>
                <a:lnTo>
                  <a:pt x="4280002" y="0"/>
                </a:lnTo>
              </a:path>
            </a:pathLst>
          </a:custGeom>
          <a:ln w="75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object 41"/>
          <p:cNvSpPr/>
          <p:nvPr/>
        </p:nvSpPr>
        <p:spPr>
          <a:xfrm>
            <a:off x="6932043" y="2883744"/>
            <a:ext cx="76835" cy="69850"/>
          </a:xfrm>
          <a:custGeom>
            <a:avLst/>
            <a:gdLst/>
            <a:ahLst/>
            <a:cxnLst/>
            <a:rect l="l" t="t" r="r" b="b"/>
            <a:pathLst>
              <a:path w="76835" h="69850">
                <a:moveTo>
                  <a:pt x="76443" y="0"/>
                </a:moveTo>
                <a:lnTo>
                  <a:pt x="0" y="12325"/>
                </a:lnTo>
                <a:lnTo>
                  <a:pt x="40065" y="69757"/>
                </a:lnTo>
                <a:lnTo>
                  <a:pt x="764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object 42"/>
          <p:cNvSpPr/>
          <p:nvPr/>
        </p:nvSpPr>
        <p:spPr>
          <a:xfrm>
            <a:off x="7008486" y="4204264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196" y="0"/>
                </a:moveTo>
                <a:lnTo>
                  <a:pt x="4529" y="6730"/>
                </a:lnTo>
                <a:lnTo>
                  <a:pt x="0" y="19983"/>
                </a:lnTo>
                <a:lnTo>
                  <a:pt x="210" y="23231"/>
                </a:lnTo>
                <a:lnTo>
                  <a:pt x="6318" y="35227"/>
                </a:lnTo>
                <a:lnTo>
                  <a:pt x="19742" y="39835"/>
                </a:lnTo>
                <a:lnTo>
                  <a:pt x="31375" y="33567"/>
                </a:lnTo>
                <a:lnTo>
                  <a:pt x="36250" y="19983"/>
                </a:lnTo>
                <a:lnTo>
                  <a:pt x="35964" y="16711"/>
                </a:lnTo>
                <a:lnTo>
                  <a:pt x="29353" y="4950"/>
                </a:lnTo>
                <a:lnTo>
                  <a:pt x="16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object 43"/>
          <p:cNvSpPr/>
          <p:nvPr/>
        </p:nvSpPr>
        <p:spPr>
          <a:xfrm>
            <a:off x="7008486" y="4204264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19983"/>
                </a:moveTo>
                <a:lnTo>
                  <a:pt x="4529" y="6730"/>
                </a:lnTo>
                <a:lnTo>
                  <a:pt x="16196" y="0"/>
                </a:lnTo>
                <a:lnTo>
                  <a:pt x="29353" y="4950"/>
                </a:lnTo>
                <a:lnTo>
                  <a:pt x="35964" y="16711"/>
                </a:lnTo>
                <a:lnTo>
                  <a:pt x="36250" y="19983"/>
                </a:lnTo>
                <a:lnTo>
                  <a:pt x="31375" y="33567"/>
                </a:lnTo>
                <a:lnTo>
                  <a:pt x="19742" y="39835"/>
                </a:lnTo>
                <a:lnTo>
                  <a:pt x="6318" y="35227"/>
                </a:lnTo>
                <a:lnTo>
                  <a:pt x="210" y="23231"/>
                </a:lnTo>
                <a:lnTo>
                  <a:pt x="0" y="19983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object 44"/>
          <p:cNvSpPr/>
          <p:nvPr/>
        </p:nvSpPr>
        <p:spPr>
          <a:xfrm>
            <a:off x="7193807" y="4149009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361" y="0"/>
                </a:moveTo>
                <a:lnTo>
                  <a:pt x="4562" y="6660"/>
                </a:lnTo>
                <a:lnTo>
                  <a:pt x="0" y="19840"/>
                </a:lnTo>
                <a:lnTo>
                  <a:pt x="240" y="23318"/>
                </a:lnTo>
                <a:lnTo>
                  <a:pt x="6464" y="35260"/>
                </a:lnTo>
                <a:lnTo>
                  <a:pt x="19900" y="39835"/>
                </a:lnTo>
                <a:lnTo>
                  <a:pt x="31361" y="33595"/>
                </a:lnTo>
                <a:lnTo>
                  <a:pt x="36250" y="19840"/>
                </a:lnTo>
                <a:lnTo>
                  <a:pt x="35996" y="16727"/>
                </a:lnTo>
                <a:lnTo>
                  <a:pt x="29452" y="4904"/>
                </a:lnTo>
                <a:lnTo>
                  <a:pt x="16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object 45"/>
          <p:cNvSpPr/>
          <p:nvPr/>
        </p:nvSpPr>
        <p:spPr>
          <a:xfrm>
            <a:off x="7193807" y="4149009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19840"/>
                </a:moveTo>
                <a:lnTo>
                  <a:pt x="4562" y="6660"/>
                </a:lnTo>
                <a:lnTo>
                  <a:pt x="16361" y="0"/>
                </a:lnTo>
                <a:lnTo>
                  <a:pt x="29452" y="4904"/>
                </a:lnTo>
                <a:lnTo>
                  <a:pt x="35996" y="16727"/>
                </a:lnTo>
                <a:lnTo>
                  <a:pt x="36250" y="19840"/>
                </a:lnTo>
                <a:lnTo>
                  <a:pt x="31361" y="33595"/>
                </a:lnTo>
                <a:lnTo>
                  <a:pt x="19900" y="39835"/>
                </a:lnTo>
                <a:lnTo>
                  <a:pt x="6464" y="35260"/>
                </a:lnTo>
                <a:lnTo>
                  <a:pt x="240" y="23318"/>
                </a:lnTo>
                <a:lnTo>
                  <a:pt x="0" y="19840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object 46"/>
          <p:cNvSpPr/>
          <p:nvPr/>
        </p:nvSpPr>
        <p:spPr>
          <a:xfrm>
            <a:off x="6693046" y="3704535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16507" y="0"/>
                </a:moveTo>
                <a:lnTo>
                  <a:pt x="4874" y="6268"/>
                </a:lnTo>
                <a:lnTo>
                  <a:pt x="0" y="19851"/>
                </a:lnTo>
                <a:lnTo>
                  <a:pt x="313" y="23386"/>
                </a:lnTo>
                <a:lnTo>
                  <a:pt x="6974" y="35136"/>
                </a:lnTo>
                <a:lnTo>
                  <a:pt x="20153" y="39954"/>
                </a:lnTo>
                <a:lnTo>
                  <a:pt x="31750" y="33274"/>
                </a:lnTo>
                <a:lnTo>
                  <a:pt x="36250" y="19851"/>
                </a:lnTo>
                <a:lnTo>
                  <a:pt x="36039" y="16604"/>
                </a:lnTo>
                <a:lnTo>
                  <a:pt x="29931" y="4608"/>
                </a:lnTo>
                <a:lnTo>
                  <a:pt x="165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object 47"/>
          <p:cNvSpPr/>
          <p:nvPr/>
        </p:nvSpPr>
        <p:spPr>
          <a:xfrm>
            <a:off x="6693046" y="3704535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4">
                <a:moveTo>
                  <a:pt x="0" y="19851"/>
                </a:moveTo>
                <a:lnTo>
                  <a:pt x="4874" y="6268"/>
                </a:lnTo>
                <a:lnTo>
                  <a:pt x="16507" y="0"/>
                </a:lnTo>
                <a:lnTo>
                  <a:pt x="29931" y="4608"/>
                </a:lnTo>
                <a:lnTo>
                  <a:pt x="36039" y="16604"/>
                </a:lnTo>
                <a:lnTo>
                  <a:pt x="36250" y="19851"/>
                </a:lnTo>
                <a:lnTo>
                  <a:pt x="31750" y="33274"/>
                </a:lnTo>
                <a:lnTo>
                  <a:pt x="20153" y="39954"/>
                </a:lnTo>
                <a:lnTo>
                  <a:pt x="6974" y="35136"/>
                </a:lnTo>
                <a:lnTo>
                  <a:pt x="313" y="23386"/>
                </a:lnTo>
                <a:lnTo>
                  <a:pt x="0" y="19851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" name="object 48"/>
          <p:cNvSpPr/>
          <p:nvPr/>
        </p:nvSpPr>
        <p:spPr>
          <a:xfrm>
            <a:off x="6766564" y="3026184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16321" y="0"/>
                </a:moveTo>
                <a:lnTo>
                  <a:pt x="4812" y="6701"/>
                </a:lnTo>
                <a:lnTo>
                  <a:pt x="0" y="20072"/>
                </a:lnTo>
                <a:lnTo>
                  <a:pt x="241" y="23320"/>
                </a:lnTo>
                <a:lnTo>
                  <a:pt x="6778" y="35215"/>
                </a:lnTo>
                <a:lnTo>
                  <a:pt x="19944" y="39824"/>
                </a:lnTo>
                <a:lnTo>
                  <a:pt x="31755" y="33651"/>
                </a:lnTo>
                <a:lnTo>
                  <a:pt x="36377" y="20072"/>
                </a:lnTo>
                <a:lnTo>
                  <a:pt x="36100" y="16550"/>
                </a:lnTo>
                <a:lnTo>
                  <a:pt x="29803" y="4766"/>
                </a:lnTo>
                <a:lnTo>
                  <a:pt x="16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" name="object 49"/>
          <p:cNvSpPr/>
          <p:nvPr/>
        </p:nvSpPr>
        <p:spPr>
          <a:xfrm>
            <a:off x="6766564" y="3026184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0" y="20072"/>
                </a:moveTo>
                <a:lnTo>
                  <a:pt x="4812" y="6701"/>
                </a:lnTo>
                <a:lnTo>
                  <a:pt x="16321" y="0"/>
                </a:lnTo>
                <a:lnTo>
                  <a:pt x="29803" y="4766"/>
                </a:lnTo>
                <a:lnTo>
                  <a:pt x="36100" y="16550"/>
                </a:lnTo>
                <a:lnTo>
                  <a:pt x="36377" y="20072"/>
                </a:lnTo>
                <a:lnTo>
                  <a:pt x="31755" y="33651"/>
                </a:lnTo>
                <a:lnTo>
                  <a:pt x="19944" y="39824"/>
                </a:lnTo>
                <a:lnTo>
                  <a:pt x="6778" y="35215"/>
                </a:lnTo>
                <a:lnTo>
                  <a:pt x="241" y="23320"/>
                </a:lnTo>
                <a:lnTo>
                  <a:pt x="0" y="20072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" name="object 50"/>
          <p:cNvSpPr/>
          <p:nvPr/>
        </p:nvSpPr>
        <p:spPr>
          <a:xfrm>
            <a:off x="7054276" y="3540179"/>
            <a:ext cx="36830" cy="39370"/>
          </a:xfrm>
          <a:custGeom>
            <a:avLst/>
            <a:gdLst/>
            <a:ahLst/>
            <a:cxnLst/>
            <a:rect l="l" t="t" r="r" b="b"/>
            <a:pathLst>
              <a:path w="36829" h="39369">
                <a:moveTo>
                  <a:pt x="17270" y="0"/>
                </a:moveTo>
                <a:lnTo>
                  <a:pt x="5130" y="5899"/>
                </a:lnTo>
                <a:lnTo>
                  <a:pt x="0" y="18899"/>
                </a:lnTo>
                <a:lnTo>
                  <a:pt x="312" y="22697"/>
                </a:lnTo>
                <a:lnTo>
                  <a:pt x="6971" y="34518"/>
                </a:lnTo>
                <a:lnTo>
                  <a:pt x="20153" y="39012"/>
                </a:lnTo>
                <a:lnTo>
                  <a:pt x="31750" y="32725"/>
                </a:lnTo>
                <a:lnTo>
                  <a:pt x="36250" y="18899"/>
                </a:lnTo>
                <a:lnTo>
                  <a:pt x="36186" y="17250"/>
                </a:lnTo>
                <a:lnTo>
                  <a:pt x="30521" y="4993"/>
                </a:lnTo>
                <a:lnTo>
                  <a:pt x="172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object 51"/>
          <p:cNvSpPr/>
          <p:nvPr/>
        </p:nvSpPr>
        <p:spPr>
          <a:xfrm>
            <a:off x="7054276" y="3540179"/>
            <a:ext cx="36830" cy="39370"/>
          </a:xfrm>
          <a:custGeom>
            <a:avLst/>
            <a:gdLst/>
            <a:ahLst/>
            <a:cxnLst/>
            <a:rect l="l" t="t" r="r" b="b"/>
            <a:pathLst>
              <a:path w="36829" h="39369">
                <a:moveTo>
                  <a:pt x="0" y="18899"/>
                </a:moveTo>
                <a:lnTo>
                  <a:pt x="5130" y="5899"/>
                </a:lnTo>
                <a:lnTo>
                  <a:pt x="17270" y="0"/>
                </a:lnTo>
                <a:lnTo>
                  <a:pt x="30521" y="4993"/>
                </a:lnTo>
                <a:lnTo>
                  <a:pt x="36186" y="17250"/>
                </a:lnTo>
                <a:lnTo>
                  <a:pt x="36250" y="18899"/>
                </a:lnTo>
                <a:lnTo>
                  <a:pt x="31750" y="32725"/>
                </a:lnTo>
                <a:lnTo>
                  <a:pt x="20153" y="39012"/>
                </a:lnTo>
                <a:lnTo>
                  <a:pt x="6971" y="34518"/>
                </a:lnTo>
                <a:lnTo>
                  <a:pt x="312" y="22697"/>
                </a:lnTo>
                <a:lnTo>
                  <a:pt x="0" y="18899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object 52"/>
          <p:cNvSpPr/>
          <p:nvPr/>
        </p:nvSpPr>
        <p:spPr>
          <a:xfrm>
            <a:off x="6302180" y="3353865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16140" y="0"/>
                </a:moveTo>
                <a:lnTo>
                  <a:pt x="4459" y="6358"/>
                </a:lnTo>
                <a:lnTo>
                  <a:pt x="0" y="20084"/>
                </a:lnTo>
                <a:lnTo>
                  <a:pt x="192" y="22958"/>
                </a:lnTo>
                <a:lnTo>
                  <a:pt x="6267" y="34876"/>
                </a:lnTo>
                <a:lnTo>
                  <a:pt x="19714" y="39837"/>
                </a:lnTo>
                <a:lnTo>
                  <a:pt x="31297" y="33347"/>
                </a:lnTo>
                <a:lnTo>
                  <a:pt x="36250" y="20084"/>
                </a:lnTo>
                <a:lnTo>
                  <a:pt x="35939" y="16298"/>
                </a:lnTo>
                <a:lnTo>
                  <a:pt x="29289" y="4473"/>
                </a:lnTo>
                <a:lnTo>
                  <a:pt x="161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object 53"/>
          <p:cNvSpPr/>
          <p:nvPr/>
        </p:nvSpPr>
        <p:spPr>
          <a:xfrm>
            <a:off x="6302180" y="3353865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0" y="20084"/>
                </a:moveTo>
                <a:lnTo>
                  <a:pt x="4459" y="6358"/>
                </a:lnTo>
                <a:lnTo>
                  <a:pt x="16140" y="0"/>
                </a:lnTo>
                <a:lnTo>
                  <a:pt x="29289" y="4473"/>
                </a:lnTo>
                <a:lnTo>
                  <a:pt x="35939" y="16298"/>
                </a:lnTo>
                <a:lnTo>
                  <a:pt x="36250" y="20084"/>
                </a:lnTo>
                <a:lnTo>
                  <a:pt x="31297" y="33347"/>
                </a:lnTo>
                <a:lnTo>
                  <a:pt x="19714" y="39837"/>
                </a:lnTo>
                <a:lnTo>
                  <a:pt x="6267" y="34876"/>
                </a:lnTo>
                <a:lnTo>
                  <a:pt x="192" y="22958"/>
                </a:lnTo>
                <a:lnTo>
                  <a:pt x="0" y="20084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object 54"/>
          <p:cNvSpPr/>
          <p:nvPr/>
        </p:nvSpPr>
        <p:spPr>
          <a:xfrm>
            <a:off x="7215939" y="4858758"/>
            <a:ext cx="36830" cy="40640"/>
          </a:xfrm>
          <a:custGeom>
            <a:avLst/>
            <a:gdLst/>
            <a:ahLst/>
            <a:cxnLst/>
            <a:rect l="l" t="t" r="r" b="b"/>
            <a:pathLst>
              <a:path w="36829" h="40639">
                <a:moveTo>
                  <a:pt x="16136" y="0"/>
                </a:moveTo>
                <a:lnTo>
                  <a:pt x="4511" y="6376"/>
                </a:lnTo>
                <a:lnTo>
                  <a:pt x="0" y="20063"/>
                </a:lnTo>
                <a:lnTo>
                  <a:pt x="255" y="23616"/>
                </a:lnTo>
                <a:lnTo>
                  <a:pt x="6459" y="35509"/>
                </a:lnTo>
                <a:lnTo>
                  <a:pt x="19919" y="40131"/>
                </a:lnTo>
                <a:lnTo>
                  <a:pt x="31434" y="33650"/>
                </a:lnTo>
                <a:lnTo>
                  <a:pt x="36250" y="20063"/>
                </a:lnTo>
                <a:lnTo>
                  <a:pt x="35948" y="16420"/>
                </a:lnTo>
                <a:lnTo>
                  <a:pt x="29308" y="4602"/>
                </a:lnTo>
                <a:lnTo>
                  <a:pt x="16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object 55"/>
          <p:cNvSpPr/>
          <p:nvPr/>
        </p:nvSpPr>
        <p:spPr>
          <a:xfrm>
            <a:off x="7215939" y="4858758"/>
            <a:ext cx="36830" cy="40640"/>
          </a:xfrm>
          <a:custGeom>
            <a:avLst/>
            <a:gdLst/>
            <a:ahLst/>
            <a:cxnLst/>
            <a:rect l="l" t="t" r="r" b="b"/>
            <a:pathLst>
              <a:path w="36829" h="40639">
                <a:moveTo>
                  <a:pt x="0" y="20063"/>
                </a:moveTo>
                <a:lnTo>
                  <a:pt x="4511" y="6376"/>
                </a:lnTo>
                <a:lnTo>
                  <a:pt x="16136" y="0"/>
                </a:lnTo>
                <a:lnTo>
                  <a:pt x="29308" y="4602"/>
                </a:lnTo>
                <a:lnTo>
                  <a:pt x="35948" y="16420"/>
                </a:lnTo>
                <a:lnTo>
                  <a:pt x="36250" y="20063"/>
                </a:lnTo>
                <a:lnTo>
                  <a:pt x="31434" y="33650"/>
                </a:lnTo>
                <a:lnTo>
                  <a:pt x="19919" y="40131"/>
                </a:lnTo>
                <a:lnTo>
                  <a:pt x="6459" y="35509"/>
                </a:lnTo>
                <a:lnTo>
                  <a:pt x="255" y="23616"/>
                </a:lnTo>
                <a:lnTo>
                  <a:pt x="0" y="20063"/>
                </a:lnTo>
                <a:close/>
              </a:path>
            </a:pathLst>
          </a:custGeom>
          <a:ln w="7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object 56"/>
          <p:cNvSpPr txBox="1"/>
          <p:nvPr/>
        </p:nvSpPr>
        <p:spPr>
          <a:xfrm>
            <a:off x="111924" y="6571820"/>
            <a:ext cx="679475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</a:t>
            </a:r>
            <a:r>
              <a:rPr sz="1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pt</a:t>
            </a:r>
            <a:r>
              <a:rPr sz="1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cal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Sys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tem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h11,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Wiley-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4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855103" y="2782372"/>
            <a:ext cx="1186222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5560" algn="ctr">
              <a:lnSpc>
                <a:spcPts val="1375"/>
              </a:lnSpc>
              <a:spcBef>
                <a:spcPts val="610"/>
              </a:spcBef>
            </a:pPr>
            <a:r>
              <a:rPr lang="en-US" altLang="zh-CN" sz="11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lang="en-US" altLang="zh-CN" sz="11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</a:t>
            </a:r>
            <a:r>
              <a:rPr lang="en-US" altLang="zh-CN" sz="11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11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1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1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altLang="zh-CN" sz="11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rfac</a:t>
            </a:r>
            <a:r>
              <a:rPr lang="en-US" altLang="zh-CN" sz="11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11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02225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858826" y="4226445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的影像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2975" y="1040804"/>
            <a:ext cx="7516921" cy="5554756"/>
            <a:chOff x="1169315" y="1122000"/>
            <a:chExt cx="7516921" cy="5554756"/>
          </a:xfrm>
        </p:grpSpPr>
        <p:sp>
          <p:nvSpPr>
            <p:cNvPr id="67" name="object 2"/>
            <p:cNvSpPr/>
            <p:nvPr/>
          </p:nvSpPr>
          <p:spPr>
            <a:xfrm>
              <a:off x="4411547" y="5486433"/>
              <a:ext cx="1062990" cy="0"/>
            </a:xfrm>
            <a:custGeom>
              <a:avLst/>
              <a:gdLst/>
              <a:ahLst/>
              <a:cxnLst/>
              <a:rect l="l" t="t" r="r" b="b"/>
              <a:pathLst>
                <a:path w="1062989">
                  <a:moveTo>
                    <a:pt x="0" y="0"/>
                  </a:moveTo>
                  <a:lnTo>
                    <a:pt x="0" y="0"/>
                  </a:lnTo>
                  <a:lnTo>
                    <a:pt x="1062810" y="0"/>
                  </a:lnTo>
                </a:path>
              </a:pathLst>
            </a:custGeom>
            <a:ln w="6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"/>
            <p:cNvSpPr/>
            <p:nvPr/>
          </p:nvSpPr>
          <p:spPr>
            <a:xfrm>
              <a:off x="5458100" y="5449914"/>
              <a:ext cx="70485" cy="72390"/>
            </a:xfrm>
            <a:custGeom>
              <a:avLst/>
              <a:gdLst/>
              <a:ahLst/>
              <a:cxnLst/>
              <a:rect l="l" t="t" r="r" b="b"/>
              <a:pathLst>
                <a:path w="70485" h="72389">
                  <a:moveTo>
                    <a:pt x="0" y="0"/>
                  </a:moveTo>
                  <a:lnTo>
                    <a:pt x="5783" y="17477"/>
                  </a:lnTo>
                  <a:lnTo>
                    <a:pt x="7034" y="36519"/>
                  </a:lnTo>
                  <a:lnTo>
                    <a:pt x="5783" y="53997"/>
                  </a:lnTo>
                  <a:lnTo>
                    <a:pt x="0" y="71865"/>
                  </a:lnTo>
                  <a:lnTo>
                    <a:pt x="70187" y="365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"/>
            <p:cNvSpPr/>
            <p:nvPr/>
          </p:nvSpPr>
          <p:spPr>
            <a:xfrm>
              <a:off x="4981173" y="4377483"/>
              <a:ext cx="7620" cy="2284095"/>
            </a:xfrm>
            <a:custGeom>
              <a:avLst/>
              <a:gdLst/>
              <a:ahLst/>
              <a:cxnLst/>
              <a:rect l="l" t="t" r="r" b="b"/>
              <a:pathLst>
                <a:path w="7620" h="2284095">
                  <a:moveTo>
                    <a:pt x="0" y="2283536"/>
                  </a:moveTo>
                  <a:lnTo>
                    <a:pt x="0" y="2283536"/>
                  </a:lnTo>
                  <a:lnTo>
                    <a:pt x="7034" y="0"/>
                  </a:lnTo>
                </a:path>
              </a:pathLst>
            </a:custGeom>
            <a:ln w="6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5"/>
            <p:cNvSpPr/>
            <p:nvPr/>
          </p:nvSpPr>
          <p:spPr>
            <a:xfrm>
              <a:off x="4953191" y="4322250"/>
              <a:ext cx="69215" cy="71755"/>
            </a:xfrm>
            <a:custGeom>
              <a:avLst/>
              <a:gdLst/>
              <a:ahLst/>
              <a:cxnLst/>
              <a:rect l="l" t="t" r="r" b="b"/>
              <a:pathLst>
                <a:path w="69214" h="71754">
                  <a:moveTo>
                    <a:pt x="35015" y="0"/>
                  </a:moveTo>
                  <a:lnTo>
                    <a:pt x="0" y="71505"/>
                  </a:lnTo>
                  <a:lnTo>
                    <a:pt x="16257" y="65716"/>
                  </a:lnTo>
                  <a:lnTo>
                    <a:pt x="35015" y="63369"/>
                  </a:lnTo>
                  <a:lnTo>
                    <a:pt x="65215" y="63369"/>
                  </a:lnTo>
                  <a:lnTo>
                    <a:pt x="35015" y="0"/>
                  </a:lnTo>
                  <a:close/>
                </a:path>
                <a:path w="69214" h="71754">
                  <a:moveTo>
                    <a:pt x="65215" y="63369"/>
                  </a:moveTo>
                  <a:lnTo>
                    <a:pt x="35015" y="63369"/>
                  </a:lnTo>
                  <a:lnTo>
                    <a:pt x="52835" y="65716"/>
                  </a:lnTo>
                  <a:lnTo>
                    <a:pt x="69092" y="71505"/>
                  </a:lnTo>
                  <a:lnTo>
                    <a:pt x="65215" y="633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"/>
            <p:cNvSpPr/>
            <p:nvPr/>
          </p:nvSpPr>
          <p:spPr>
            <a:xfrm>
              <a:off x="4735909" y="4370442"/>
              <a:ext cx="7620" cy="2284095"/>
            </a:xfrm>
            <a:custGeom>
              <a:avLst/>
              <a:gdLst/>
              <a:ahLst/>
              <a:cxnLst/>
              <a:rect l="l" t="t" r="r" b="b"/>
              <a:pathLst>
                <a:path w="7620" h="2284095">
                  <a:moveTo>
                    <a:pt x="0" y="2283586"/>
                  </a:moveTo>
                  <a:lnTo>
                    <a:pt x="0" y="2283586"/>
                  </a:lnTo>
                  <a:lnTo>
                    <a:pt x="7034" y="0"/>
                  </a:lnTo>
                </a:path>
              </a:pathLst>
            </a:custGeom>
            <a:ln w="69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"/>
            <p:cNvSpPr/>
            <p:nvPr/>
          </p:nvSpPr>
          <p:spPr>
            <a:xfrm>
              <a:off x="4707615" y="4316461"/>
              <a:ext cx="69850" cy="71755"/>
            </a:xfrm>
            <a:custGeom>
              <a:avLst/>
              <a:gdLst/>
              <a:ahLst/>
              <a:cxnLst/>
              <a:rect l="l" t="t" r="r" b="b"/>
              <a:pathLst>
                <a:path w="69850" h="71754">
                  <a:moveTo>
                    <a:pt x="35328" y="0"/>
                  </a:moveTo>
                  <a:lnTo>
                    <a:pt x="0" y="71505"/>
                  </a:lnTo>
                  <a:lnTo>
                    <a:pt x="16257" y="65716"/>
                  </a:lnTo>
                  <a:lnTo>
                    <a:pt x="35328" y="63369"/>
                  </a:lnTo>
                  <a:lnTo>
                    <a:pt x="65527" y="63369"/>
                  </a:lnTo>
                  <a:lnTo>
                    <a:pt x="35328" y="0"/>
                  </a:lnTo>
                  <a:close/>
                </a:path>
                <a:path w="69850" h="71754">
                  <a:moveTo>
                    <a:pt x="65527" y="63369"/>
                  </a:moveTo>
                  <a:lnTo>
                    <a:pt x="35328" y="63369"/>
                  </a:lnTo>
                  <a:lnTo>
                    <a:pt x="52679" y="65716"/>
                  </a:lnTo>
                  <a:lnTo>
                    <a:pt x="69405" y="71505"/>
                  </a:lnTo>
                  <a:lnTo>
                    <a:pt x="65527" y="6336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8"/>
            <p:cNvSpPr/>
            <p:nvPr/>
          </p:nvSpPr>
          <p:spPr>
            <a:xfrm>
              <a:off x="5162580" y="4392661"/>
              <a:ext cx="0" cy="2284095"/>
            </a:xfrm>
            <a:custGeom>
              <a:avLst/>
              <a:gdLst/>
              <a:ahLst/>
              <a:cxnLst/>
              <a:rect l="l" t="t" r="r" b="b"/>
              <a:pathLst>
                <a:path h="2284095">
                  <a:moveTo>
                    <a:pt x="0" y="0"/>
                  </a:moveTo>
                  <a:lnTo>
                    <a:pt x="0" y="2283508"/>
                  </a:lnTo>
                </a:path>
              </a:pathLst>
            </a:custGeom>
            <a:ln w="5783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9"/>
            <p:cNvSpPr/>
            <p:nvPr/>
          </p:nvSpPr>
          <p:spPr>
            <a:xfrm>
              <a:off x="5130144" y="4338679"/>
              <a:ext cx="71120" cy="72390"/>
            </a:xfrm>
            <a:custGeom>
              <a:avLst/>
              <a:gdLst/>
              <a:ahLst/>
              <a:cxnLst/>
              <a:rect l="l" t="t" r="r" b="b"/>
              <a:pathLst>
                <a:path w="71120" h="72389">
                  <a:moveTo>
                    <a:pt x="35328" y="0"/>
                  </a:moveTo>
                  <a:lnTo>
                    <a:pt x="0" y="71818"/>
                  </a:lnTo>
                  <a:lnTo>
                    <a:pt x="17820" y="64777"/>
                  </a:lnTo>
                  <a:lnTo>
                    <a:pt x="35328" y="63682"/>
                  </a:lnTo>
                  <a:lnTo>
                    <a:pt x="66653" y="63682"/>
                  </a:lnTo>
                  <a:lnTo>
                    <a:pt x="35328" y="0"/>
                  </a:lnTo>
                  <a:close/>
                </a:path>
                <a:path w="71120" h="72389">
                  <a:moveTo>
                    <a:pt x="66653" y="63682"/>
                  </a:moveTo>
                  <a:lnTo>
                    <a:pt x="35328" y="63682"/>
                  </a:lnTo>
                  <a:lnTo>
                    <a:pt x="53148" y="64777"/>
                  </a:lnTo>
                  <a:lnTo>
                    <a:pt x="70656" y="71818"/>
                  </a:lnTo>
                  <a:lnTo>
                    <a:pt x="66653" y="6368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0"/>
            <p:cNvSpPr/>
            <p:nvPr/>
          </p:nvSpPr>
          <p:spPr>
            <a:xfrm>
              <a:off x="4735909" y="4410498"/>
              <a:ext cx="426720" cy="2157095"/>
            </a:xfrm>
            <a:custGeom>
              <a:avLst/>
              <a:gdLst/>
              <a:ahLst/>
              <a:cxnLst/>
              <a:rect l="l" t="t" r="r" b="b"/>
              <a:pathLst>
                <a:path w="426720" h="2157095">
                  <a:moveTo>
                    <a:pt x="7034" y="0"/>
                  </a:moveTo>
                  <a:lnTo>
                    <a:pt x="64403" y="65716"/>
                  </a:lnTo>
                  <a:lnTo>
                    <a:pt x="118333" y="133936"/>
                  </a:lnTo>
                  <a:lnTo>
                    <a:pt x="168824" y="205911"/>
                  </a:lnTo>
                  <a:lnTo>
                    <a:pt x="214625" y="280859"/>
                  </a:lnTo>
                  <a:lnTo>
                    <a:pt x="255737" y="358467"/>
                  </a:lnTo>
                  <a:lnTo>
                    <a:pt x="293410" y="437327"/>
                  </a:lnTo>
                  <a:lnTo>
                    <a:pt x="327487" y="519786"/>
                  </a:lnTo>
                  <a:lnTo>
                    <a:pt x="355781" y="602088"/>
                  </a:lnTo>
                  <a:lnTo>
                    <a:pt x="379072" y="686737"/>
                  </a:lnTo>
                  <a:lnTo>
                    <a:pt x="399237" y="772575"/>
                  </a:lnTo>
                  <a:lnTo>
                    <a:pt x="413306" y="859571"/>
                  </a:lnTo>
                  <a:lnTo>
                    <a:pt x="421434" y="946583"/>
                  </a:lnTo>
                  <a:lnTo>
                    <a:pt x="426124" y="1035926"/>
                  </a:lnTo>
                  <a:lnTo>
                    <a:pt x="426124" y="1122922"/>
                  </a:lnTo>
                  <a:lnTo>
                    <a:pt x="420340" y="1211107"/>
                  </a:lnTo>
                  <a:lnTo>
                    <a:pt x="412055" y="1299277"/>
                  </a:lnTo>
                  <a:lnTo>
                    <a:pt x="395486" y="1386273"/>
                  </a:lnTo>
                  <a:lnTo>
                    <a:pt x="376727" y="1472127"/>
                  </a:lnTo>
                  <a:lnTo>
                    <a:pt x="352342" y="1556792"/>
                  </a:lnTo>
                  <a:lnTo>
                    <a:pt x="322797" y="1639141"/>
                  </a:lnTo>
                  <a:lnTo>
                    <a:pt x="289814" y="1720316"/>
                  </a:lnTo>
                  <a:lnTo>
                    <a:pt x="252298" y="1800334"/>
                  </a:lnTo>
                  <a:lnTo>
                    <a:pt x="209935" y="1876471"/>
                  </a:lnTo>
                  <a:lnTo>
                    <a:pt x="163040" y="1950653"/>
                  </a:lnTo>
                  <a:lnTo>
                    <a:pt x="112549" y="2022518"/>
                  </a:lnTo>
                  <a:lnTo>
                    <a:pt x="58619" y="2091661"/>
                  </a:lnTo>
                  <a:lnTo>
                    <a:pt x="0" y="2156517"/>
                  </a:lnTo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1"/>
            <p:cNvSpPr/>
            <p:nvPr/>
          </p:nvSpPr>
          <p:spPr>
            <a:xfrm>
              <a:off x="6335048" y="1497693"/>
              <a:ext cx="2351188" cy="23449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2"/>
            <p:cNvSpPr txBox="1"/>
            <p:nvPr/>
          </p:nvSpPr>
          <p:spPr>
            <a:xfrm>
              <a:off x="6787708" y="1122000"/>
              <a:ext cx="1392555" cy="3162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indent="145415">
                <a:lnSpc>
                  <a:spcPct val="104200"/>
                </a:lnSpc>
              </a:pP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o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c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us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d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in</a:t>
              </a:r>
              <a:r>
                <a:rPr sz="1000" b="1" spc="4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c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en</a:t>
              </a:r>
              <a:r>
                <a:rPr sz="1000" b="1" dirty="0">
                  <a:solidFill>
                    <a:srgbClr val="0000FF"/>
                  </a:solidFill>
                  <a:latin typeface="Arial"/>
                  <a:cs typeface="Arial"/>
                </a:rPr>
                <a:t>t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r (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p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dirty="0">
                  <a:solidFill>
                    <a:srgbClr val="0000FF"/>
                  </a:solidFill>
                  <a:latin typeface="Arial"/>
                  <a:cs typeface="Arial"/>
                </a:rPr>
                <a:t>r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ax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l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m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g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p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l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ne)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78" name="object 13"/>
            <p:cNvSpPr/>
            <p:nvPr/>
          </p:nvSpPr>
          <p:spPr>
            <a:xfrm>
              <a:off x="7484928" y="2637404"/>
              <a:ext cx="67310" cy="73025"/>
            </a:xfrm>
            <a:custGeom>
              <a:avLst/>
              <a:gdLst/>
              <a:ahLst/>
              <a:cxnLst/>
              <a:rect l="l" t="t" r="r" b="b"/>
              <a:pathLst>
                <a:path w="67309" h="73025">
                  <a:moveTo>
                    <a:pt x="39861" y="0"/>
                  </a:moveTo>
                  <a:lnTo>
                    <a:pt x="28293" y="0"/>
                  </a:lnTo>
                  <a:lnTo>
                    <a:pt x="16257" y="3442"/>
                  </a:lnTo>
                  <a:lnTo>
                    <a:pt x="6878" y="11578"/>
                  </a:lnTo>
                  <a:lnTo>
                    <a:pt x="2344" y="23313"/>
                  </a:lnTo>
                  <a:lnTo>
                    <a:pt x="0" y="35361"/>
                  </a:lnTo>
                  <a:lnTo>
                    <a:pt x="2344" y="49287"/>
                  </a:lnTo>
                  <a:lnTo>
                    <a:pt x="6878" y="60865"/>
                  </a:lnTo>
                  <a:lnTo>
                    <a:pt x="16257" y="69002"/>
                  </a:lnTo>
                  <a:lnTo>
                    <a:pt x="28293" y="72601"/>
                  </a:lnTo>
                  <a:lnTo>
                    <a:pt x="39861" y="72601"/>
                  </a:lnTo>
                  <a:lnTo>
                    <a:pt x="50334" y="69002"/>
                  </a:lnTo>
                  <a:lnTo>
                    <a:pt x="58619" y="60865"/>
                  </a:lnTo>
                  <a:lnTo>
                    <a:pt x="65497" y="49287"/>
                  </a:lnTo>
                  <a:lnTo>
                    <a:pt x="67060" y="35361"/>
                  </a:lnTo>
                  <a:lnTo>
                    <a:pt x="65497" y="23313"/>
                  </a:lnTo>
                  <a:lnTo>
                    <a:pt x="58619" y="11578"/>
                  </a:lnTo>
                  <a:lnTo>
                    <a:pt x="50334" y="3442"/>
                  </a:lnTo>
                  <a:lnTo>
                    <a:pt x="39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4"/>
            <p:cNvSpPr/>
            <p:nvPr/>
          </p:nvSpPr>
          <p:spPr>
            <a:xfrm>
              <a:off x="7484928" y="2637404"/>
              <a:ext cx="67310" cy="73025"/>
            </a:xfrm>
            <a:custGeom>
              <a:avLst/>
              <a:gdLst/>
              <a:ahLst/>
              <a:cxnLst/>
              <a:rect l="l" t="t" r="r" b="b"/>
              <a:pathLst>
                <a:path w="67309" h="73025">
                  <a:moveTo>
                    <a:pt x="0" y="35361"/>
                  </a:moveTo>
                  <a:lnTo>
                    <a:pt x="2344" y="23313"/>
                  </a:lnTo>
                  <a:lnTo>
                    <a:pt x="6878" y="11578"/>
                  </a:lnTo>
                  <a:lnTo>
                    <a:pt x="16257" y="3442"/>
                  </a:lnTo>
                  <a:lnTo>
                    <a:pt x="28293" y="0"/>
                  </a:lnTo>
                  <a:lnTo>
                    <a:pt x="39861" y="0"/>
                  </a:lnTo>
                  <a:lnTo>
                    <a:pt x="50334" y="3442"/>
                  </a:lnTo>
                  <a:lnTo>
                    <a:pt x="58619" y="11578"/>
                  </a:lnTo>
                  <a:lnTo>
                    <a:pt x="65497" y="23313"/>
                  </a:lnTo>
                  <a:lnTo>
                    <a:pt x="67060" y="35361"/>
                  </a:lnTo>
                  <a:lnTo>
                    <a:pt x="65497" y="49287"/>
                  </a:lnTo>
                  <a:lnTo>
                    <a:pt x="58619" y="60865"/>
                  </a:lnTo>
                  <a:lnTo>
                    <a:pt x="50334" y="69002"/>
                  </a:lnTo>
                  <a:lnTo>
                    <a:pt x="39861" y="72601"/>
                  </a:lnTo>
                  <a:lnTo>
                    <a:pt x="28293" y="72601"/>
                  </a:lnTo>
                  <a:lnTo>
                    <a:pt x="16257" y="69002"/>
                  </a:lnTo>
                  <a:lnTo>
                    <a:pt x="6878" y="60865"/>
                  </a:lnTo>
                  <a:lnTo>
                    <a:pt x="2344" y="49287"/>
                  </a:lnTo>
                  <a:lnTo>
                    <a:pt x="0" y="35361"/>
                  </a:lnTo>
                  <a:close/>
                </a:path>
              </a:pathLst>
            </a:custGeom>
            <a:ln w="1281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15"/>
            <p:cNvSpPr txBox="1"/>
            <p:nvPr/>
          </p:nvSpPr>
          <p:spPr>
            <a:xfrm>
              <a:off x="4313497" y="1161900"/>
              <a:ext cx="1306195" cy="3162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46990" marR="5080" indent="-34925">
                <a:lnSpc>
                  <a:spcPct val="104299"/>
                </a:lnSpc>
              </a:pP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o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c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us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d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in</a:t>
              </a:r>
              <a:r>
                <a:rPr sz="1000" b="1" spc="4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fi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l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d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dirty="0">
                  <a:solidFill>
                    <a:srgbClr val="0000FF"/>
                  </a:solidFill>
                  <a:latin typeface="Arial"/>
                  <a:cs typeface="Arial"/>
                </a:rPr>
                <a:t>z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on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e (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m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n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m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g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p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l</a:t>
              </a:r>
              <a:r>
                <a:rPr sz="1000" b="1" spc="25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ne)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81" name="object 16"/>
            <p:cNvSpPr/>
            <p:nvPr/>
          </p:nvSpPr>
          <p:spPr>
            <a:xfrm>
              <a:off x="3827854" y="1520224"/>
              <a:ext cx="2317110" cy="23445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17"/>
            <p:cNvSpPr/>
            <p:nvPr/>
          </p:nvSpPr>
          <p:spPr>
            <a:xfrm>
              <a:off x="4289619" y="1980083"/>
              <a:ext cx="1423035" cy="1430020"/>
            </a:xfrm>
            <a:custGeom>
              <a:avLst/>
              <a:gdLst/>
              <a:ahLst/>
              <a:cxnLst/>
              <a:rect l="l" t="t" r="r" b="b"/>
              <a:pathLst>
                <a:path w="1423035" h="1430020">
                  <a:moveTo>
                    <a:pt x="0" y="715840"/>
                  </a:moveTo>
                  <a:lnTo>
                    <a:pt x="2344" y="654974"/>
                  </a:lnTo>
                  <a:lnTo>
                    <a:pt x="8128" y="593482"/>
                  </a:lnTo>
                  <a:lnTo>
                    <a:pt x="20946" y="533711"/>
                  </a:lnTo>
                  <a:lnTo>
                    <a:pt x="40017" y="476288"/>
                  </a:lnTo>
                  <a:lnTo>
                    <a:pt x="62058" y="420741"/>
                  </a:lnTo>
                  <a:lnTo>
                    <a:pt x="89257" y="366760"/>
                  </a:lnTo>
                  <a:lnTo>
                    <a:pt x="121928" y="315126"/>
                  </a:lnTo>
                  <a:lnTo>
                    <a:pt x="156005" y="265682"/>
                  </a:lnTo>
                  <a:lnTo>
                    <a:pt x="197117" y="219837"/>
                  </a:lnTo>
                  <a:lnTo>
                    <a:pt x="240574" y="178686"/>
                  </a:lnTo>
                  <a:lnTo>
                    <a:pt x="287626" y="139882"/>
                  </a:lnTo>
                  <a:lnTo>
                    <a:pt x="336866" y="105772"/>
                  </a:lnTo>
                  <a:lnTo>
                    <a:pt x="389702" y="76199"/>
                  </a:lnTo>
                  <a:lnTo>
                    <a:pt x="445195" y="51634"/>
                  </a:lnTo>
                  <a:lnTo>
                    <a:pt x="502564" y="31450"/>
                  </a:lnTo>
                  <a:lnTo>
                    <a:pt x="559933" y="15177"/>
                  </a:lnTo>
                  <a:lnTo>
                    <a:pt x="620115" y="4694"/>
                  </a:lnTo>
                  <a:lnTo>
                    <a:pt x="679829" y="0"/>
                  </a:lnTo>
                  <a:lnTo>
                    <a:pt x="740793" y="0"/>
                  </a:lnTo>
                  <a:lnTo>
                    <a:pt x="800976" y="4694"/>
                  </a:lnTo>
                  <a:lnTo>
                    <a:pt x="860690" y="15177"/>
                  </a:lnTo>
                  <a:lnTo>
                    <a:pt x="919309" y="31450"/>
                  </a:lnTo>
                  <a:lnTo>
                    <a:pt x="975584" y="51634"/>
                  </a:lnTo>
                  <a:lnTo>
                    <a:pt x="1031077" y="76199"/>
                  </a:lnTo>
                  <a:lnTo>
                    <a:pt x="1083913" y="105772"/>
                  </a:lnTo>
                  <a:lnTo>
                    <a:pt x="1133153" y="139882"/>
                  </a:lnTo>
                  <a:lnTo>
                    <a:pt x="1181299" y="178686"/>
                  </a:lnTo>
                  <a:lnTo>
                    <a:pt x="1224756" y="219837"/>
                  </a:lnTo>
                  <a:lnTo>
                    <a:pt x="1264617" y="265682"/>
                  </a:lnTo>
                  <a:lnTo>
                    <a:pt x="1301196" y="315126"/>
                  </a:lnTo>
                  <a:lnTo>
                    <a:pt x="1331365" y="366760"/>
                  </a:lnTo>
                  <a:lnTo>
                    <a:pt x="1359815" y="420741"/>
                  </a:lnTo>
                  <a:lnTo>
                    <a:pt x="1382325" y="476288"/>
                  </a:lnTo>
                  <a:lnTo>
                    <a:pt x="1399676" y="533711"/>
                  </a:lnTo>
                  <a:lnTo>
                    <a:pt x="1412494" y="593482"/>
                  </a:lnTo>
                  <a:lnTo>
                    <a:pt x="1420623" y="654974"/>
                  </a:lnTo>
                  <a:lnTo>
                    <a:pt x="1422968" y="715840"/>
                  </a:lnTo>
                  <a:lnTo>
                    <a:pt x="1420623" y="774515"/>
                  </a:lnTo>
                  <a:lnTo>
                    <a:pt x="1412494" y="836007"/>
                  </a:lnTo>
                  <a:lnTo>
                    <a:pt x="1399676" y="894526"/>
                  </a:lnTo>
                  <a:lnTo>
                    <a:pt x="1382325" y="953671"/>
                  </a:lnTo>
                  <a:lnTo>
                    <a:pt x="1359815" y="1008748"/>
                  </a:lnTo>
                  <a:lnTo>
                    <a:pt x="1331365" y="1062729"/>
                  </a:lnTo>
                  <a:lnTo>
                    <a:pt x="1301196" y="1114363"/>
                  </a:lnTo>
                  <a:lnTo>
                    <a:pt x="1264617" y="1163807"/>
                  </a:lnTo>
                  <a:lnTo>
                    <a:pt x="1224756" y="1209965"/>
                  </a:lnTo>
                  <a:lnTo>
                    <a:pt x="1181299" y="1252368"/>
                  </a:lnTo>
                  <a:lnTo>
                    <a:pt x="1133153" y="1289607"/>
                  </a:lnTo>
                  <a:lnTo>
                    <a:pt x="1083913" y="1323717"/>
                  </a:lnTo>
                  <a:lnTo>
                    <a:pt x="1031077" y="1353290"/>
                  </a:lnTo>
                  <a:lnTo>
                    <a:pt x="975584" y="1377855"/>
                  </a:lnTo>
                  <a:lnTo>
                    <a:pt x="919309" y="1399135"/>
                  </a:lnTo>
                  <a:lnTo>
                    <a:pt x="860690" y="1414312"/>
                  </a:lnTo>
                  <a:lnTo>
                    <a:pt x="800976" y="1425108"/>
                  </a:lnTo>
                  <a:lnTo>
                    <a:pt x="740793" y="1429803"/>
                  </a:lnTo>
                  <a:lnTo>
                    <a:pt x="679829" y="1429803"/>
                  </a:lnTo>
                  <a:lnTo>
                    <a:pt x="620115" y="1425108"/>
                  </a:lnTo>
                  <a:lnTo>
                    <a:pt x="559933" y="1414312"/>
                  </a:lnTo>
                  <a:lnTo>
                    <a:pt x="502564" y="1399135"/>
                  </a:lnTo>
                  <a:lnTo>
                    <a:pt x="445195" y="1377855"/>
                  </a:lnTo>
                  <a:lnTo>
                    <a:pt x="389702" y="1353290"/>
                  </a:lnTo>
                  <a:lnTo>
                    <a:pt x="336866" y="1323717"/>
                  </a:lnTo>
                  <a:lnTo>
                    <a:pt x="287626" y="1289607"/>
                  </a:lnTo>
                  <a:lnTo>
                    <a:pt x="240574" y="1252368"/>
                  </a:lnTo>
                  <a:lnTo>
                    <a:pt x="197117" y="1209965"/>
                  </a:lnTo>
                  <a:lnTo>
                    <a:pt x="156005" y="1163807"/>
                  </a:lnTo>
                  <a:lnTo>
                    <a:pt x="121928" y="1114363"/>
                  </a:lnTo>
                  <a:lnTo>
                    <a:pt x="89257" y="1062729"/>
                  </a:lnTo>
                  <a:lnTo>
                    <a:pt x="62058" y="1008748"/>
                  </a:lnTo>
                  <a:lnTo>
                    <a:pt x="40017" y="953671"/>
                  </a:lnTo>
                  <a:lnTo>
                    <a:pt x="20946" y="894526"/>
                  </a:lnTo>
                  <a:lnTo>
                    <a:pt x="8128" y="836007"/>
                  </a:lnTo>
                  <a:lnTo>
                    <a:pt x="2344" y="774515"/>
                  </a:lnTo>
                  <a:lnTo>
                    <a:pt x="0" y="715840"/>
                  </a:lnTo>
                  <a:close/>
                </a:path>
              </a:pathLst>
            </a:custGeom>
            <a:ln w="128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18"/>
            <p:cNvSpPr/>
            <p:nvPr/>
          </p:nvSpPr>
          <p:spPr>
            <a:xfrm>
              <a:off x="1321816" y="1488305"/>
              <a:ext cx="2325239" cy="234341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19"/>
            <p:cNvSpPr txBox="1"/>
            <p:nvPr/>
          </p:nvSpPr>
          <p:spPr>
            <a:xfrm>
              <a:off x="1671181" y="1130450"/>
              <a:ext cx="1598930" cy="15747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oc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us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d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a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t</a:t>
              </a:r>
              <a:r>
                <a:rPr sz="1000" b="1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5" dirty="0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i</a:t>
              </a:r>
              <a:r>
                <a:rPr sz="1000" b="1" spc="2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ld</a:t>
              </a:r>
              <a:r>
                <a:rPr sz="1000" b="1" spc="10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1000" b="1" spc="0" dirty="0">
                  <a:solidFill>
                    <a:srgbClr val="0000FF"/>
                  </a:solidFill>
                  <a:latin typeface="Arial"/>
                  <a:cs typeface="Arial"/>
                </a:rPr>
                <a:t>bounda</a:t>
              </a:r>
              <a:r>
                <a:rPr sz="1000" b="1" dirty="0">
                  <a:solidFill>
                    <a:srgbClr val="0000FF"/>
                  </a:solidFill>
                  <a:latin typeface="Arial"/>
                  <a:cs typeface="Arial"/>
                </a:rPr>
                <a:t>r</a:t>
              </a:r>
              <a:r>
                <a:rPr sz="1000" b="1" spc="-5" dirty="0">
                  <a:solidFill>
                    <a:srgbClr val="0000FF"/>
                  </a:solidFill>
                  <a:latin typeface="Arial"/>
                  <a:cs typeface="Arial"/>
                </a:rPr>
                <a:t>y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85" name="object 20"/>
            <p:cNvSpPr/>
            <p:nvPr/>
          </p:nvSpPr>
          <p:spPr>
            <a:xfrm>
              <a:off x="1169315" y="1362505"/>
              <a:ext cx="2669540" cy="2682240"/>
            </a:xfrm>
            <a:custGeom>
              <a:avLst/>
              <a:gdLst/>
              <a:ahLst/>
              <a:cxnLst/>
              <a:rect l="l" t="t" r="r" b="b"/>
              <a:pathLst>
                <a:path w="2669540" h="2682240">
                  <a:moveTo>
                    <a:pt x="0" y="1341711"/>
                  </a:moveTo>
                  <a:lnTo>
                    <a:pt x="2329" y="1258157"/>
                  </a:lnTo>
                  <a:lnTo>
                    <a:pt x="9313" y="1176951"/>
                  </a:lnTo>
                  <a:lnTo>
                    <a:pt x="21343" y="1094961"/>
                  </a:lnTo>
                  <a:lnTo>
                    <a:pt x="39970" y="1013755"/>
                  </a:lnTo>
                  <a:lnTo>
                    <a:pt x="62089" y="934895"/>
                  </a:lnTo>
                  <a:lnTo>
                    <a:pt x="89253" y="858382"/>
                  </a:lnTo>
                  <a:lnTo>
                    <a:pt x="122238" y="780774"/>
                  </a:lnTo>
                  <a:lnTo>
                    <a:pt x="157550" y="706921"/>
                  </a:lnTo>
                  <a:lnTo>
                    <a:pt x="199850" y="636198"/>
                  </a:lnTo>
                  <a:lnTo>
                    <a:pt x="245635" y="566726"/>
                  </a:lnTo>
                  <a:lnTo>
                    <a:pt x="294923" y="501166"/>
                  </a:lnTo>
                  <a:lnTo>
                    <a:pt x="347696" y="438579"/>
                  </a:lnTo>
                  <a:lnTo>
                    <a:pt x="405127" y="378808"/>
                  </a:lnTo>
                  <a:lnTo>
                    <a:pt x="466045" y="323575"/>
                  </a:lnTo>
                  <a:lnTo>
                    <a:pt x="529698" y="271471"/>
                  </a:lnTo>
                  <a:lnTo>
                    <a:pt x="596430" y="224531"/>
                  </a:lnTo>
                  <a:lnTo>
                    <a:pt x="667070" y="179938"/>
                  </a:lnTo>
                  <a:lnTo>
                    <a:pt x="740024" y="140977"/>
                  </a:lnTo>
                  <a:lnTo>
                    <a:pt x="813744" y="106085"/>
                  </a:lnTo>
                  <a:lnTo>
                    <a:pt x="890200" y="77764"/>
                  </a:lnTo>
                  <a:lnTo>
                    <a:pt x="968969" y="51634"/>
                  </a:lnTo>
                  <a:lnTo>
                    <a:pt x="1048519" y="30667"/>
                  </a:lnTo>
                  <a:lnTo>
                    <a:pt x="1129617" y="16742"/>
                  </a:lnTo>
                  <a:lnTo>
                    <a:pt x="1211888" y="5789"/>
                  </a:lnTo>
                  <a:lnTo>
                    <a:pt x="1292986" y="0"/>
                  </a:lnTo>
                  <a:lnTo>
                    <a:pt x="1375256" y="0"/>
                  </a:lnTo>
                  <a:lnTo>
                    <a:pt x="1457527" y="5789"/>
                  </a:lnTo>
                  <a:lnTo>
                    <a:pt x="1538203" y="16742"/>
                  </a:lnTo>
                  <a:lnTo>
                    <a:pt x="1619332" y="30667"/>
                  </a:lnTo>
                  <a:lnTo>
                    <a:pt x="1699211" y="51634"/>
                  </a:lnTo>
                  <a:lnTo>
                    <a:pt x="1777996" y="77764"/>
                  </a:lnTo>
                  <a:lnTo>
                    <a:pt x="1854123" y="106085"/>
                  </a:lnTo>
                  <a:lnTo>
                    <a:pt x="1929468" y="140977"/>
                  </a:lnTo>
                  <a:lnTo>
                    <a:pt x="2001219" y="179938"/>
                  </a:lnTo>
                  <a:lnTo>
                    <a:pt x="2071406" y="224531"/>
                  </a:lnTo>
                  <a:lnTo>
                    <a:pt x="2138623" y="271471"/>
                  </a:lnTo>
                  <a:lnTo>
                    <a:pt x="2203026" y="323575"/>
                  </a:lnTo>
                  <a:lnTo>
                    <a:pt x="2264303" y="378808"/>
                  </a:lnTo>
                  <a:lnTo>
                    <a:pt x="2320577" y="438579"/>
                  </a:lnTo>
                  <a:lnTo>
                    <a:pt x="2374507" y="501166"/>
                  </a:lnTo>
                  <a:lnTo>
                    <a:pt x="2423748" y="566726"/>
                  </a:lnTo>
                  <a:lnTo>
                    <a:pt x="2468455" y="636198"/>
                  </a:lnTo>
                  <a:lnTo>
                    <a:pt x="2510661" y="706921"/>
                  </a:lnTo>
                  <a:lnTo>
                    <a:pt x="2547239" y="780774"/>
                  </a:lnTo>
                  <a:lnTo>
                    <a:pt x="2578972" y="858382"/>
                  </a:lnTo>
                  <a:lnTo>
                    <a:pt x="2606953" y="934895"/>
                  </a:lnTo>
                  <a:lnTo>
                    <a:pt x="2628212" y="1013755"/>
                  </a:lnTo>
                  <a:lnTo>
                    <a:pt x="2646971" y="1094961"/>
                  </a:lnTo>
                  <a:lnTo>
                    <a:pt x="2658538" y="1176951"/>
                  </a:lnTo>
                  <a:lnTo>
                    <a:pt x="2665885" y="1258157"/>
                  </a:lnTo>
                  <a:lnTo>
                    <a:pt x="2669481" y="1341711"/>
                  </a:lnTo>
                  <a:lnTo>
                    <a:pt x="2665885" y="1424013"/>
                  </a:lnTo>
                  <a:lnTo>
                    <a:pt x="2658538" y="1506315"/>
                  </a:lnTo>
                  <a:lnTo>
                    <a:pt x="2646971" y="1588617"/>
                  </a:lnTo>
                  <a:lnTo>
                    <a:pt x="2628212" y="1668729"/>
                  </a:lnTo>
                  <a:lnTo>
                    <a:pt x="2606953" y="1748684"/>
                  </a:lnTo>
                  <a:lnTo>
                    <a:pt x="2578972" y="1826448"/>
                  </a:lnTo>
                  <a:lnTo>
                    <a:pt x="2547239" y="1902492"/>
                  </a:lnTo>
                  <a:lnTo>
                    <a:pt x="2510661" y="1975562"/>
                  </a:lnTo>
                  <a:lnTo>
                    <a:pt x="2468455" y="2048633"/>
                  </a:lnTo>
                  <a:lnTo>
                    <a:pt x="2423748" y="2117792"/>
                  </a:lnTo>
                  <a:lnTo>
                    <a:pt x="2374507" y="2182569"/>
                  </a:lnTo>
                  <a:lnTo>
                    <a:pt x="2320577" y="2245939"/>
                  </a:lnTo>
                  <a:lnTo>
                    <a:pt x="2264303" y="2306179"/>
                  </a:lnTo>
                  <a:lnTo>
                    <a:pt x="2203026" y="2361256"/>
                  </a:lnTo>
                  <a:lnTo>
                    <a:pt x="2138623" y="2412890"/>
                  </a:lnTo>
                  <a:lnTo>
                    <a:pt x="2071406" y="2459987"/>
                  </a:lnTo>
                  <a:lnTo>
                    <a:pt x="2001219" y="2503485"/>
                  </a:lnTo>
                  <a:lnTo>
                    <a:pt x="1929468" y="2542289"/>
                  </a:lnTo>
                  <a:lnTo>
                    <a:pt x="1854123" y="2576399"/>
                  </a:lnTo>
                  <a:lnTo>
                    <a:pt x="1777996" y="2607066"/>
                  </a:lnTo>
                  <a:lnTo>
                    <a:pt x="1699211" y="2631632"/>
                  </a:lnTo>
                  <a:lnTo>
                    <a:pt x="1619332" y="2651816"/>
                  </a:lnTo>
                  <a:lnTo>
                    <a:pt x="1538203" y="2668089"/>
                  </a:lnTo>
                  <a:lnTo>
                    <a:pt x="1457527" y="2677477"/>
                  </a:lnTo>
                  <a:lnTo>
                    <a:pt x="1375256" y="2682171"/>
                  </a:lnTo>
                  <a:lnTo>
                    <a:pt x="1292986" y="2682171"/>
                  </a:lnTo>
                  <a:lnTo>
                    <a:pt x="1211888" y="2677477"/>
                  </a:lnTo>
                  <a:lnTo>
                    <a:pt x="1129617" y="2668089"/>
                  </a:lnTo>
                  <a:lnTo>
                    <a:pt x="1048519" y="2651816"/>
                  </a:lnTo>
                  <a:lnTo>
                    <a:pt x="968969" y="2631632"/>
                  </a:lnTo>
                  <a:lnTo>
                    <a:pt x="890200" y="2607066"/>
                  </a:lnTo>
                  <a:lnTo>
                    <a:pt x="813744" y="2576399"/>
                  </a:lnTo>
                  <a:lnTo>
                    <a:pt x="740024" y="2542289"/>
                  </a:lnTo>
                  <a:lnTo>
                    <a:pt x="667070" y="2503485"/>
                  </a:lnTo>
                  <a:lnTo>
                    <a:pt x="596430" y="2459987"/>
                  </a:lnTo>
                  <a:lnTo>
                    <a:pt x="529698" y="2412890"/>
                  </a:lnTo>
                  <a:lnTo>
                    <a:pt x="466045" y="2361256"/>
                  </a:lnTo>
                  <a:lnTo>
                    <a:pt x="405127" y="2306179"/>
                  </a:lnTo>
                  <a:lnTo>
                    <a:pt x="347696" y="2245939"/>
                  </a:lnTo>
                  <a:lnTo>
                    <a:pt x="294923" y="2182569"/>
                  </a:lnTo>
                  <a:lnTo>
                    <a:pt x="245635" y="2117792"/>
                  </a:lnTo>
                  <a:lnTo>
                    <a:pt x="199850" y="2048633"/>
                  </a:lnTo>
                  <a:lnTo>
                    <a:pt x="157550" y="1975562"/>
                  </a:lnTo>
                  <a:lnTo>
                    <a:pt x="122238" y="1902492"/>
                  </a:lnTo>
                  <a:lnTo>
                    <a:pt x="89253" y="1826448"/>
                  </a:lnTo>
                  <a:lnTo>
                    <a:pt x="62089" y="1748684"/>
                  </a:lnTo>
                  <a:lnTo>
                    <a:pt x="39970" y="1668729"/>
                  </a:lnTo>
                  <a:lnTo>
                    <a:pt x="21343" y="1588617"/>
                  </a:lnTo>
                  <a:lnTo>
                    <a:pt x="9313" y="1506315"/>
                  </a:lnTo>
                  <a:lnTo>
                    <a:pt x="2329" y="1424013"/>
                  </a:lnTo>
                  <a:lnTo>
                    <a:pt x="0" y="1341711"/>
                  </a:lnTo>
                  <a:close/>
                </a:path>
              </a:pathLst>
            </a:custGeom>
            <a:ln w="1281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21"/>
            <p:cNvSpPr txBox="1"/>
            <p:nvPr/>
          </p:nvSpPr>
          <p:spPr>
            <a:xfrm>
              <a:off x="3953384" y="4565190"/>
              <a:ext cx="1999614" cy="119634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1440" marR="1412875" indent="-79375">
                <a:lnSpc>
                  <a:spcPct val="103499"/>
                </a:lnSpc>
              </a:pPr>
              <a:r>
                <a:rPr sz="1000" b="1" dirty="0">
                  <a:latin typeface="Arial"/>
                  <a:cs typeface="Arial"/>
                </a:rPr>
                <a:t>r</a:t>
              </a:r>
              <a:r>
                <a:rPr sz="1000" b="1" spc="5" dirty="0">
                  <a:latin typeface="Arial"/>
                  <a:cs typeface="Arial"/>
                </a:rPr>
                <a:t>ec</a:t>
              </a:r>
              <a:r>
                <a:rPr sz="1000" b="1" spc="10" dirty="0">
                  <a:latin typeface="Arial"/>
                  <a:cs typeface="Arial"/>
                </a:rPr>
                <a:t>e</a:t>
              </a:r>
              <a:r>
                <a:rPr sz="1000" b="1" spc="-5" dirty="0">
                  <a:latin typeface="Arial"/>
                  <a:cs typeface="Arial"/>
                </a:rPr>
                <a:t>i</a:t>
              </a:r>
              <a:r>
                <a:rPr sz="1000" b="1" spc="-10" dirty="0">
                  <a:latin typeface="Arial"/>
                  <a:cs typeface="Arial"/>
                </a:rPr>
                <a:t>v</a:t>
              </a:r>
              <a:r>
                <a:rPr sz="1000" b="1" spc="-5" dirty="0">
                  <a:latin typeface="Arial"/>
                  <a:cs typeface="Arial"/>
                </a:rPr>
                <a:t>i</a:t>
              </a:r>
              <a:r>
                <a:rPr sz="1000" b="1" spc="0" dirty="0">
                  <a:latin typeface="Arial"/>
                  <a:cs typeface="Arial"/>
                </a:rPr>
                <a:t>n</a:t>
              </a:r>
              <a:r>
                <a:rPr sz="1000" b="1" spc="-5" dirty="0">
                  <a:latin typeface="Arial"/>
                  <a:cs typeface="Arial"/>
                </a:rPr>
                <a:t>g </a:t>
              </a:r>
              <a:r>
                <a:rPr sz="1000" b="1" spc="0" dirty="0">
                  <a:latin typeface="Arial"/>
                  <a:cs typeface="Arial"/>
                </a:rPr>
                <a:t>p</a:t>
              </a:r>
              <a:r>
                <a:rPr sz="1000" b="1" spc="-5" dirty="0">
                  <a:latin typeface="Arial"/>
                  <a:cs typeface="Arial"/>
                </a:rPr>
                <a:t>l</a:t>
              </a:r>
              <a:r>
                <a:rPr sz="1000" b="1" spc="25" dirty="0">
                  <a:latin typeface="Arial"/>
                  <a:cs typeface="Arial"/>
                </a:rPr>
                <a:t>a</a:t>
              </a:r>
              <a:r>
                <a:rPr sz="1000" b="1" spc="0" dirty="0">
                  <a:latin typeface="Arial"/>
                  <a:cs typeface="Arial"/>
                </a:rPr>
                <a:t>nes</a:t>
              </a:r>
              <a:endParaRPr sz="100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100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  <a:spcBef>
                  <a:spcPts val="6"/>
                </a:spcBef>
              </a:pPr>
              <a:endParaRPr sz="850">
                <a:latin typeface="Times New Roman"/>
                <a:cs typeface="Times New Roman"/>
              </a:endParaRPr>
            </a:p>
            <a:p>
              <a:pPr marL="1545590" indent="377190">
                <a:lnSpc>
                  <a:spcPct val="100000"/>
                </a:lnSpc>
              </a:pPr>
              <a:r>
                <a:rPr sz="1000" b="1" spc="-5" dirty="0">
                  <a:latin typeface="Arial"/>
                  <a:cs typeface="Arial"/>
                </a:rPr>
                <a:t>z</a:t>
              </a:r>
              <a:endParaRPr sz="100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7"/>
                </a:spcBef>
              </a:pPr>
              <a:endParaRPr sz="950">
                <a:latin typeface="Times New Roman"/>
                <a:cs typeface="Times New Roman"/>
              </a:endParaRPr>
            </a:p>
            <a:p>
              <a:pPr marL="1545590" marR="20320" indent="26034" algn="r">
                <a:lnSpc>
                  <a:spcPct val="104299"/>
                </a:lnSpc>
              </a:pPr>
              <a:r>
                <a:rPr sz="1000" b="1" spc="-5" dirty="0">
                  <a:latin typeface="Arial"/>
                  <a:cs typeface="Arial"/>
                </a:rPr>
                <a:t>i</a:t>
              </a:r>
              <a:r>
                <a:rPr sz="1000" b="1" spc="10" dirty="0">
                  <a:latin typeface="Arial"/>
                  <a:cs typeface="Arial"/>
                </a:rPr>
                <a:t>m</a:t>
              </a:r>
              <a:r>
                <a:rPr sz="1000" b="1" spc="25" dirty="0">
                  <a:latin typeface="Arial"/>
                  <a:cs typeface="Arial"/>
                </a:rPr>
                <a:t>a</a:t>
              </a:r>
              <a:r>
                <a:rPr sz="1000" b="1" spc="0" dirty="0">
                  <a:latin typeface="Arial"/>
                  <a:cs typeface="Arial"/>
                </a:rPr>
                <a:t>ge </a:t>
              </a:r>
              <a:r>
                <a:rPr sz="1000" b="1" spc="10" dirty="0">
                  <a:latin typeface="Arial"/>
                  <a:cs typeface="Arial"/>
                </a:rPr>
                <a:t>s</a:t>
              </a:r>
              <a:r>
                <a:rPr sz="1000" b="1" spc="0" dirty="0">
                  <a:latin typeface="Arial"/>
                  <a:cs typeface="Arial"/>
                </a:rPr>
                <a:t>phe</a:t>
              </a:r>
              <a:r>
                <a:rPr sz="1000" b="1" spc="10" dirty="0">
                  <a:latin typeface="Arial"/>
                  <a:cs typeface="Arial"/>
                </a:rPr>
                <a:t>r</a:t>
              </a:r>
              <a:r>
                <a:rPr sz="1000" b="1" spc="-5" dirty="0">
                  <a:latin typeface="Arial"/>
                  <a:cs typeface="Arial"/>
                </a:rPr>
                <a:t>e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87" name="object 22"/>
            <p:cNvSpPr txBox="1"/>
            <p:nvPr/>
          </p:nvSpPr>
          <p:spPr>
            <a:xfrm>
              <a:off x="4749939" y="4060778"/>
              <a:ext cx="121920" cy="15747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000" b="1" spc="-25" dirty="0">
                  <a:latin typeface="Arial"/>
                  <a:cs typeface="Arial"/>
                </a:rPr>
                <a:t>y'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88" name="object 23"/>
            <p:cNvSpPr/>
            <p:nvPr/>
          </p:nvSpPr>
          <p:spPr>
            <a:xfrm>
              <a:off x="3425021" y="3968476"/>
              <a:ext cx="1179830" cy="531495"/>
            </a:xfrm>
            <a:custGeom>
              <a:avLst/>
              <a:gdLst/>
              <a:ahLst/>
              <a:cxnLst/>
              <a:rect l="l" t="t" r="r" b="b"/>
              <a:pathLst>
                <a:path w="1179829" h="531495">
                  <a:moveTo>
                    <a:pt x="1179267" y="531364"/>
                  </a:moveTo>
                  <a:lnTo>
                    <a:pt x="1179267" y="531364"/>
                  </a:lnTo>
                  <a:lnTo>
                    <a:pt x="0" y="0"/>
                  </a:lnTo>
                </a:path>
              </a:pathLst>
            </a:custGeom>
            <a:ln w="699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24"/>
            <p:cNvSpPr/>
            <p:nvPr/>
          </p:nvSpPr>
          <p:spPr>
            <a:xfrm>
              <a:off x="3376875" y="3943598"/>
              <a:ext cx="78105" cy="65405"/>
            </a:xfrm>
            <a:custGeom>
              <a:avLst/>
              <a:gdLst/>
              <a:ahLst/>
              <a:cxnLst/>
              <a:rect l="l" t="t" r="r" b="b"/>
              <a:pathLst>
                <a:path w="78105" h="65404">
                  <a:moveTo>
                    <a:pt x="77690" y="0"/>
                  </a:moveTo>
                  <a:lnTo>
                    <a:pt x="0" y="3442"/>
                  </a:lnTo>
                  <a:lnTo>
                    <a:pt x="49396" y="64934"/>
                  </a:lnTo>
                  <a:lnTo>
                    <a:pt x="50490" y="45845"/>
                  </a:lnTo>
                  <a:lnTo>
                    <a:pt x="57837" y="28320"/>
                  </a:lnTo>
                  <a:lnTo>
                    <a:pt x="65966" y="12830"/>
                  </a:lnTo>
                  <a:lnTo>
                    <a:pt x="7769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25"/>
            <p:cNvSpPr/>
            <p:nvPr/>
          </p:nvSpPr>
          <p:spPr>
            <a:xfrm>
              <a:off x="5273801" y="3992885"/>
              <a:ext cx="1177925" cy="533400"/>
            </a:xfrm>
            <a:custGeom>
              <a:avLst/>
              <a:gdLst/>
              <a:ahLst/>
              <a:cxnLst/>
              <a:rect l="l" t="t" r="r" b="b"/>
              <a:pathLst>
                <a:path w="1177925" h="533400">
                  <a:moveTo>
                    <a:pt x="0" y="532929"/>
                  </a:moveTo>
                  <a:lnTo>
                    <a:pt x="0" y="532929"/>
                  </a:lnTo>
                  <a:lnTo>
                    <a:pt x="1177704" y="0"/>
                  </a:lnTo>
                </a:path>
              </a:pathLst>
            </a:custGeom>
            <a:ln w="699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26"/>
            <p:cNvSpPr/>
            <p:nvPr/>
          </p:nvSpPr>
          <p:spPr>
            <a:xfrm>
              <a:off x="6421961" y="3968476"/>
              <a:ext cx="79375" cy="64769"/>
            </a:xfrm>
            <a:custGeom>
              <a:avLst/>
              <a:gdLst/>
              <a:ahLst/>
              <a:cxnLst/>
              <a:rect l="l" t="t" r="r" b="b"/>
              <a:pathLst>
                <a:path w="79375" h="64770">
                  <a:moveTo>
                    <a:pt x="0" y="0"/>
                  </a:moveTo>
                  <a:lnTo>
                    <a:pt x="13287" y="12830"/>
                  </a:lnTo>
                  <a:lnTo>
                    <a:pt x="21415" y="29103"/>
                  </a:lnTo>
                  <a:lnTo>
                    <a:pt x="27199" y="45845"/>
                  </a:lnTo>
                  <a:lnTo>
                    <a:pt x="28293" y="64464"/>
                  </a:lnTo>
                  <a:lnTo>
                    <a:pt x="78784" y="3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27"/>
            <p:cNvSpPr/>
            <p:nvPr/>
          </p:nvSpPr>
          <p:spPr>
            <a:xfrm>
              <a:off x="4978828" y="4001022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39">
                  <a:moveTo>
                    <a:pt x="0" y="230790"/>
                  </a:moveTo>
                  <a:lnTo>
                    <a:pt x="0" y="230790"/>
                  </a:lnTo>
                  <a:lnTo>
                    <a:pt x="0" y="0"/>
                  </a:lnTo>
                </a:path>
              </a:pathLst>
            </a:custGeom>
            <a:ln w="6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28"/>
            <p:cNvSpPr/>
            <p:nvPr/>
          </p:nvSpPr>
          <p:spPr>
            <a:xfrm>
              <a:off x="4943500" y="3947040"/>
              <a:ext cx="71120" cy="72390"/>
            </a:xfrm>
            <a:custGeom>
              <a:avLst/>
              <a:gdLst/>
              <a:ahLst/>
              <a:cxnLst/>
              <a:rect l="l" t="t" r="r" b="b"/>
              <a:pathLst>
                <a:path w="71120" h="72389">
                  <a:moveTo>
                    <a:pt x="35328" y="0"/>
                  </a:moveTo>
                  <a:lnTo>
                    <a:pt x="0" y="71975"/>
                  </a:lnTo>
                  <a:lnTo>
                    <a:pt x="16726" y="64934"/>
                  </a:lnTo>
                  <a:lnTo>
                    <a:pt x="35328" y="62587"/>
                  </a:lnTo>
                  <a:lnTo>
                    <a:pt x="66048" y="62587"/>
                  </a:lnTo>
                  <a:lnTo>
                    <a:pt x="35328" y="0"/>
                  </a:lnTo>
                  <a:close/>
                </a:path>
                <a:path w="71120" h="72389">
                  <a:moveTo>
                    <a:pt x="66048" y="62587"/>
                  </a:moveTo>
                  <a:lnTo>
                    <a:pt x="35328" y="62587"/>
                  </a:lnTo>
                  <a:lnTo>
                    <a:pt x="52835" y="64934"/>
                  </a:lnTo>
                  <a:lnTo>
                    <a:pt x="70656" y="71975"/>
                  </a:lnTo>
                  <a:lnTo>
                    <a:pt x="66048" y="625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29"/>
            <p:cNvSpPr/>
            <p:nvPr/>
          </p:nvSpPr>
          <p:spPr>
            <a:xfrm>
              <a:off x="4969449" y="4733604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4" h="38100">
                  <a:moveTo>
                    <a:pt x="24542" y="0"/>
                  </a:moveTo>
                  <a:lnTo>
                    <a:pt x="15162" y="0"/>
                  </a:lnTo>
                  <a:lnTo>
                    <a:pt x="8284" y="4694"/>
                  </a:lnTo>
                  <a:lnTo>
                    <a:pt x="2344" y="12048"/>
                  </a:lnTo>
                  <a:lnTo>
                    <a:pt x="0" y="19089"/>
                  </a:lnTo>
                  <a:lnTo>
                    <a:pt x="2344" y="27225"/>
                  </a:lnTo>
                  <a:lnTo>
                    <a:pt x="8284" y="34266"/>
                  </a:lnTo>
                  <a:lnTo>
                    <a:pt x="15162" y="37708"/>
                  </a:lnTo>
                  <a:lnTo>
                    <a:pt x="24542" y="37708"/>
                  </a:lnTo>
                  <a:lnTo>
                    <a:pt x="32983" y="34266"/>
                  </a:lnTo>
                  <a:lnTo>
                    <a:pt x="37672" y="27225"/>
                  </a:lnTo>
                  <a:lnTo>
                    <a:pt x="40017" y="19089"/>
                  </a:lnTo>
                  <a:lnTo>
                    <a:pt x="37672" y="12048"/>
                  </a:lnTo>
                  <a:lnTo>
                    <a:pt x="32983" y="4694"/>
                  </a:lnTo>
                  <a:lnTo>
                    <a:pt x="24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30"/>
            <p:cNvSpPr/>
            <p:nvPr/>
          </p:nvSpPr>
          <p:spPr>
            <a:xfrm>
              <a:off x="4969449" y="4733604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4" h="38100">
                  <a:moveTo>
                    <a:pt x="0" y="19089"/>
                  </a:moveTo>
                  <a:lnTo>
                    <a:pt x="2344" y="12048"/>
                  </a:lnTo>
                  <a:lnTo>
                    <a:pt x="8284" y="4694"/>
                  </a:lnTo>
                  <a:lnTo>
                    <a:pt x="15162" y="0"/>
                  </a:lnTo>
                  <a:lnTo>
                    <a:pt x="24542" y="0"/>
                  </a:lnTo>
                  <a:lnTo>
                    <a:pt x="32983" y="4694"/>
                  </a:lnTo>
                  <a:lnTo>
                    <a:pt x="37672" y="12048"/>
                  </a:lnTo>
                  <a:lnTo>
                    <a:pt x="40017" y="19089"/>
                  </a:lnTo>
                  <a:lnTo>
                    <a:pt x="37672" y="27225"/>
                  </a:lnTo>
                  <a:lnTo>
                    <a:pt x="32983" y="34266"/>
                  </a:lnTo>
                  <a:lnTo>
                    <a:pt x="24542" y="37708"/>
                  </a:lnTo>
                  <a:lnTo>
                    <a:pt x="15162" y="37708"/>
                  </a:lnTo>
                  <a:lnTo>
                    <a:pt x="8284" y="34266"/>
                  </a:lnTo>
                  <a:lnTo>
                    <a:pt x="2344" y="27225"/>
                  </a:lnTo>
                  <a:lnTo>
                    <a:pt x="0" y="19089"/>
                  </a:lnTo>
                  <a:close/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1"/>
            <p:cNvSpPr/>
            <p:nvPr/>
          </p:nvSpPr>
          <p:spPr>
            <a:xfrm>
              <a:off x="4718088" y="4403457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4" h="38100">
                  <a:moveTo>
                    <a:pt x="24854" y="0"/>
                  </a:moveTo>
                  <a:lnTo>
                    <a:pt x="15475" y="0"/>
                  </a:lnTo>
                  <a:lnTo>
                    <a:pt x="7034" y="3598"/>
                  </a:lnTo>
                  <a:lnTo>
                    <a:pt x="2344" y="10483"/>
                  </a:lnTo>
                  <a:lnTo>
                    <a:pt x="0" y="18619"/>
                  </a:lnTo>
                  <a:lnTo>
                    <a:pt x="2344" y="26912"/>
                  </a:lnTo>
                  <a:lnTo>
                    <a:pt x="7034" y="32701"/>
                  </a:lnTo>
                  <a:lnTo>
                    <a:pt x="15475" y="37708"/>
                  </a:lnTo>
                  <a:lnTo>
                    <a:pt x="24854" y="37708"/>
                  </a:lnTo>
                  <a:lnTo>
                    <a:pt x="31732" y="32701"/>
                  </a:lnTo>
                  <a:lnTo>
                    <a:pt x="37672" y="26912"/>
                  </a:lnTo>
                  <a:lnTo>
                    <a:pt x="40017" y="18619"/>
                  </a:lnTo>
                  <a:lnTo>
                    <a:pt x="37672" y="10483"/>
                  </a:lnTo>
                  <a:lnTo>
                    <a:pt x="31732" y="3598"/>
                  </a:lnTo>
                  <a:lnTo>
                    <a:pt x="248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32"/>
            <p:cNvSpPr/>
            <p:nvPr/>
          </p:nvSpPr>
          <p:spPr>
            <a:xfrm>
              <a:off x="4718088" y="4403457"/>
              <a:ext cx="40005" cy="38100"/>
            </a:xfrm>
            <a:custGeom>
              <a:avLst/>
              <a:gdLst/>
              <a:ahLst/>
              <a:cxnLst/>
              <a:rect l="l" t="t" r="r" b="b"/>
              <a:pathLst>
                <a:path w="40004" h="38100">
                  <a:moveTo>
                    <a:pt x="0" y="18619"/>
                  </a:moveTo>
                  <a:lnTo>
                    <a:pt x="2344" y="10483"/>
                  </a:lnTo>
                  <a:lnTo>
                    <a:pt x="7034" y="3598"/>
                  </a:lnTo>
                  <a:lnTo>
                    <a:pt x="15475" y="0"/>
                  </a:lnTo>
                  <a:lnTo>
                    <a:pt x="24854" y="0"/>
                  </a:lnTo>
                  <a:lnTo>
                    <a:pt x="31732" y="3598"/>
                  </a:lnTo>
                  <a:lnTo>
                    <a:pt x="37672" y="10483"/>
                  </a:lnTo>
                  <a:lnTo>
                    <a:pt x="40017" y="18619"/>
                  </a:lnTo>
                  <a:lnTo>
                    <a:pt x="37672" y="26912"/>
                  </a:lnTo>
                  <a:lnTo>
                    <a:pt x="31732" y="32701"/>
                  </a:lnTo>
                  <a:lnTo>
                    <a:pt x="24854" y="37708"/>
                  </a:lnTo>
                  <a:lnTo>
                    <a:pt x="15475" y="37708"/>
                  </a:lnTo>
                  <a:lnTo>
                    <a:pt x="7034" y="32701"/>
                  </a:lnTo>
                  <a:lnTo>
                    <a:pt x="2344" y="26912"/>
                  </a:lnTo>
                  <a:lnTo>
                    <a:pt x="0" y="18619"/>
                  </a:lnTo>
                  <a:close/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33"/>
            <p:cNvSpPr/>
            <p:nvPr/>
          </p:nvSpPr>
          <p:spPr>
            <a:xfrm>
              <a:off x="5141087" y="5462728"/>
              <a:ext cx="40005" cy="36830"/>
            </a:xfrm>
            <a:custGeom>
              <a:avLst/>
              <a:gdLst/>
              <a:ahLst/>
              <a:cxnLst/>
              <a:rect l="l" t="t" r="r" b="b"/>
              <a:pathLst>
                <a:path w="40004" h="36829">
                  <a:moveTo>
                    <a:pt x="24385" y="0"/>
                  </a:moveTo>
                  <a:lnTo>
                    <a:pt x="15162" y="0"/>
                  </a:lnTo>
                  <a:lnTo>
                    <a:pt x="8128" y="4662"/>
                  </a:lnTo>
                  <a:lnTo>
                    <a:pt x="2344" y="10874"/>
                  </a:lnTo>
                  <a:lnTo>
                    <a:pt x="0" y="19042"/>
                  </a:lnTo>
                  <a:lnTo>
                    <a:pt x="2344" y="27194"/>
                  </a:lnTo>
                  <a:lnTo>
                    <a:pt x="8128" y="34188"/>
                  </a:lnTo>
                  <a:lnTo>
                    <a:pt x="15162" y="36519"/>
                  </a:lnTo>
                  <a:lnTo>
                    <a:pt x="24385" y="36519"/>
                  </a:lnTo>
                  <a:lnTo>
                    <a:pt x="32514" y="34188"/>
                  </a:lnTo>
                  <a:lnTo>
                    <a:pt x="37516" y="27194"/>
                  </a:lnTo>
                  <a:lnTo>
                    <a:pt x="39861" y="19042"/>
                  </a:lnTo>
                  <a:lnTo>
                    <a:pt x="37516" y="10874"/>
                  </a:lnTo>
                  <a:lnTo>
                    <a:pt x="32514" y="4662"/>
                  </a:lnTo>
                  <a:lnTo>
                    <a:pt x="243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34"/>
            <p:cNvSpPr/>
            <p:nvPr/>
          </p:nvSpPr>
          <p:spPr>
            <a:xfrm>
              <a:off x="5141087" y="5462728"/>
              <a:ext cx="40005" cy="36830"/>
            </a:xfrm>
            <a:custGeom>
              <a:avLst/>
              <a:gdLst/>
              <a:ahLst/>
              <a:cxnLst/>
              <a:rect l="l" t="t" r="r" b="b"/>
              <a:pathLst>
                <a:path w="40004" h="36829">
                  <a:moveTo>
                    <a:pt x="0" y="19042"/>
                  </a:moveTo>
                  <a:lnTo>
                    <a:pt x="2344" y="10874"/>
                  </a:lnTo>
                  <a:lnTo>
                    <a:pt x="8128" y="4662"/>
                  </a:lnTo>
                  <a:lnTo>
                    <a:pt x="15162" y="0"/>
                  </a:lnTo>
                  <a:lnTo>
                    <a:pt x="24385" y="0"/>
                  </a:lnTo>
                  <a:lnTo>
                    <a:pt x="32514" y="4662"/>
                  </a:lnTo>
                  <a:lnTo>
                    <a:pt x="37516" y="10874"/>
                  </a:lnTo>
                  <a:lnTo>
                    <a:pt x="39861" y="19042"/>
                  </a:lnTo>
                  <a:lnTo>
                    <a:pt x="37516" y="27194"/>
                  </a:lnTo>
                  <a:lnTo>
                    <a:pt x="32514" y="34188"/>
                  </a:lnTo>
                  <a:lnTo>
                    <a:pt x="24385" y="36519"/>
                  </a:lnTo>
                  <a:lnTo>
                    <a:pt x="15162" y="36519"/>
                  </a:lnTo>
                  <a:lnTo>
                    <a:pt x="8128" y="34188"/>
                  </a:lnTo>
                  <a:lnTo>
                    <a:pt x="2344" y="27194"/>
                  </a:lnTo>
                  <a:lnTo>
                    <a:pt x="0" y="19042"/>
                  </a:lnTo>
                  <a:close/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35"/>
            <p:cNvSpPr/>
            <p:nvPr/>
          </p:nvSpPr>
          <p:spPr>
            <a:xfrm>
              <a:off x="4712305" y="6540995"/>
              <a:ext cx="39370" cy="36830"/>
            </a:xfrm>
            <a:custGeom>
              <a:avLst/>
              <a:gdLst/>
              <a:ahLst/>
              <a:cxnLst/>
              <a:rect l="l" t="t" r="r" b="b"/>
              <a:pathLst>
                <a:path w="39370" h="36829">
                  <a:moveTo>
                    <a:pt x="23604" y="0"/>
                  </a:moveTo>
                  <a:lnTo>
                    <a:pt x="13912" y="0"/>
                  </a:lnTo>
                  <a:lnTo>
                    <a:pt x="6878" y="4662"/>
                  </a:lnTo>
                  <a:lnTo>
                    <a:pt x="1094" y="9325"/>
                  </a:lnTo>
                  <a:lnTo>
                    <a:pt x="0" y="19042"/>
                  </a:lnTo>
                  <a:lnTo>
                    <a:pt x="1094" y="27194"/>
                  </a:lnTo>
                  <a:lnTo>
                    <a:pt x="6878" y="34188"/>
                  </a:lnTo>
                  <a:lnTo>
                    <a:pt x="13912" y="36519"/>
                  </a:lnTo>
                  <a:lnTo>
                    <a:pt x="23604" y="36519"/>
                  </a:lnTo>
                  <a:lnTo>
                    <a:pt x="31732" y="34188"/>
                  </a:lnTo>
                  <a:lnTo>
                    <a:pt x="37516" y="27194"/>
                  </a:lnTo>
                  <a:lnTo>
                    <a:pt x="38767" y="19042"/>
                  </a:lnTo>
                  <a:lnTo>
                    <a:pt x="37516" y="9325"/>
                  </a:lnTo>
                  <a:lnTo>
                    <a:pt x="31732" y="4662"/>
                  </a:lnTo>
                  <a:lnTo>
                    <a:pt x="2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36"/>
            <p:cNvSpPr/>
            <p:nvPr/>
          </p:nvSpPr>
          <p:spPr>
            <a:xfrm>
              <a:off x="4712305" y="6540995"/>
              <a:ext cx="39370" cy="36830"/>
            </a:xfrm>
            <a:custGeom>
              <a:avLst/>
              <a:gdLst/>
              <a:ahLst/>
              <a:cxnLst/>
              <a:rect l="l" t="t" r="r" b="b"/>
              <a:pathLst>
                <a:path w="39370" h="36829">
                  <a:moveTo>
                    <a:pt x="0" y="19042"/>
                  </a:moveTo>
                  <a:lnTo>
                    <a:pt x="1094" y="9325"/>
                  </a:lnTo>
                  <a:lnTo>
                    <a:pt x="6878" y="4662"/>
                  </a:lnTo>
                  <a:lnTo>
                    <a:pt x="13912" y="0"/>
                  </a:lnTo>
                  <a:lnTo>
                    <a:pt x="23604" y="0"/>
                  </a:lnTo>
                  <a:lnTo>
                    <a:pt x="31732" y="4662"/>
                  </a:lnTo>
                  <a:lnTo>
                    <a:pt x="37516" y="9325"/>
                  </a:lnTo>
                  <a:lnTo>
                    <a:pt x="38767" y="19042"/>
                  </a:lnTo>
                  <a:lnTo>
                    <a:pt x="37516" y="27194"/>
                  </a:lnTo>
                  <a:lnTo>
                    <a:pt x="31732" y="34188"/>
                  </a:lnTo>
                  <a:lnTo>
                    <a:pt x="23604" y="36519"/>
                  </a:lnTo>
                  <a:lnTo>
                    <a:pt x="13912" y="36519"/>
                  </a:lnTo>
                  <a:lnTo>
                    <a:pt x="6878" y="34188"/>
                  </a:lnTo>
                  <a:lnTo>
                    <a:pt x="1094" y="27194"/>
                  </a:lnTo>
                  <a:lnTo>
                    <a:pt x="0" y="19042"/>
                  </a:lnTo>
                  <a:close/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37"/>
            <p:cNvSpPr/>
            <p:nvPr/>
          </p:nvSpPr>
          <p:spPr>
            <a:xfrm>
              <a:off x="4957881" y="6197626"/>
              <a:ext cx="38735" cy="36830"/>
            </a:xfrm>
            <a:custGeom>
              <a:avLst/>
              <a:gdLst/>
              <a:ahLst/>
              <a:cxnLst/>
              <a:rect l="l" t="t" r="r" b="b"/>
              <a:pathLst>
                <a:path w="38735" h="36829">
                  <a:moveTo>
                    <a:pt x="23291" y="0"/>
                  </a:moveTo>
                  <a:lnTo>
                    <a:pt x="13912" y="0"/>
                  </a:lnTo>
                  <a:lnTo>
                    <a:pt x="7034" y="3504"/>
                  </a:lnTo>
                  <a:lnTo>
                    <a:pt x="1094" y="10874"/>
                  </a:lnTo>
                  <a:lnTo>
                    <a:pt x="0" y="19042"/>
                  </a:lnTo>
                  <a:lnTo>
                    <a:pt x="1094" y="26036"/>
                  </a:lnTo>
                  <a:lnTo>
                    <a:pt x="7034" y="33014"/>
                  </a:lnTo>
                  <a:lnTo>
                    <a:pt x="13912" y="36519"/>
                  </a:lnTo>
                  <a:lnTo>
                    <a:pt x="23291" y="36519"/>
                  </a:lnTo>
                  <a:lnTo>
                    <a:pt x="31420" y="33014"/>
                  </a:lnTo>
                  <a:lnTo>
                    <a:pt x="37203" y="26036"/>
                  </a:lnTo>
                  <a:lnTo>
                    <a:pt x="38454" y="19042"/>
                  </a:lnTo>
                  <a:lnTo>
                    <a:pt x="37203" y="10874"/>
                  </a:lnTo>
                  <a:lnTo>
                    <a:pt x="31420" y="3504"/>
                  </a:lnTo>
                  <a:lnTo>
                    <a:pt x="23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38"/>
            <p:cNvSpPr/>
            <p:nvPr/>
          </p:nvSpPr>
          <p:spPr>
            <a:xfrm>
              <a:off x="4957881" y="6197626"/>
              <a:ext cx="38735" cy="36830"/>
            </a:xfrm>
            <a:custGeom>
              <a:avLst/>
              <a:gdLst/>
              <a:ahLst/>
              <a:cxnLst/>
              <a:rect l="l" t="t" r="r" b="b"/>
              <a:pathLst>
                <a:path w="38735" h="36829">
                  <a:moveTo>
                    <a:pt x="0" y="19042"/>
                  </a:moveTo>
                  <a:lnTo>
                    <a:pt x="1094" y="10874"/>
                  </a:lnTo>
                  <a:lnTo>
                    <a:pt x="7034" y="3504"/>
                  </a:lnTo>
                  <a:lnTo>
                    <a:pt x="13912" y="0"/>
                  </a:lnTo>
                  <a:lnTo>
                    <a:pt x="23291" y="0"/>
                  </a:lnTo>
                  <a:lnTo>
                    <a:pt x="31420" y="3504"/>
                  </a:lnTo>
                  <a:lnTo>
                    <a:pt x="37203" y="10874"/>
                  </a:lnTo>
                  <a:lnTo>
                    <a:pt x="38454" y="19042"/>
                  </a:lnTo>
                  <a:lnTo>
                    <a:pt x="37203" y="26036"/>
                  </a:lnTo>
                  <a:lnTo>
                    <a:pt x="31420" y="33014"/>
                  </a:lnTo>
                  <a:lnTo>
                    <a:pt x="23291" y="36519"/>
                  </a:lnTo>
                  <a:lnTo>
                    <a:pt x="13912" y="36519"/>
                  </a:lnTo>
                  <a:lnTo>
                    <a:pt x="7034" y="33014"/>
                  </a:lnTo>
                  <a:lnTo>
                    <a:pt x="1094" y="26036"/>
                  </a:lnTo>
                  <a:lnTo>
                    <a:pt x="0" y="19042"/>
                  </a:lnTo>
                  <a:close/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40"/>
          <p:cNvSpPr txBox="1"/>
          <p:nvPr/>
        </p:nvSpPr>
        <p:spPr>
          <a:xfrm>
            <a:off x="55916" y="6620387"/>
            <a:ext cx="5499735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</a:t>
            </a:r>
            <a:r>
              <a:rPr sz="1400" spc="-10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bo</a:t>
            </a:r>
            <a:r>
              <a:rPr sz="1400" spc="-10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5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14" dirty="0">
                <a:latin typeface="Arial"/>
                <a:cs typeface="Arial"/>
              </a:rPr>
              <a:t>1</a:t>
            </a:r>
            <a:r>
              <a:rPr sz="1400" dirty="0">
                <a:latin typeface="Arial"/>
                <a:cs typeface="Arial"/>
              </a:rPr>
              <a:t>1,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</a:t>
            </a:r>
            <a:r>
              <a:rPr sz="1400" spc="-5" dirty="0">
                <a:latin typeface="Arial"/>
                <a:cs typeface="Arial"/>
              </a:rPr>
              <a:t>0</a:t>
            </a:r>
            <a:r>
              <a:rPr sz="1400" dirty="0">
                <a:latin typeface="Arial"/>
                <a:cs typeface="Arial"/>
              </a:rPr>
              <a:t>07)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197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35940" y="1024259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field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sz="32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rvature)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4695975" y="983298"/>
            <a:ext cx="5062220" cy="58766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5275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如何消除？</a:t>
            </a:r>
            <a:endParaRPr lang="zh-CN" altLang="en-US" sz="4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" name="object 3"/>
          <p:cNvSpPr txBox="1"/>
          <p:nvPr/>
        </p:nvSpPr>
        <p:spPr>
          <a:xfrm>
            <a:off x="700554" y="1526282"/>
            <a:ext cx="3283585" cy="432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用对称的透镜组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" name="object 4"/>
          <p:cNvSpPr txBox="1"/>
          <p:nvPr/>
        </p:nvSpPr>
        <p:spPr>
          <a:xfrm>
            <a:off x="63500" y="6679533"/>
            <a:ext cx="551180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1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1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1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1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1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1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1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1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h31,</a:t>
            </a:r>
            <a:r>
              <a:rPr sz="11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1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1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1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1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01314" y="1951510"/>
            <a:ext cx="5784922" cy="4281079"/>
            <a:chOff x="844478" y="1939517"/>
            <a:chExt cx="6902386" cy="5008562"/>
          </a:xfrm>
        </p:grpSpPr>
        <p:sp>
          <p:nvSpPr>
            <p:cNvPr id="69" name="object 5"/>
            <p:cNvSpPr/>
            <p:nvPr/>
          </p:nvSpPr>
          <p:spPr>
            <a:xfrm>
              <a:off x="888864" y="1950502"/>
              <a:ext cx="6858000" cy="4997577"/>
            </a:xfrm>
            <a:prstGeom prst="rect">
              <a:avLst/>
            </a:prstGeom>
            <a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0" name="object 6"/>
            <p:cNvSpPr/>
            <p:nvPr/>
          </p:nvSpPr>
          <p:spPr>
            <a:xfrm>
              <a:off x="888928" y="1939517"/>
              <a:ext cx="1339850" cy="370205"/>
            </a:xfrm>
            <a:custGeom>
              <a:avLst/>
              <a:gdLst/>
              <a:ahLst/>
              <a:cxnLst/>
              <a:rect l="l" t="t" r="r" b="b"/>
              <a:pathLst>
                <a:path w="1339850" h="370205">
                  <a:moveTo>
                    <a:pt x="0" y="369887"/>
                  </a:moveTo>
                  <a:lnTo>
                    <a:pt x="1339850" y="369887"/>
                  </a:lnTo>
                  <a:lnTo>
                    <a:pt x="1339850" y="0"/>
                  </a:lnTo>
                  <a:lnTo>
                    <a:pt x="0" y="0"/>
                  </a:lnTo>
                  <a:lnTo>
                    <a:pt x="0" y="3698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1" name="object 7"/>
            <p:cNvSpPr txBox="1"/>
            <p:nvPr/>
          </p:nvSpPr>
          <p:spPr>
            <a:xfrm>
              <a:off x="967935" y="2009125"/>
              <a:ext cx="1168400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4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有曲面像差</a:t>
              </a:r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2" name="object 8"/>
            <p:cNvSpPr/>
            <p:nvPr/>
          </p:nvSpPr>
          <p:spPr>
            <a:xfrm>
              <a:off x="844478" y="4181003"/>
              <a:ext cx="1138555" cy="647700"/>
            </a:xfrm>
            <a:custGeom>
              <a:avLst/>
              <a:gdLst/>
              <a:ahLst/>
              <a:cxnLst/>
              <a:rect l="l" t="t" r="r" b="b"/>
              <a:pathLst>
                <a:path w="1138555" h="647700">
                  <a:moveTo>
                    <a:pt x="0" y="647700"/>
                  </a:moveTo>
                  <a:lnTo>
                    <a:pt x="1138237" y="647700"/>
                  </a:lnTo>
                  <a:lnTo>
                    <a:pt x="1138237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3" name="object 9"/>
            <p:cNvSpPr txBox="1"/>
            <p:nvPr/>
          </p:nvSpPr>
          <p:spPr>
            <a:xfrm>
              <a:off x="923434" y="4251183"/>
              <a:ext cx="939800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</a:pPr>
              <a:r>
                <a:rPr sz="14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修正曲面 像差</a:t>
              </a:r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11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35940" y="1242195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810662" y="1842121"/>
            <a:ext cx="215646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横向像差距离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703096" y="1362638"/>
            <a:ext cx="7983140" cy="32682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/>
          <p:cNvSpPr txBox="1"/>
          <p:nvPr/>
        </p:nvSpPr>
        <p:spPr>
          <a:xfrm>
            <a:off x="19250" y="6634915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stems,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</a:t>
            </a:r>
            <a:r>
              <a:rPr sz="1400" spc="-5" dirty="0">
                <a:latin typeface="Arial"/>
                <a:cs typeface="Arial"/>
              </a:rPr>
              <a:t>2</a:t>
            </a:r>
            <a:r>
              <a:rPr sz="1400" dirty="0">
                <a:latin typeface="Arial"/>
                <a:cs typeface="Arial"/>
              </a:rPr>
              <a:t>9.2,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-VCH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3096" y="4909075"/>
            <a:ext cx="7005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请练习猜测这样的像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差距离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关系，会造成什么结果？</a:t>
            </a:r>
          </a:p>
          <a:p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记得光源假设在轴上</a:t>
            </a:r>
          </a:p>
        </p:txBody>
      </p:sp>
    </p:spTree>
    <p:extLst>
      <p:ext uri="{BB962C8B-B14F-4D97-AF65-F5344CB8AC3E}">
        <p14:creationId xmlns:p14="http://schemas.microsoft.com/office/powerpoint/2010/main" val="62379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object 2"/>
          <p:cNvSpPr txBox="1"/>
          <p:nvPr/>
        </p:nvSpPr>
        <p:spPr>
          <a:xfrm>
            <a:off x="1508559" y="2134938"/>
            <a:ext cx="171958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ct val="100000"/>
              </a:lnSpc>
            </a:pP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68580">
              <a:lnSpc>
                <a:spcPct val="100000"/>
              </a:lnSpc>
            </a:pP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600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6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ferent</a:t>
            </a:r>
            <a:r>
              <a:rPr sz="1600" spc="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</a:t>
            </a:r>
            <a:r>
              <a:rPr sz="16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gn:</a:t>
            </a:r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1" name="object 3"/>
          <p:cNvSpPr/>
          <p:nvPr/>
        </p:nvSpPr>
        <p:spPr>
          <a:xfrm>
            <a:off x="1793954" y="5196108"/>
            <a:ext cx="1148080" cy="1160780"/>
          </a:xfrm>
          <a:custGeom>
            <a:avLst/>
            <a:gdLst/>
            <a:ahLst/>
            <a:cxnLst/>
            <a:rect l="l" t="t" r="r" b="b"/>
            <a:pathLst>
              <a:path w="1148080" h="1160779">
                <a:moveTo>
                  <a:pt x="0" y="1160530"/>
                </a:moveTo>
                <a:lnTo>
                  <a:pt x="1147935" y="1160530"/>
                </a:lnTo>
                <a:lnTo>
                  <a:pt x="1147935" y="0"/>
                </a:lnTo>
                <a:lnTo>
                  <a:pt x="0" y="0"/>
                </a:lnTo>
                <a:lnTo>
                  <a:pt x="0" y="1160530"/>
                </a:lnTo>
                <a:close/>
              </a:path>
            </a:pathLst>
          </a:custGeom>
          <a:solidFill>
            <a:srgbClr val="FFFFAA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2" name="object 4"/>
          <p:cNvSpPr/>
          <p:nvPr/>
        </p:nvSpPr>
        <p:spPr>
          <a:xfrm>
            <a:off x="1804676" y="3393522"/>
            <a:ext cx="1149350" cy="1159510"/>
          </a:xfrm>
          <a:custGeom>
            <a:avLst/>
            <a:gdLst/>
            <a:ahLst/>
            <a:cxnLst/>
            <a:rect l="l" t="t" r="r" b="b"/>
            <a:pathLst>
              <a:path w="1149350" h="1159510">
                <a:moveTo>
                  <a:pt x="0" y="1159476"/>
                </a:moveTo>
                <a:lnTo>
                  <a:pt x="1148901" y="1159476"/>
                </a:lnTo>
                <a:lnTo>
                  <a:pt x="1148901" y="0"/>
                </a:lnTo>
                <a:lnTo>
                  <a:pt x="0" y="0"/>
                </a:lnTo>
                <a:lnTo>
                  <a:pt x="0" y="1159476"/>
                </a:lnTo>
                <a:close/>
              </a:path>
            </a:pathLst>
          </a:custGeom>
          <a:solidFill>
            <a:srgbClr val="FFFFAA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3" name="object 5"/>
          <p:cNvSpPr/>
          <p:nvPr/>
        </p:nvSpPr>
        <p:spPr>
          <a:xfrm>
            <a:off x="5148989" y="4395396"/>
            <a:ext cx="1309370" cy="1339850"/>
          </a:xfrm>
          <a:custGeom>
            <a:avLst/>
            <a:gdLst/>
            <a:ahLst/>
            <a:cxnLst/>
            <a:rect l="l" t="t" r="r" b="b"/>
            <a:pathLst>
              <a:path w="1309370" h="1339850">
                <a:moveTo>
                  <a:pt x="648765" y="0"/>
                </a:moveTo>
                <a:lnTo>
                  <a:pt x="504962" y="14477"/>
                </a:lnTo>
                <a:lnTo>
                  <a:pt x="360778" y="33400"/>
                </a:lnTo>
                <a:lnTo>
                  <a:pt x="218626" y="59307"/>
                </a:lnTo>
                <a:lnTo>
                  <a:pt x="75458" y="91691"/>
                </a:lnTo>
                <a:lnTo>
                  <a:pt x="60341" y="163317"/>
                </a:lnTo>
                <a:lnTo>
                  <a:pt x="45732" y="236721"/>
                </a:lnTo>
                <a:lnTo>
                  <a:pt x="34426" y="308347"/>
                </a:lnTo>
                <a:lnTo>
                  <a:pt x="23120" y="380861"/>
                </a:lnTo>
                <a:lnTo>
                  <a:pt x="14227" y="455281"/>
                </a:lnTo>
                <a:lnTo>
                  <a:pt x="7622" y="526780"/>
                </a:lnTo>
                <a:lnTo>
                  <a:pt x="2921" y="601581"/>
                </a:lnTo>
                <a:lnTo>
                  <a:pt x="0" y="675874"/>
                </a:lnTo>
                <a:lnTo>
                  <a:pt x="0" y="748389"/>
                </a:lnTo>
                <a:lnTo>
                  <a:pt x="2921" y="820015"/>
                </a:lnTo>
                <a:lnTo>
                  <a:pt x="10416" y="891514"/>
                </a:lnTo>
                <a:lnTo>
                  <a:pt x="18038" y="963127"/>
                </a:lnTo>
                <a:lnTo>
                  <a:pt x="31631" y="1034689"/>
                </a:lnTo>
                <a:lnTo>
                  <a:pt x="45732" y="1105312"/>
                </a:lnTo>
                <a:lnTo>
                  <a:pt x="65041" y="1174030"/>
                </a:lnTo>
                <a:lnTo>
                  <a:pt x="82953" y="1243712"/>
                </a:lnTo>
                <a:lnTo>
                  <a:pt x="152695" y="1264514"/>
                </a:lnTo>
                <a:lnTo>
                  <a:pt x="221421" y="1281849"/>
                </a:lnTo>
                <a:lnTo>
                  <a:pt x="291163" y="1297927"/>
                </a:lnTo>
                <a:lnTo>
                  <a:pt x="362683" y="1310538"/>
                </a:lnTo>
                <a:lnTo>
                  <a:pt x="432425" y="1321891"/>
                </a:lnTo>
                <a:lnTo>
                  <a:pt x="503057" y="1330400"/>
                </a:lnTo>
                <a:lnTo>
                  <a:pt x="574323" y="1336077"/>
                </a:lnTo>
                <a:lnTo>
                  <a:pt x="645843" y="1339861"/>
                </a:lnTo>
                <a:lnTo>
                  <a:pt x="718380" y="1337969"/>
                </a:lnTo>
                <a:lnTo>
                  <a:pt x="792822" y="1333245"/>
                </a:lnTo>
                <a:lnTo>
                  <a:pt x="938912" y="1316215"/>
                </a:lnTo>
                <a:lnTo>
                  <a:pt x="1011449" y="1302664"/>
                </a:lnTo>
                <a:lnTo>
                  <a:pt x="1082970" y="1286586"/>
                </a:lnTo>
                <a:lnTo>
                  <a:pt x="1155506" y="1269239"/>
                </a:lnTo>
                <a:lnTo>
                  <a:pt x="1225248" y="1248437"/>
                </a:lnTo>
                <a:lnTo>
                  <a:pt x="1242271" y="1177814"/>
                </a:lnTo>
                <a:lnTo>
                  <a:pt x="1258658" y="1106252"/>
                </a:lnTo>
                <a:lnTo>
                  <a:pt x="1270981" y="1034689"/>
                </a:lnTo>
                <a:lnTo>
                  <a:pt x="1282668" y="962174"/>
                </a:lnTo>
                <a:lnTo>
                  <a:pt x="1292069" y="889609"/>
                </a:lnTo>
                <a:lnTo>
                  <a:pt x="1299691" y="817221"/>
                </a:lnTo>
                <a:lnTo>
                  <a:pt x="1306296" y="744706"/>
                </a:lnTo>
                <a:lnTo>
                  <a:pt x="1309091" y="671175"/>
                </a:lnTo>
                <a:lnTo>
                  <a:pt x="1308202" y="598406"/>
                </a:lnTo>
                <a:lnTo>
                  <a:pt x="1301469" y="525891"/>
                </a:lnTo>
                <a:lnTo>
                  <a:pt x="1294863" y="453376"/>
                </a:lnTo>
                <a:lnTo>
                  <a:pt x="1285463" y="380861"/>
                </a:lnTo>
                <a:lnTo>
                  <a:pt x="1274665" y="308347"/>
                </a:lnTo>
                <a:lnTo>
                  <a:pt x="1260564" y="237737"/>
                </a:lnTo>
                <a:lnTo>
                  <a:pt x="1246336" y="167127"/>
                </a:lnTo>
                <a:lnTo>
                  <a:pt x="1228932" y="96517"/>
                </a:lnTo>
                <a:lnTo>
                  <a:pt x="1157412" y="73784"/>
                </a:lnTo>
                <a:lnTo>
                  <a:pt x="1085764" y="56386"/>
                </a:lnTo>
                <a:lnTo>
                  <a:pt x="1014244" y="40384"/>
                </a:lnTo>
                <a:lnTo>
                  <a:pt x="941707" y="25907"/>
                </a:lnTo>
                <a:lnTo>
                  <a:pt x="869170" y="16382"/>
                </a:lnTo>
                <a:lnTo>
                  <a:pt x="796634" y="7873"/>
                </a:lnTo>
                <a:lnTo>
                  <a:pt x="723208" y="2158"/>
                </a:lnTo>
                <a:lnTo>
                  <a:pt x="648765" y="0"/>
                </a:lnTo>
                <a:close/>
              </a:path>
            </a:pathLst>
          </a:custGeom>
          <a:solidFill>
            <a:srgbClr val="C9C9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4" name="object 6"/>
          <p:cNvSpPr/>
          <p:nvPr/>
        </p:nvSpPr>
        <p:spPr>
          <a:xfrm>
            <a:off x="5217842" y="2460354"/>
            <a:ext cx="1149350" cy="1153160"/>
          </a:xfrm>
          <a:custGeom>
            <a:avLst/>
            <a:gdLst/>
            <a:ahLst/>
            <a:cxnLst/>
            <a:rect l="l" t="t" r="r" b="b"/>
            <a:pathLst>
              <a:path w="1149350" h="1153160">
                <a:moveTo>
                  <a:pt x="1125698" y="1067784"/>
                </a:moveTo>
                <a:lnTo>
                  <a:pt x="574196" y="1067784"/>
                </a:lnTo>
                <a:lnTo>
                  <a:pt x="716475" y="1082008"/>
                </a:lnTo>
                <a:lnTo>
                  <a:pt x="860532" y="1102073"/>
                </a:lnTo>
                <a:lnTo>
                  <a:pt x="1002811" y="1126076"/>
                </a:lnTo>
                <a:lnTo>
                  <a:pt x="1144073" y="1152618"/>
                </a:lnTo>
                <a:lnTo>
                  <a:pt x="1125698" y="1067784"/>
                </a:lnTo>
                <a:close/>
              </a:path>
              <a:path w="1149350" h="1153160">
                <a:moveTo>
                  <a:pt x="0" y="0"/>
                </a:moveTo>
                <a:lnTo>
                  <a:pt x="17911" y="70609"/>
                </a:lnTo>
                <a:lnTo>
                  <a:pt x="33410" y="141219"/>
                </a:lnTo>
                <a:lnTo>
                  <a:pt x="48527" y="212718"/>
                </a:lnTo>
                <a:lnTo>
                  <a:pt x="60849" y="284344"/>
                </a:lnTo>
                <a:lnTo>
                  <a:pt x="70631" y="356859"/>
                </a:lnTo>
                <a:lnTo>
                  <a:pt x="78126" y="429374"/>
                </a:lnTo>
                <a:lnTo>
                  <a:pt x="89559" y="574404"/>
                </a:lnTo>
                <a:lnTo>
                  <a:pt x="85748" y="647808"/>
                </a:lnTo>
                <a:lnTo>
                  <a:pt x="81048" y="720323"/>
                </a:lnTo>
                <a:lnTo>
                  <a:pt x="73426" y="792837"/>
                </a:lnTo>
                <a:lnTo>
                  <a:pt x="63898" y="865352"/>
                </a:lnTo>
                <a:lnTo>
                  <a:pt x="52338" y="937867"/>
                </a:lnTo>
                <a:lnTo>
                  <a:pt x="38110" y="1010382"/>
                </a:lnTo>
                <a:lnTo>
                  <a:pt x="22612" y="1080103"/>
                </a:lnTo>
                <a:lnTo>
                  <a:pt x="3684" y="1151602"/>
                </a:lnTo>
                <a:lnTo>
                  <a:pt x="75331" y="1135600"/>
                </a:lnTo>
                <a:lnTo>
                  <a:pt x="216594" y="1105883"/>
                </a:lnTo>
                <a:lnTo>
                  <a:pt x="287225" y="1095470"/>
                </a:lnTo>
                <a:lnTo>
                  <a:pt x="358491" y="1085691"/>
                </a:lnTo>
                <a:lnTo>
                  <a:pt x="429122" y="1077182"/>
                </a:lnTo>
                <a:lnTo>
                  <a:pt x="574196" y="1067784"/>
                </a:lnTo>
                <a:lnTo>
                  <a:pt x="1125698" y="1067784"/>
                </a:lnTo>
                <a:lnTo>
                  <a:pt x="1113458" y="1011271"/>
                </a:lnTo>
                <a:lnTo>
                  <a:pt x="1088559" y="868146"/>
                </a:lnTo>
                <a:lnTo>
                  <a:pt x="1071536" y="724132"/>
                </a:lnTo>
                <a:lnTo>
                  <a:pt x="1057944" y="579103"/>
                </a:lnTo>
                <a:lnTo>
                  <a:pt x="1071536" y="434073"/>
                </a:lnTo>
                <a:lnTo>
                  <a:pt x="1091354" y="289043"/>
                </a:lnTo>
                <a:lnTo>
                  <a:pt x="1117269" y="145918"/>
                </a:lnTo>
                <a:lnTo>
                  <a:pt x="1130075" y="88516"/>
                </a:lnTo>
                <a:lnTo>
                  <a:pt x="569496" y="88516"/>
                </a:lnTo>
                <a:lnTo>
                  <a:pt x="426328" y="73403"/>
                </a:lnTo>
                <a:lnTo>
                  <a:pt x="282143" y="52322"/>
                </a:lnTo>
                <a:lnTo>
                  <a:pt x="141262" y="28320"/>
                </a:lnTo>
                <a:lnTo>
                  <a:pt x="0" y="0"/>
                </a:lnTo>
                <a:close/>
              </a:path>
              <a:path w="1149350" h="1153160">
                <a:moveTo>
                  <a:pt x="1148773" y="4698"/>
                </a:moveTo>
                <a:lnTo>
                  <a:pt x="1004716" y="32130"/>
                </a:lnTo>
                <a:lnTo>
                  <a:pt x="860532" y="54227"/>
                </a:lnTo>
                <a:lnTo>
                  <a:pt x="714569" y="73403"/>
                </a:lnTo>
                <a:lnTo>
                  <a:pt x="569496" y="88516"/>
                </a:lnTo>
                <a:lnTo>
                  <a:pt x="1130075" y="88516"/>
                </a:lnTo>
                <a:lnTo>
                  <a:pt x="1148773" y="4698"/>
                </a:lnTo>
                <a:close/>
              </a:path>
            </a:pathLst>
          </a:custGeom>
          <a:solidFill>
            <a:srgbClr val="C5FFC5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5" name="object 7"/>
          <p:cNvSpPr txBox="1"/>
          <p:nvPr/>
        </p:nvSpPr>
        <p:spPr>
          <a:xfrm>
            <a:off x="6813984" y="2543674"/>
            <a:ext cx="172402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275">
              <a:lnSpc>
                <a:spcPct val="100000"/>
              </a:lnSpc>
            </a:pPr>
            <a:r>
              <a:rPr sz="1250" b="1" spc="-1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pincuss</a:t>
            </a:r>
            <a:r>
              <a:rPr sz="1250" b="1" spc="2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-1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6" name="object 8"/>
          <p:cNvSpPr/>
          <p:nvPr/>
        </p:nvSpPr>
        <p:spPr>
          <a:xfrm>
            <a:off x="5009632" y="3039457"/>
            <a:ext cx="1506220" cy="0"/>
          </a:xfrm>
          <a:custGeom>
            <a:avLst/>
            <a:gdLst/>
            <a:ahLst/>
            <a:cxnLst/>
            <a:rect l="l" t="t" r="r" b="b"/>
            <a:pathLst>
              <a:path w="1506220">
                <a:moveTo>
                  <a:pt x="0" y="0"/>
                </a:moveTo>
                <a:lnTo>
                  <a:pt x="0" y="0"/>
                </a:lnTo>
                <a:lnTo>
                  <a:pt x="1505868" y="0"/>
                </a:lnTo>
              </a:path>
            </a:pathLst>
          </a:custGeom>
          <a:ln w="104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7" name="object 9"/>
          <p:cNvSpPr/>
          <p:nvPr/>
        </p:nvSpPr>
        <p:spPr>
          <a:xfrm>
            <a:off x="6498097" y="3005041"/>
            <a:ext cx="67945" cy="69850"/>
          </a:xfrm>
          <a:custGeom>
            <a:avLst/>
            <a:gdLst/>
            <a:ahLst/>
            <a:cxnLst/>
            <a:rect l="l" t="t" r="r" b="b"/>
            <a:pathLst>
              <a:path w="67945" h="69850">
                <a:moveTo>
                  <a:pt x="0" y="0"/>
                </a:moveTo>
                <a:lnTo>
                  <a:pt x="5970" y="16128"/>
                </a:lnTo>
                <a:lnTo>
                  <a:pt x="7876" y="34415"/>
                </a:lnTo>
                <a:lnTo>
                  <a:pt x="5970" y="51433"/>
                </a:lnTo>
                <a:lnTo>
                  <a:pt x="0" y="69720"/>
                </a:lnTo>
                <a:lnTo>
                  <a:pt x="67836" y="344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8" name="object 10"/>
          <p:cNvSpPr/>
          <p:nvPr/>
        </p:nvSpPr>
        <p:spPr>
          <a:xfrm>
            <a:off x="5790133" y="2472672"/>
            <a:ext cx="0" cy="1360170"/>
          </a:xfrm>
          <a:custGeom>
            <a:avLst/>
            <a:gdLst/>
            <a:ahLst/>
            <a:cxnLst/>
            <a:rect l="l" t="t" r="r" b="b"/>
            <a:pathLst>
              <a:path h="1360170">
                <a:moveTo>
                  <a:pt x="0" y="1359622"/>
                </a:moveTo>
                <a:lnTo>
                  <a:pt x="0" y="1359622"/>
                </a:lnTo>
                <a:lnTo>
                  <a:pt x="0" y="0"/>
                </a:lnTo>
              </a:path>
            </a:pathLst>
          </a:custGeom>
          <a:ln w="104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9" name="object 11"/>
          <p:cNvSpPr/>
          <p:nvPr/>
        </p:nvSpPr>
        <p:spPr>
          <a:xfrm>
            <a:off x="5754818" y="2420858"/>
            <a:ext cx="69215" cy="69850"/>
          </a:xfrm>
          <a:custGeom>
            <a:avLst/>
            <a:gdLst/>
            <a:ahLst/>
            <a:cxnLst/>
            <a:rect l="l" t="t" r="r" b="b"/>
            <a:pathLst>
              <a:path w="69214" h="69850">
                <a:moveTo>
                  <a:pt x="35315" y="0"/>
                </a:moveTo>
                <a:lnTo>
                  <a:pt x="0" y="69720"/>
                </a:lnTo>
                <a:lnTo>
                  <a:pt x="18292" y="63117"/>
                </a:lnTo>
                <a:lnTo>
                  <a:pt x="35315" y="61212"/>
                </a:lnTo>
                <a:lnTo>
                  <a:pt x="64648" y="61212"/>
                </a:lnTo>
                <a:lnTo>
                  <a:pt x="35315" y="0"/>
                </a:lnTo>
                <a:close/>
              </a:path>
              <a:path w="69214" h="69850">
                <a:moveTo>
                  <a:pt x="64648" y="61212"/>
                </a:moveTo>
                <a:lnTo>
                  <a:pt x="35315" y="61212"/>
                </a:lnTo>
                <a:lnTo>
                  <a:pt x="52719" y="63117"/>
                </a:lnTo>
                <a:lnTo>
                  <a:pt x="68725" y="69720"/>
                </a:lnTo>
                <a:lnTo>
                  <a:pt x="64648" y="612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object 12"/>
          <p:cNvSpPr/>
          <p:nvPr/>
        </p:nvSpPr>
        <p:spPr>
          <a:xfrm>
            <a:off x="5648871" y="2892522"/>
            <a:ext cx="288290" cy="8890"/>
          </a:xfrm>
          <a:custGeom>
            <a:avLst/>
            <a:gdLst/>
            <a:ahLst/>
            <a:cxnLst/>
            <a:rect l="l" t="t" r="r" b="b"/>
            <a:pathLst>
              <a:path w="288289" h="8889">
                <a:moveTo>
                  <a:pt x="0" y="0"/>
                </a:moveTo>
                <a:lnTo>
                  <a:pt x="19182" y="0"/>
                </a:lnTo>
                <a:lnTo>
                  <a:pt x="38110" y="4698"/>
                </a:lnTo>
                <a:lnTo>
                  <a:pt x="95530" y="4698"/>
                </a:lnTo>
                <a:lnTo>
                  <a:pt x="110647" y="8508"/>
                </a:lnTo>
                <a:lnTo>
                  <a:pt x="148884" y="8508"/>
                </a:lnTo>
                <a:lnTo>
                  <a:pt x="288241" y="0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1" name="object 13"/>
          <p:cNvSpPr/>
          <p:nvPr/>
        </p:nvSpPr>
        <p:spPr>
          <a:xfrm>
            <a:off x="5501891" y="2754096"/>
            <a:ext cx="572135" cy="11430"/>
          </a:xfrm>
          <a:custGeom>
            <a:avLst/>
            <a:gdLst/>
            <a:ahLst/>
            <a:cxnLst/>
            <a:rect l="l" t="t" r="r" b="b"/>
            <a:pathLst>
              <a:path w="572135" h="11430">
                <a:moveTo>
                  <a:pt x="0" y="0"/>
                </a:moveTo>
                <a:lnTo>
                  <a:pt x="291163" y="11429"/>
                </a:lnTo>
                <a:lnTo>
                  <a:pt x="571782" y="0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2" name="object 14"/>
          <p:cNvSpPr/>
          <p:nvPr/>
        </p:nvSpPr>
        <p:spPr>
          <a:xfrm>
            <a:off x="5361010" y="2605383"/>
            <a:ext cx="861694" cy="45085"/>
          </a:xfrm>
          <a:custGeom>
            <a:avLst/>
            <a:gdLst/>
            <a:ahLst/>
            <a:cxnLst/>
            <a:rect l="l" t="t" r="r" b="b"/>
            <a:pathLst>
              <a:path w="861695" h="45085">
                <a:moveTo>
                  <a:pt x="0" y="0"/>
                </a:moveTo>
                <a:lnTo>
                  <a:pt x="53227" y="5587"/>
                </a:lnTo>
                <a:lnTo>
                  <a:pt x="110647" y="14096"/>
                </a:lnTo>
                <a:lnTo>
                  <a:pt x="162985" y="18922"/>
                </a:lnTo>
                <a:lnTo>
                  <a:pt x="268932" y="33400"/>
                </a:lnTo>
                <a:lnTo>
                  <a:pt x="318475" y="41908"/>
                </a:lnTo>
                <a:lnTo>
                  <a:pt x="372084" y="41908"/>
                </a:lnTo>
                <a:lnTo>
                  <a:pt x="429122" y="44702"/>
                </a:lnTo>
                <a:lnTo>
                  <a:pt x="478031" y="41908"/>
                </a:lnTo>
                <a:lnTo>
                  <a:pt x="530369" y="41908"/>
                </a:lnTo>
                <a:lnTo>
                  <a:pt x="584613" y="33400"/>
                </a:lnTo>
                <a:lnTo>
                  <a:pt x="641016" y="30479"/>
                </a:lnTo>
                <a:lnTo>
                  <a:pt x="693354" y="21716"/>
                </a:lnTo>
                <a:lnTo>
                  <a:pt x="807940" y="5587"/>
                </a:lnTo>
                <a:lnTo>
                  <a:pt x="861548" y="0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3" name="object 15"/>
          <p:cNvSpPr/>
          <p:nvPr/>
        </p:nvSpPr>
        <p:spPr>
          <a:xfrm>
            <a:off x="5214031" y="2458068"/>
            <a:ext cx="1151890" cy="88900"/>
          </a:xfrm>
          <a:custGeom>
            <a:avLst/>
            <a:gdLst/>
            <a:ahLst/>
            <a:cxnLst/>
            <a:rect l="l" t="t" r="r" b="b"/>
            <a:pathLst>
              <a:path w="1151889" h="88900">
                <a:moveTo>
                  <a:pt x="0" y="0"/>
                </a:moveTo>
                <a:lnTo>
                  <a:pt x="75331" y="14604"/>
                </a:lnTo>
                <a:lnTo>
                  <a:pt x="143168" y="30606"/>
                </a:lnTo>
                <a:lnTo>
                  <a:pt x="214688" y="46099"/>
                </a:lnTo>
                <a:lnTo>
                  <a:pt x="287860" y="58418"/>
                </a:lnTo>
                <a:lnTo>
                  <a:pt x="359507" y="72895"/>
                </a:lnTo>
                <a:lnTo>
                  <a:pt x="432044" y="80388"/>
                </a:lnTo>
                <a:lnTo>
                  <a:pt x="576101" y="88897"/>
                </a:lnTo>
                <a:lnTo>
                  <a:pt x="647749" y="84198"/>
                </a:lnTo>
                <a:lnTo>
                  <a:pt x="720286" y="77594"/>
                </a:lnTo>
                <a:lnTo>
                  <a:pt x="795617" y="69720"/>
                </a:lnTo>
                <a:lnTo>
                  <a:pt x="864343" y="58418"/>
                </a:lnTo>
                <a:lnTo>
                  <a:pt x="935990" y="46099"/>
                </a:lnTo>
                <a:lnTo>
                  <a:pt x="1151695" y="0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4" name="object 16"/>
          <p:cNvSpPr/>
          <p:nvPr/>
        </p:nvSpPr>
        <p:spPr>
          <a:xfrm>
            <a:off x="5648871" y="2892522"/>
            <a:ext cx="8255" cy="290195"/>
          </a:xfrm>
          <a:custGeom>
            <a:avLst/>
            <a:gdLst/>
            <a:ahLst/>
            <a:cxnLst/>
            <a:rect l="l" t="t" r="r" b="b"/>
            <a:pathLst>
              <a:path w="8254" h="290195">
                <a:moveTo>
                  <a:pt x="0" y="290059"/>
                </a:moveTo>
                <a:lnTo>
                  <a:pt x="0" y="254754"/>
                </a:lnTo>
                <a:lnTo>
                  <a:pt x="5081" y="234562"/>
                </a:lnTo>
                <a:lnTo>
                  <a:pt x="5081" y="182239"/>
                </a:lnTo>
                <a:lnTo>
                  <a:pt x="7876" y="157348"/>
                </a:lnTo>
                <a:lnTo>
                  <a:pt x="7876" y="138425"/>
                </a:lnTo>
                <a:lnTo>
                  <a:pt x="0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5" name="object 17"/>
          <p:cNvSpPr/>
          <p:nvPr/>
        </p:nvSpPr>
        <p:spPr>
          <a:xfrm>
            <a:off x="5509768" y="2754096"/>
            <a:ext cx="14604" cy="582295"/>
          </a:xfrm>
          <a:custGeom>
            <a:avLst/>
            <a:gdLst/>
            <a:ahLst/>
            <a:cxnLst/>
            <a:rect l="l" t="t" r="r" b="b"/>
            <a:pathLst>
              <a:path w="14604" h="582295">
                <a:moveTo>
                  <a:pt x="0" y="582024"/>
                </a:moveTo>
                <a:lnTo>
                  <a:pt x="14227" y="285360"/>
                </a:lnTo>
                <a:lnTo>
                  <a:pt x="0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6" name="object 18"/>
          <p:cNvSpPr/>
          <p:nvPr/>
        </p:nvSpPr>
        <p:spPr>
          <a:xfrm>
            <a:off x="5361010" y="2605383"/>
            <a:ext cx="45720" cy="870585"/>
          </a:xfrm>
          <a:custGeom>
            <a:avLst/>
            <a:gdLst/>
            <a:ahLst/>
            <a:cxnLst/>
            <a:rect l="l" t="t" r="r" b="b"/>
            <a:pathLst>
              <a:path w="45720" h="870585">
                <a:moveTo>
                  <a:pt x="0" y="870051"/>
                </a:moveTo>
                <a:lnTo>
                  <a:pt x="30234" y="653522"/>
                </a:lnTo>
                <a:lnTo>
                  <a:pt x="34299" y="599295"/>
                </a:lnTo>
                <a:lnTo>
                  <a:pt x="42810" y="546592"/>
                </a:lnTo>
                <a:lnTo>
                  <a:pt x="45732" y="492364"/>
                </a:lnTo>
                <a:lnTo>
                  <a:pt x="45732" y="387465"/>
                </a:lnTo>
                <a:lnTo>
                  <a:pt x="42810" y="333873"/>
                </a:lnTo>
                <a:lnTo>
                  <a:pt x="34299" y="276724"/>
                </a:lnTo>
                <a:lnTo>
                  <a:pt x="26423" y="168651"/>
                </a:lnTo>
                <a:lnTo>
                  <a:pt x="18928" y="110613"/>
                </a:lnTo>
                <a:lnTo>
                  <a:pt x="7495" y="52322"/>
                </a:lnTo>
                <a:lnTo>
                  <a:pt x="0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7" name="object 19"/>
          <p:cNvSpPr/>
          <p:nvPr/>
        </p:nvSpPr>
        <p:spPr>
          <a:xfrm>
            <a:off x="5221526" y="2458068"/>
            <a:ext cx="82550" cy="1163955"/>
          </a:xfrm>
          <a:custGeom>
            <a:avLst/>
            <a:gdLst/>
            <a:ahLst/>
            <a:cxnLst/>
            <a:rect l="l" t="t" r="r" b="b"/>
            <a:pathLst>
              <a:path w="82550" h="1163954">
                <a:moveTo>
                  <a:pt x="0" y="1163667"/>
                </a:moveTo>
                <a:lnTo>
                  <a:pt x="14227" y="1093946"/>
                </a:lnTo>
                <a:lnTo>
                  <a:pt x="26804" y="1020288"/>
                </a:lnTo>
                <a:lnTo>
                  <a:pt x="41032" y="947773"/>
                </a:lnTo>
                <a:lnTo>
                  <a:pt x="51449" y="873353"/>
                </a:lnTo>
                <a:lnTo>
                  <a:pt x="67836" y="804648"/>
                </a:lnTo>
                <a:lnTo>
                  <a:pt x="82064" y="658602"/>
                </a:lnTo>
                <a:lnTo>
                  <a:pt x="82064" y="586087"/>
                </a:lnTo>
                <a:lnTo>
                  <a:pt x="76347" y="439153"/>
                </a:lnTo>
                <a:lnTo>
                  <a:pt x="63136" y="361939"/>
                </a:lnTo>
                <a:lnTo>
                  <a:pt x="51449" y="288535"/>
                </a:lnTo>
                <a:lnTo>
                  <a:pt x="41032" y="218814"/>
                </a:lnTo>
                <a:lnTo>
                  <a:pt x="26804" y="147315"/>
                </a:lnTo>
                <a:lnTo>
                  <a:pt x="14227" y="72895"/>
                </a:lnTo>
                <a:lnTo>
                  <a:pt x="0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8" name="object 20"/>
          <p:cNvSpPr/>
          <p:nvPr/>
        </p:nvSpPr>
        <p:spPr>
          <a:xfrm>
            <a:off x="5646076" y="3174073"/>
            <a:ext cx="288290" cy="8890"/>
          </a:xfrm>
          <a:custGeom>
            <a:avLst/>
            <a:gdLst/>
            <a:ahLst/>
            <a:cxnLst/>
            <a:rect l="l" t="t" r="r" b="b"/>
            <a:pathLst>
              <a:path w="288289" h="8889">
                <a:moveTo>
                  <a:pt x="0" y="8508"/>
                </a:moveTo>
                <a:lnTo>
                  <a:pt x="57419" y="8508"/>
                </a:lnTo>
                <a:lnTo>
                  <a:pt x="75331" y="3809"/>
                </a:lnTo>
                <a:lnTo>
                  <a:pt x="94513" y="3809"/>
                </a:lnTo>
                <a:lnTo>
                  <a:pt x="113441" y="0"/>
                </a:lnTo>
                <a:lnTo>
                  <a:pt x="146979" y="0"/>
                </a:lnTo>
                <a:lnTo>
                  <a:pt x="288241" y="8508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9" name="object 21"/>
          <p:cNvSpPr/>
          <p:nvPr/>
        </p:nvSpPr>
        <p:spPr>
          <a:xfrm>
            <a:off x="5521201" y="3309578"/>
            <a:ext cx="549910" cy="14604"/>
          </a:xfrm>
          <a:custGeom>
            <a:avLst/>
            <a:gdLst/>
            <a:ahLst/>
            <a:cxnLst/>
            <a:rect l="l" t="t" r="r" b="b"/>
            <a:pathLst>
              <a:path w="549910" h="14604">
                <a:moveTo>
                  <a:pt x="0" y="14223"/>
                </a:moveTo>
                <a:lnTo>
                  <a:pt x="280619" y="0"/>
                </a:lnTo>
                <a:lnTo>
                  <a:pt x="549678" y="14223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0" name="object 22"/>
          <p:cNvSpPr/>
          <p:nvPr/>
        </p:nvSpPr>
        <p:spPr>
          <a:xfrm>
            <a:off x="5357199" y="3425017"/>
            <a:ext cx="861060" cy="50800"/>
          </a:xfrm>
          <a:custGeom>
            <a:avLst/>
            <a:gdLst/>
            <a:ahLst/>
            <a:cxnLst/>
            <a:rect l="l" t="t" r="r" b="b"/>
            <a:pathLst>
              <a:path w="861060" h="50800">
                <a:moveTo>
                  <a:pt x="0" y="50417"/>
                </a:moveTo>
                <a:lnTo>
                  <a:pt x="57038" y="41908"/>
                </a:lnTo>
                <a:lnTo>
                  <a:pt x="164001" y="25907"/>
                </a:lnTo>
                <a:lnTo>
                  <a:pt x="212528" y="19811"/>
                </a:lnTo>
                <a:lnTo>
                  <a:pt x="265248" y="14223"/>
                </a:lnTo>
                <a:lnTo>
                  <a:pt x="322286" y="6603"/>
                </a:lnTo>
                <a:lnTo>
                  <a:pt x="428233" y="0"/>
                </a:lnTo>
                <a:lnTo>
                  <a:pt x="476760" y="2793"/>
                </a:lnTo>
                <a:lnTo>
                  <a:pt x="583724" y="11302"/>
                </a:lnTo>
                <a:lnTo>
                  <a:pt x="640127" y="14223"/>
                </a:lnTo>
                <a:lnTo>
                  <a:pt x="697165" y="22986"/>
                </a:lnTo>
                <a:lnTo>
                  <a:pt x="750901" y="30606"/>
                </a:lnTo>
                <a:lnTo>
                  <a:pt x="807940" y="39114"/>
                </a:lnTo>
                <a:lnTo>
                  <a:pt x="860532" y="50417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1" name="object 23"/>
          <p:cNvSpPr/>
          <p:nvPr/>
        </p:nvSpPr>
        <p:spPr>
          <a:xfrm>
            <a:off x="5214031" y="3528139"/>
            <a:ext cx="1148080" cy="88900"/>
          </a:xfrm>
          <a:custGeom>
            <a:avLst/>
            <a:gdLst/>
            <a:ahLst/>
            <a:cxnLst/>
            <a:rect l="l" t="t" r="r" b="b"/>
            <a:pathLst>
              <a:path w="1148079" h="88900">
                <a:moveTo>
                  <a:pt x="0" y="88516"/>
                </a:moveTo>
                <a:lnTo>
                  <a:pt x="70631" y="74419"/>
                </a:lnTo>
                <a:lnTo>
                  <a:pt x="143168" y="62990"/>
                </a:lnTo>
                <a:lnTo>
                  <a:pt x="214688" y="46607"/>
                </a:lnTo>
                <a:lnTo>
                  <a:pt x="283160" y="30606"/>
                </a:lnTo>
                <a:lnTo>
                  <a:pt x="427217" y="8508"/>
                </a:lnTo>
                <a:lnTo>
                  <a:pt x="571401" y="0"/>
                </a:lnTo>
                <a:lnTo>
                  <a:pt x="647749" y="4698"/>
                </a:lnTo>
                <a:lnTo>
                  <a:pt x="790917" y="19811"/>
                </a:lnTo>
                <a:lnTo>
                  <a:pt x="859643" y="35304"/>
                </a:lnTo>
                <a:lnTo>
                  <a:pt x="935990" y="46607"/>
                </a:lnTo>
                <a:lnTo>
                  <a:pt x="1003700" y="62990"/>
                </a:lnTo>
                <a:lnTo>
                  <a:pt x="1076237" y="74419"/>
                </a:lnTo>
                <a:lnTo>
                  <a:pt x="1147884" y="88516"/>
                </a:lnTo>
              </a:path>
            </a:pathLst>
          </a:custGeom>
          <a:ln w="10403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2" name="object 24"/>
          <p:cNvSpPr/>
          <p:nvPr/>
        </p:nvSpPr>
        <p:spPr>
          <a:xfrm>
            <a:off x="5926695" y="2889728"/>
            <a:ext cx="7620" cy="293370"/>
          </a:xfrm>
          <a:custGeom>
            <a:avLst/>
            <a:gdLst/>
            <a:ahLst/>
            <a:cxnLst/>
            <a:rect l="l" t="t" r="r" b="b"/>
            <a:pathLst>
              <a:path w="7620" h="293370">
                <a:moveTo>
                  <a:pt x="7622" y="292853"/>
                </a:moveTo>
                <a:lnTo>
                  <a:pt x="7622" y="215639"/>
                </a:lnTo>
                <a:lnTo>
                  <a:pt x="2794" y="196336"/>
                </a:lnTo>
                <a:lnTo>
                  <a:pt x="0" y="180334"/>
                </a:lnTo>
                <a:lnTo>
                  <a:pt x="0" y="141219"/>
                </a:lnTo>
                <a:lnTo>
                  <a:pt x="7622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3" name="object 25"/>
          <p:cNvSpPr/>
          <p:nvPr/>
        </p:nvSpPr>
        <p:spPr>
          <a:xfrm>
            <a:off x="6059446" y="2754096"/>
            <a:ext cx="14604" cy="577850"/>
          </a:xfrm>
          <a:custGeom>
            <a:avLst/>
            <a:gdLst/>
            <a:ahLst/>
            <a:cxnLst/>
            <a:rect l="l" t="t" r="r" b="b"/>
            <a:pathLst>
              <a:path w="14604" h="577850">
                <a:moveTo>
                  <a:pt x="14227" y="577325"/>
                </a:moveTo>
                <a:lnTo>
                  <a:pt x="0" y="285360"/>
                </a:lnTo>
                <a:lnTo>
                  <a:pt x="14227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" name="object 26"/>
          <p:cNvSpPr/>
          <p:nvPr/>
        </p:nvSpPr>
        <p:spPr>
          <a:xfrm>
            <a:off x="6176826" y="2605383"/>
            <a:ext cx="45720" cy="870585"/>
          </a:xfrm>
          <a:custGeom>
            <a:avLst/>
            <a:gdLst/>
            <a:ahLst/>
            <a:cxnLst/>
            <a:rect l="l" t="t" r="r" b="b"/>
            <a:pathLst>
              <a:path w="45720" h="870585">
                <a:moveTo>
                  <a:pt x="45732" y="870051"/>
                </a:moveTo>
                <a:lnTo>
                  <a:pt x="38110" y="814935"/>
                </a:lnTo>
                <a:lnTo>
                  <a:pt x="29344" y="756643"/>
                </a:lnTo>
                <a:lnTo>
                  <a:pt x="14100" y="649713"/>
                </a:lnTo>
                <a:lnTo>
                  <a:pt x="11306" y="596374"/>
                </a:lnTo>
                <a:lnTo>
                  <a:pt x="7495" y="546592"/>
                </a:lnTo>
                <a:lnTo>
                  <a:pt x="0" y="492364"/>
                </a:lnTo>
                <a:lnTo>
                  <a:pt x="0" y="387465"/>
                </a:lnTo>
                <a:lnTo>
                  <a:pt x="2794" y="330952"/>
                </a:lnTo>
                <a:lnTo>
                  <a:pt x="7495" y="276724"/>
                </a:lnTo>
                <a:lnTo>
                  <a:pt x="14100" y="223132"/>
                </a:lnTo>
                <a:lnTo>
                  <a:pt x="18928" y="164841"/>
                </a:lnTo>
                <a:lnTo>
                  <a:pt x="26423" y="107819"/>
                </a:lnTo>
                <a:lnTo>
                  <a:pt x="33410" y="52322"/>
                </a:lnTo>
                <a:lnTo>
                  <a:pt x="45732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5" name="object 27"/>
          <p:cNvSpPr/>
          <p:nvPr/>
        </p:nvSpPr>
        <p:spPr>
          <a:xfrm>
            <a:off x="6274897" y="2458068"/>
            <a:ext cx="91440" cy="1163955"/>
          </a:xfrm>
          <a:custGeom>
            <a:avLst/>
            <a:gdLst/>
            <a:ahLst/>
            <a:cxnLst/>
            <a:rect l="l" t="t" r="r" b="b"/>
            <a:pathLst>
              <a:path w="91439" h="1163954">
                <a:moveTo>
                  <a:pt x="90829" y="1163667"/>
                </a:moveTo>
                <a:lnTo>
                  <a:pt x="60214" y="1017367"/>
                </a:lnTo>
                <a:lnTo>
                  <a:pt x="45986" y="947773"/>
                </a:lnTo>
                <a:lnTo>
                  <a:pt x="29599" y="873353"/>
                </a:lnTo>
                <a:lnTo>
                  <a:pt x="19182" y="800838"/>
                </a:lnTo>
                <a:lnTo>
                  <a:pt x="7876" y="732133"/>
                </a:lnTo>
                <a:lnTo>
                  <a:pt x="2794" y="654792"/>
                </a:lnTo>
                <a:lnTo>
                  <a:pt x="0" y="581389"/>
                </a:lnTo>
                <a:lnTo>
                  <a:pt x="7876" y="508874"/>
                </a:lnTo>
                <a:lnTo>
                  <a:pt x="10670" y="434454"/>
                </a:lnTo>
                <a:lnTo>
                  <a:pt x="45986" y="216020"/>
                </a:lnTo>
                <a:lnTo>
                  <a:pt x="60214" y="142489"/>
                </a:lnTo>
                <a:lnTo>
                  <a:pt x="76220" y="72895"/>
                </a:lnTo>
                <a:lnTo>
                  <a:pt x="90829" y="0"/>
                </a:lnTo>
              </a:path>
            </a:pathLst>
          </a:custGeom>
          <a:ln w="10406">
            <a:solidFill>
              <a:srgbClr val="00C4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6" name="object 28"/>
          <p:cNvSpPr/>
          <p:nvPr/>
        </p:nvSpPr>
        <p:spPr>
          <a:xfrm>
            <a:off x="5024114" y="5069366"/>
            <a:ext cx="1544320" cy="0"/>
          </a:xfrm>
          <a:custGeom>
            <a:avLst/>
            <a:gdLst/>
            <a:ahLst/>
            <a:cxnLst/>
            <a:rect l="l" t="t" r="r" b="b"/>
            <a:pathLst>
              <a:path w="1544320">
                <a:moveTo>
                  <a:pt x="0" y="0"/>
                </a:moveTo>
                <a:lnTo>
                  <a:pt x="0" y="0"/>
                </a:lnTo>
                <a:lnTo>
                  <a:pt x="1543724" y="0"/>
                </a:lnTo>
              </a:path>
            </a:pathLst>
          </a:custGeom>
          <a:ln w="104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7" name="object 29"/>
          <p:cNvSpPr/>
          <p:nvPr/>
        </p:nvSpPr>
        <p:spPr>
          <a:xfrm>
            <a:off x="6551705" y="5034061"/>
            <a:ext cx="69215" cy="69215"/>
          </a:xfrm>
          <a:custGeom>
            <a:avLst/>
            <a:gdLst/>
            <a:ahLst/>
            <a:cxnLst/>
            <a:rect l="l" t="t" r="r" b="b"/>
            <a:pathLst>
              <a:path w="69214" h="69214">
                <a:moveTo>
                  <a:pt x="0" y="0"/>
                </a:moveTo>
                <a:lnTo>
                  <a:pt x="6605" y="17144"/>
                </a:lnTo>
                <a:lnTo>
                  <a:pt x="7622" y="35304"/>
                </a:lnTo>
                <a:lnTo>
                  <a:pt x="6605" y="52449"/>
                </a:lnTo>
                <a:lnTo>
                  <a:pt x="0" y="68831"/>
                </a:lnTo>
                <a:lnTo>
                  <a:pt x="68725" y="353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8" name="object 30"/>
          <p:cNvSpPr/>
          <p:nvPr/>
        </p:nvSpPr>
        <p:spPr>
          <a:xfrm>
            <a:off x="5801820" y="4332660"/>
            <a:ext cx="0" cy="1525270"/>
          </a:xfrm>
          <a:custGeom>
            <a:avLst/>
            <a:gdLst/>
            <a:ahLst/>
            <a:cxnLst/>
            <a:rect l="l" t="t" r="r" b="b"/>
            <a:pathLst>
              <a:path h="1525270">
                <a:moveTo>
                  <a:pt x="0" y="1524920"/>
                </a:moveTo>
                <a:lnTo>
                  <a:pt x="0" y="1524920"/>
                </a:lnTo>
                <a:lnTo>
                  <a:pt x="0" y="0"/>
                </a:lnTo>
              </a:path>
            </a:pathLst>
          </a:custGeom>
          <a:ln w="104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9" name="object 31"/>
          <p:cNvSpPr/>
          <p:nvPr/>
        </p:nvSpPr>
        <p:spPr>
          <a:xfrm>
            <a:off x="5766504" y="4279957"/>
            <a:ext cx="67945" cy="69215"/>
          </a:xfrm>
          <a:custGeom>
            <a:avLst/>
            <a:gdLst/>
            <a:ahLst/>
            <a:cxnLst/>
            <a:rect l="l" t="t" r="r" b="b"/>
            <a:pathLst>
              <a:path w="67945" h="69214">
                <a:moveTo>
                  <a:pt x="35315" y="0"/>
                </a:moveTo>
                <a:lnTo>
                  <a:pt x="0" y="68831"/>
                </a:lnTo>
                <a:lnTo>
                  <a:pt x="17022" y="62101"/>
                </a:lnTo>
                <a:lnTo>
                  <a:pt x="35315" y="60323"/>
                </a:lnTo>
                <a:lnTo>
                  <a:pt x="63482" y="60323"/>
                </a:lnTo>
                <a:lnTo>
                  <a:pt x="35315" y="0"/>
                </a:lnTo>
                <a:close/>
              </a:path>
              <a:path w="67945" h="69214">
                <a:moveTo>
                  <a:pt x="63482" y="60323"/>
                </a:moveTo>
                <a:lnTo>
                  <a:pt x="35315" y="60323"/>
                </a:lnTo>
                <a:lnTo>
                  <a:pt x="52338" y="62101"/>
                </a:lnTo>
                <a:lnTo>
                  <a:pt x="67455" y="68831"/>
                </a:lnTo>
                <a:lnTo>
                  <a:pt x="63482" y="60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0" name="object 32"/>
          <p:cNvSpPr/>
          <p:nvPr/>
        </p:nvSpPr>
        <p:spPr>
          <a:xfrm>
            <a:off x="5945623" y="4922177"/>
            <a:ext cx="8255" cy="288925"/>
          </a:xfrm>
          <a:custGeom>
            <a:avLst/>
            <a:gdLst/>
            <a:ahLst/>
            <a:cxnLst/>
            <a:rect l="l" t="t" r="r" b="b"/>
            <a:pathLst>
              <a:path w="8254" h="288925">
                <a:moveTo>
                  <a:pt x="0" y="288535"/>
                </a:moveTo>
                <a:lnTo>
                  <a:pt x="0" y="269232"/>
                </a:lnTo>
                <a:lnTo>
                  <a:pt x="3175" y="255008"/>
                </a:lnTo>
                <a:lnTo>
                  <a:pt x="3175" y="235832"/>
                </a:lnTo>
                <a:lnTo>
                  <a:pt x="7876" y="216020"/>
                </a:lnTo>
                <a:lnTo>
                  <a:pt x="7876" y="142235"/>
                </a:lnTo>
                <a:lnTo>
                  <a:pt x="0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1" name="object 33"/>
          <p:cNvSpPr/>
          <p:nvPr/>
        </p:nvSpPr>
        <p:spPr>
          <a:xfrm>
            <a:off x="6092602" y="4776258"/>
            <a:ext cx="12065" cy="577850"/>
          </a:xfrm>
          <a:custGeom>
            <a:avLst/>
            <a:gdLst/>
            <a:ahLst/>
            <a:cxnLst/>
            <a:rect l="l" t="t" r="r" b="b"/>
            <a:pathLst>
              <a:path w="12064" h="577850">
                <a:moveTo>
                  <a:pt x="0" y="577541"/>
                </a:moveTo>
                <a:lnTo>
                  <a:pt x="11687" y="284344"/>
                </a:lnTo>
                <a:lnTo>
                  <a:pt x="0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2" name="object 34"/>
          <p:cNvSpPr/>
          <p:nvPr/>
        </p:nvSpPr>
        <p:spPr>
          <a:xfrm>
            <a:off x="6229165" y="4630212"/>
            <a:ext cx="45720" cy="870585"/>
          </a:xfrm>
          <a:custGeom>
            <a:avLst/>
            <a:gdLst/>
            <a:ahLst/>
            <a:cxnLst/>
            <a:rect l="l" t="t" r="r" b="b"/>
            <a:pathLst>
              <a:path w="45720" h="870585">
                <a:moveTo>
                  <a:pt x="0" y="870496"/>
                </a:moveTo>
                <a:lnTo>
                  <a:pt x="29599" y="654792"/>
                </a:lnTo>
                <a:lnTo>
                  <a:pt x="45732" y="439153"/>
                </a:lnTo>
                <a:lnTo>
                  <a:pt x="42810" y="389370"/>
                </a:lnTo>
                <a:lnTo>
                  <a:pt x="42810" y="334254"/>
                </a:lnTo>
                <a:lnTo>
                  <a:pt x="34299" y="281550"/>
                </a:lnTo>
                <a:lnTo>
                  <a:pt x="29599" y="223259"/>
                </a:lnTo>
                <a:lnTo>
                  <a:pt x="23882" y="169032"/>
                </a:lnTo>
                <a:lnTo>
                  <a:pt x="7495" y="52703"/>
                </a:lnTo>
                <a:lnTo>
                  <a:pt x="0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3" name="object 35"/>
          <p:cNvSpPr/>
          <p:nvPr/>
        </p:nvSpPr>
        <p:spPr>
          <a:xfrm>
            <a:off x="6377922" y="4487087"/>
            <a:ext cx="82550" cy="1162685"/>
          </a:xfrm>
          <a:custGeom>
            <a:avLst/>
            <a:gdLst/>
            <a:ahLst/>
            <a:cxnLst/>
            <a:rect l="l" t="t" r="r" b="b"/>
            <a:pathLst>
              <a:path w="82550" h="1162685">
                <a:moveTo>
                  <a:pt x="0" y="1162422"/>
                </a:moveTo>
                <a:lnTo>
                  <a:pt x="13338" y="1089907"/>
                </a:lnTo>
                <a:lnTo>
                  <a:pt x="25025" y="1016453"/>
                </a:lnTo>
                <a:lnTo>
                  <a:pt x="41032" y="943950"/>
                </a:lnTo>
                <a:lnTo>
                  <a:pt x="56530" y="875220"/>
                </a:lnTo>
                <a:lnTo>
                  <a:pt x="67836" y="800838"/>
                </a:lnTo>
                <a:lnTo>
                  <a:pt x="82064" y="654792"/>
                </a:lnTo>
                <a:lnTo>
                  <a:pt x="82064" y="582278"/>
                </a:lnTo>
                <a:lnTo>
                  <a:pt x="75458" y="435089"/>
                </a:lnTo>
                <a:lnTo>
                  <a:pt x="67836" y="358764"/>
                </a:lnTo>
                <a:lnTo>
                  <a:pt x="51830" y="289170"/>
                </a:lnTo>
                <a:lnTo>
                  <a:pt x="41032" y="215639"/>
                </a:lnTo>
                <a:lnTo>
                  <a:pt x="25025" y="143124"/>
                </a:lnTo>
                <a:lnTo>
                  <a:pt x="13338" y="68831"/>
                </a:lnTo>
                <a:lnTo>
                  <a:pt x="0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4" name="object 36"/>
          <p:cNvSpPr/>
          <p:nvPr/>
        </p:nvSpPr>
        <p:spPr>
          <a:xfrm>
            <a:off x="5660558" y="4914684"/>
            <a:ext cx="288290" cy="7620"/>
          </a:xfrm>
          <a:custGeom>
            <a:avLst/>
            <a:gdLst/>
            <a:ahLst/>
            <a:cxnLst/>
            <a:rect l="l" t="t" r="r" b="b"/>
            <a:pathLst>
              <a:path w="288289" h="7620">
                <a:moveTo>
                  <a:pt x="288241" y="7492"/>
                </a:moveTo>
                <a:lnTo>
                  <a:pt x="250004" y="7492"/>
                </a:lnTo>
                <a:lnTo>
                  <a:pt x="230821" y="2793"/>
                </a:lnTo>
                <a:lnTo>
                  <a:pt x="211639" y="2793"/>
                </a:lnTo>
                <a:lnTo>
                  <a:pt x="192711" y="0"/>
                </a:lnTo>
                <a:lnTo>
                  <a:pt x="141262" y="0"/>
                </a:lnTo>
                <a:lnTo>
                  <a:pt x="0" y="7492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5" name="object 37"/>
          <p:cNvSpPr/>
          <p:nvPr/>
        </p:nvSpPr>
        <p:spPr>
          <a:xfrm>
            <a:off x="5516374" y="4757336"/>
            <a:ext cx="572770" cy="19050"/>
          </a:xfrm>
          <a:custGeom>
            <a:avLst/>
            <a:gdLst/>
            <a:ahLst/>
            <a:cxnLst/>
            <a:rect l="l" t="t" r="r" b="b"/>
            <a:pathLst>
              <a:path w="572770" h="19050">
                <a:moveTo>
                  <a:pt x="572417" y="18922"/>
                </a:moveTo>
                <a:lnTo>
                  <a:pt x="281381" y="0"/>
                </a:lnTo>
                <a:lnTo>
                  <a:pt x="0" y="18922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6" name="object 38"/>
          <p:cNvSpPr/>
          <p:nvPr/>
        </p:nvSpPr>
        <p:spPr>
          <a:xfrm>
            <a:off x="5372316" y="4591225"/>
            <a:ext cx="861694" cy="41910"/>
          </a:xfrm>
          <a:custGeom>
            <a:avLst/>
            <a:gdLst/>
            <a:ahLst/>
            <a:cxnLst/>
            <a:rect l="l" t="t" r="r" b="b"/>
            <a:pathLst>
              <a:path w="861695" h="41910">
                <a:moveTo>
                  <a:pt x="861548" y="41908"/>
                </a:moveTo>
                <a:lnTo>
                  <a:pt x="804510" y="34289"/>
                </a:lnTo>
                <a:lnTo>
                  <a:pt x="698563" y="19176"/>
                </a:lnTo>
                <a:lnTo>
                  <a:pt x="643938" y="15112"/>
                </a:lnTo>
                <a:lnTo>
                  <a:pt x="591600" y="8508"/>
                </a:lnTo>
                <a:lnTo>
                  <a:pt x="485653" y="0"/>
                </a:lnTo>
                <a:lnTo>
                  <a:pt x="382501" y="0"/>
                </a:lnTo>
                <a:lnTo>
                  <a:pt x="276554" y="8508"/>
                </a:lnTo>
                <a:lnTo>
                  <a:pt x="219515" y="11302"/>
                </a:lnTo>
                <a:lnTo>
                  <a:pt x="162985" y="19176"/>
                </a:lnTo>
                <a:lnTo>
                  <a:pt x="56403" y="34289"/>
                </a:lnTo>
                <a:lnTo>
                  <a:pt x="0" y="41908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7" name="object 39"/>
          <p:cNvSpPr/>
          <p:nvPr/>
        </p:nvSpPr>
        <p:spPr>
          <a:xfrm>
            <a:off x="5229148" y="4398571"/>
            <a:ext cx="1149350" cy="88900"/>
          </a:xfrm>
          <a:custGeom>
            <a:avLst/>
            <a:gdLst/>
            <a:ahLst/>
            <a:cxnLst/>
            <a:rect l="l" t="t" r="r" b="b"/>
            <a:pathLst>
              <a:path w="1149350" h="88900">
                <a:moveTo>
                  <a:pt x="1148773" y="88516"/>
                </a:moveTo>
                <a:lnTo>
                  <a:pt x="931290" y="42797"/>
                </a:lnTo>
                <a:lnTo>
                  <a:pt x="863454" y="27431"/>
                </a:lnTo>
                <a:lnTo>
                  <a:pt x="791806" y="16001"/>
                </a:lnTo>
                <a:lnTo>
                  <a:pt x="648003" y="0"/>
                </a:lnTo>
                <a:lnTo>
                  <a:pt x="499246" y="0"/>
                </a:lnTo>
                <a:lnTo>
                  <a:pt x="427598" y="7492"/>
                </a:lnTo>
                <a:lnTo>
                  <a:pt x="359762" y="18922"/>
                </a:lnTo>
                <a:lnTo>
                  <a:pt x="215704" y="42797"/>
                </a:lnTo>
                <a:lnTo>
                  <a:pt x="0" y="88516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8" name="object 40"/>
          <p:cNvSpPr/>
          <p:nvPr/>
        </p:nvSpPr>
        <p:spPr>
          <a:xfrm>
            <a:off x="5648871" y="4922177"/>
            <a:ext cx="12065" cy="288925"/>
          </a:xfrm>
          <a:custGeom>
            <a:avLst/>
            <a:gdLst/>
            <a:ahLst/>
            <a:cxnLst/>
            <a:rect l="l" t="t" r="r" b="b"/>
            <a:pathLst>
              <a:path w="12064" h="288925">
                <a:moveTo>
                  <a:pt x="11687" y="288535"/>
                </a:moveTo>
                <a:lnTo>
                  <a:pt x="7876" y="269232"/>
                </a:lnTo>
                <a:lnTo>
                  <a:pt x="7876" y="210940"/>
                </a:lnTo>
                <a:lnTo>
                  <a:pt x="5081" y="196717"/>
                </a:lnTo>
                <a:lnTo>
                  <a:pt x="5081" y="158618"/>
                </a:lnTo>
                <a:lnTo>
                  <a:pt x="0" y="138425"/>
                </a:lnTo>
                <a:lnTo>
                  <a:pt x="11687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9" name="object 41"/>
          <p:cNvSpPr/>
          <p:nvPr/>
        </p:nvSpPr>
        <p:spPr>
          <a:xfrm>
            <a:off x="5501891" y="4771559"/>
            <a:ext cx="14604" cy="582295"/>
          </a:xfrm>
          <a:custGeom>
            <a:avLst/>
            <a:gdLst/>
            <a:ahLst/>
            <a:cxnLst/>
            <a:rect l="l" t="t" r="r" b="b"/>
            <a:pathLst>
              <a:path w="14604" h="582295">
                <a:moveTo>
                  <a:pt x="14481" y="582239"/>
                </a:moveTo>
                <a:lnTo>
                  <a:pt x="0" y="286249"/>
                </a:lnTo>
                <a:lnTo>
                  <a:pt x="14481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0" name="object 42"/>
          <p:cNvSpPr/>
          <p:nvPr/>
        </p:nvSpPr>
        <p:spPr>
          <a:xfrm>
            <a:off x="5330395" y="4630212"/>
            <a:ext cx="46990" cy="866140"/>
          </a:xfrm>
          <a:custGeom>
            <a:avLst/>
            <a:gdLst/>
            <a:ahLst/>
            <a:cxnLst/>
            <a:rect l="l" t="t" r="r" b="b"/>
            <a:pathLst>
              <a:path w="46989" h="866139">
                <a:moveTo>
                  <a:pt x="46621" y="865759"/>
                </a:moveTo>
                <a:lnTo>
                  <a:pt x="30615" y="757939"/>
                </a:lnTo>
                <a:lnTo>
                  <a:pt x="26804" y="704346"/>
                </a:lnTo>
                <a:lnTo>
                  <a:pt x="11306" y="596501"/>
                </a:lnTo>
                <a:lnTo>
                  <a:pt x="0" y="434200"/>
                </a:lnTo>
                <a:lnTo>
                  <a:pt x="4700" y="384671"/>
                </a:lnTo>
                <a:lnTo>
                  <a:pt x="16006" y="223259"/>
                </a:lnTo>
                <a:lnTo>
                  <a:pt x="30615" y="107819"/>
                </a:lnTo>
                <a:lnTo>
                  <a:pt x="46621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1" name="object 43"/>
          <p:cNvSpPr/>
          <p:nvPr/>
        </p:nvSpPr>
        <p:spPr>
          <a:xfrm>
            <a:off x="5145305" y="4478579"/>
            <a:ext cx="84455" cy="1168400"/>
          </a:xfrm>
          <a:custGeom>
            <a:avLst/>
            <a:gdLst/>
            <a:ahLst/>
            <a:cxnLst/>
            <a:rect l="l" t="t" r="r" b="b"/>
            <a:pathLst>
              <a:path w="84454" h="1168400">
                <a:moveTo>
                  <a:pt x="83842" y="1168086"/>
                </a:moveTo>
                <a:lnTo>
                  <a:pt x="71520" y="1094631"/>
                </a:lnTo>
                <a:lnTo>
                  <a:pt x="26804" y="875220"/>
                </a:lnTo>
                <a:lnTo>
                  <a:pt x="14100" y="806426"/>
                </a:lnTo>
                <a:lnTo>
                  <a:pt x="3684" y="732133"/>
                </a:lnTo>
                <a:lnTo>
                  <a:pt x="0" y="659618"/>
                </a:lnTo>
                <a:lnTo>
                  <a:pt x="0" y="585833"/>
                </a:lnTo>
                <a:lnTo>
                  <a:pt x="8511" y="438899"/>
                </a:lnTo>
                <a:lnTo>
                  <a:pt x="40905" y="220465"/>
                </a:lnTo>
                <a:lnTo>
                  <a:pt x="57038" y="146934"/>
                </a:lnTo>
                <a:lnTo>
                  <a:pt x="71520" y="77340"/>
                </a:lnTo>
                <a:lnTo>
                  <a:pt x="83842" y="0"/>
                </a:lnTo>
              </a:path>
            </a:pathLst>
          </a:custGeom>
          <a:ln w="10406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2" name="object 44"/>
          <p:cNvSpPr/>
          <p:nvPr/>
        </p:nvSpPr>
        <p:spPr>
          <a:xfrm>
            <a:off x="5656747" y="5210713"/>
            <a:ext cx="288925" cy="8890"/>
          </a:xfrm>
          <a:custGeom>
            <a:avLst/>
            <a:gdLst/>
            <a:ahLst/>
            <a:cxnLst/>
            <a:rect l="l" t="t" r="r" b="b"/>
            <a:pathLst>
              <a:path w="288925" h="8889">
                <a:moveTo>
                  <a:pt x="288876" y="0"/>
                </a:moveTo>
                <a:lnTo>
                  <a:pt x="250766" y="0"/>
                </a:lnTo>
                <a:lnTo>
                  <a:pt x="231838" y="4698"/>
                </a:lnTo>
                <a:lnTo>
                  <a:pt x="212528" y="4698"/>
                </a:lnTo>
                <a:lnTo>
                  <a:pt x="193600" y="8508"/>
                </a:lnTo>
                <a:lnTo>
                  <a:pt x="141008" y="8508"/>
                </a:lnTo>
                <a:lnTo>
                  <a:pt x="0" y="0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3" name="object 45"/>
          <p:cNvSpPr/>
          <p:nvPr/>
        </p:nvSpPr>
        <p:spPr>
          <a:xfrm>
            <a:off x="5512689" y="5357571"/>
            <a:ext cx="572770" cy="15240"/>
          </a:xfrm>
          <a:custGeom>
            <a:avLst/>
            <a:gdLst/>
            <a:ahLst/>
            <a:cxnLst/>
            <a:rect l="l" t="t" r="r" b="b"/>
            <a:pathLst>
              <a:path w="572770" h="15239">
                <a:moveTo>
                  <a:pt x="572290" y="0"/>
                </a:moveTo>
                <a:lnTo>
                  <a:pt x="285065" y="15137"/>
                </a:lnTo>
                <a:lnTo>
                  <a:pt x="0" y="0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4" name="object 46"/>
          <p:cNvSpPr/>
          <p:nvPr/>
        </p:nvSpPr>
        <p:spPr>
          <a:xfrm>
            <a:off x="5368505" y="5500709"/>
            <a:ext cx="861060" cy="41910"/>
          </a:xfrm>
          <a:custGeom>
            <a:avLst/>
            <a:gdLst/>
            <a:ahLst/>
            <a:cxnLst/>
            <a:rect l="l" t="t" r="r" b="b"/>
            <a:pathLst>
              <a:path w="861060" h="41910">
                <a:moveTo>
                  <a:pt x="860659" y="0"/>
                </a:moveTo>
                <a:lnTo>
                  <a:pt x="803493" y="7568"/>
                </a:lnTo>
                <a:lnTo>
                  <a:pt x="697547" y="21754"/>
                </a:lnTo>
                <a:lnTo>
                  <a:pt x="647749" y="26796"/>
                </a:lnTo>
                <a:lnTo>
                  <a:pt x="595411" y="33412"/>
                </a:lnTo>
                <a:lnTo>
                  <a:pt x="489464" y="41921"/>
                </a:lnTo>
                <a:lnTo>
                  <a:pt x="383517" y="41921"/>
                </a:lnTo>
                <a:lnTo>
                  <a:pt x="277570" y="33412"/>
                </a:lnTo>
                <a:lnTo>
                  <a:pt x="220405" y="30580"/>
                </a:lnTo>
                <a:lnTo>
                  <a:pt x="166796" y="21754"/>
                </a:lnTo>
                <a:lnTo>
                  <a:pt x="54243" y="7568"/>
                </a:lnTo>
                <a:lnTo>
                  <a:pt x="0" y="0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5" name="object 47"/>
          <p:cNvSpPr/>
          <p:nvPr/>
        </p:nvSpPr>
        <p:spPr>
          <a:xfrm>
            <a:off x="5229148" y="5646666"/>
            <a:ext cx="1144270" cy="88900"/>
          </a:xfrm>
          <a:custGeom>
            <a:avLst/>
            <a:gdLst/>
            <a:ahLst/>
            <a:cxnLst/>
            <a:rect l="l" t="t" r="r" b="b"/>
            <a:pathLst>
              <a:path w="1144270" h="88900">
                <a:moveTo>
                  <a:pt x="1144073" y="0"/>
                </a:moveTo>
                <a:lnTo>
                  <a:pt x="1072553" y="14198"/>
                </a:lnTo>
                <a:lnTo>
                  <a:pt x="1004716" y="30580"/>
                </a:lnTo>
                <a:lnTo>
                  <a:pt x="928368" y="46658"/>
                </a:lnTo>
                <a:lnTo>
                  <a:pt x="859643" y="58329"/>
                </a:lnTo>
                <a:lnTo>
                  <a:pt x="787106" y="72514"/>
                </a:lnTo>
                <a:lnTo>
                  <a:pt x="643049" y="88592"/>
                </a:lnTo>
                <a:lnTo>
                  <a:pt x="499246" y="88592"/>
                </a:lnTo>
                <a:lnTo>
                  <a:pt x="427598" y="80083"/>
                </a:lnTo>
                <a:lnTo>
                  <a:pt x="211893" y="46658"/>
                </a:lnTo>
                <a:lnTo>
                  <a:pt x="68725" y="14198"/>
                </a:lnTo>
                <a:lnTo>
                  <a:pt x="0" y="0"/>
                </a:lnTo>
              </a:path>
            </a:pathLst>
          </a:custGeom>
          <a:ln w="10403">
            <a:solidFill>
              <a:srgbClr val="4747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6" name="object 48"/>
          <p:cNvSpPr txBox="1"/>
          <p:nvPr/>
        </p:nvSpPr>
        <p:spPr>
          <a:xfrm>
            <a:off x="6979084" y="2969620"/>
            <a:ext cx="99695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6695" marR="203200" indent="-170815">
              <a:lnSpc>
                <a:spcPts val="2570"/>
              </a:lnSpc>
            </a:pPr>
            <a:r>
              <a:rPr sz="1250" b="1" spc="-1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</a:t>
            </a:r>
            <a:r>
              <a:rPr sz="1250" b="1" spc="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50" b="1" spc="-10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rtion </a:t>
            </a:r>
            <a:r>
              <a:rPr sz="1250" b="1" spc="-5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250" b="1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spc="-5" dirty="0">
                <a:solidFill>
                  <a:srgbClr val="00C4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 0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7" name="object 49"/>
          <p:cNvSpPr txBox="1"/>
          <p:nvPr/>
        </p:nvSpPr>
        <p:spPr>
          <a:xfrm>
            <a:off x="6813984" y="4569451"/>
            <a:ext cx="172402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6230">
              <a:lnSpc>
                <a:spcPct val="100000"/>
              </a:lnSpc>
            </a:pPr>
            <a:r>
              <a:rPr sz="1250" b="1" spc="-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1250" b="1" spc="-1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50" b="1" spc="-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rr</a:t>
            </a:r>
            <a:r>
              <a:rPr sz="1250" b="1" spc="-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el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8" name="object 50"/>
          <p:cNvSpPr txBox="1"/>
          <p:nvPr/>
        </p:nvSpPr>
        <p:spPr>
          <a:xfrm>
            <a:off x="6979084" y="4994576"/>
            <a:ext cx="99695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010" marR="254000" indent="-201930">
              <a:lnSpc>
                <a:spcPts val="2570"/>
              </a:lnSpc>
            </a:pPr>
            <a:r>
              <a:rPr sz="1250" b="1" spc="-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</a:t>
            </a:r>
            <a:r>
              <a:rPr sz="1250" b="1" spc="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50" b="1" spc="-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rtion </a:t>
            </a:r>
            <a:r>
              <a:rPr sz="1250" b="1" spc="-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 &lt;</a:t>
            </a:r>
            <a:r>
              <a:rPr sz="1250" b="1" spc="-1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50" b="1" spc="-5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9" name="object 51"/>
          <p:cNvSpPr txBox="1"/>
          <p:nvPr/>
        </p:nvSpPr>
        <p:spPr>
          <a:xfrm>
            <a:off x="1701159" y="4775634"/>
            <a:ext cx="49085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obj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ct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0" name="object 52"/>
          <p:cNvSpPr/>
          <p:nvPr/>
        </p:nvSpPr>
        <p:spPr>
          <a:xfrm>
            <a:off x="2093858" y="3679772"/>
            <a:ext cx="574675" cy="580390"/>
          </a:xfrm>
          <a:custGeom>
            <a:avLst/>
            <a:gdLst/>
            <a:ahLst/>
            <a:cxnLst/>
            <a:rect l="l" t="t" r="r" b="b"/>
            <a:pathLst>
              <a:path w="574675" h="580389">
                <a:moveTo>
                  <a:pt x="0" y="580373"/>
                </a:moveTo>
                <a:lnTo>
                  <a:pt x="574272" y="580373"/>
                </a:lnTo>
                <a:lnTo>
                  <a:pt x="574272" y="0"/>
                </a:lnTo>
                <a:lnTo>
                  <a:pt x="0" y="0"/>
                </a:lnTo>
                <a:lnTo>
                  <a:pt x="0" y="580373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1" name="object 53"/>
          <p:cNvSpPr/>
          <p:nvPr/>
        </p:nvSpPr>
        <p:spPr>
          <a:xfrm>
            <a:off x="2235768" y="3825691"/>
            <a:ext cx="285750" cy="288290"/>
          </a:xfrm>
          <a:custGeom>
            <a:avLst/>
            <a:gdLst/>
            <a:ahLst/>
            <a:cxnLst/>
            <a:rect l="l" t="t" r="r" b="b"/>
            <a:pathLst>
              <a:path w="285750" h="288289">
                <a:moveTo>
                  <a:pt x="0" y="288154"/>
                </a:moveTo>
                <a:lnTo>
                  <a:pt x="285395" y="288154"/>
                </a:lnTo>
                <a:lnTo>
                  <a:pt x="285395" y="0"/>
                </a:lnTo>
                <a:lnTo>
                  <a:pt x="0" y="0"/>
                </a:lnTo>
                <a:lnTo>
                  <a:pt x="0" y="288154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2" name="object 54"/>
          <p:cNvSpPr/>
          <p:nvPr/>
        </p:nvSpPr>
        <p:spPr>
          <a:xfrm>
            <a:off x="1952583" y="3536647"/>
            <a:ext cx="859790" cy="869950"/>
          </a:xfrm>
          <a:custGeom>
            <a:avLst/>
            <a:gdLst/>
            <a:ahLst/>
            <a:cxnLst/>
            <a:rect l="l" t="t" r="r" b="b"/>
            <a:pathLst>
              <a:path w="859789" h="869950">
                <a:moveTo>
                  <a:pt x="0" y="869416"/>
                </a:moveTo>
                <a:lnTo>
                  <a:pt x="859605" y="869416"/>
                </a:lnTo>
                <a:lnTo>
                  <a:pt x="859605" y="0"/>
                </a:lnTo>
                <a:lnTo>
                  <a:pt x="0" y="0"/>
                </a:lnTo>
                <a:lnTo>
                  <a:pt x="0" y="869416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3" name="object 55"/>
          <p:cNvSpPr/>
          <p:nvPr/>
        </p:nvSpPr>
        <p:spPr>
          <a:xfrm>
            <a:off x="1808462" y="3389713"/>
            <a:ext cx="1145540" cy="1159510"/>
          </a:xfrm>
          <a:custGeom>
            <a:avLst/>
            <a:gdLst/>
            <a:ahLst/>
            <a:cxnLst/>
            <a:rect l="l" t="t" r="r" b="b"/>
            <a:pathLst>
              <a:path w="1145539" h="1159510">
                <a:moveTo>
                  <a:pt x="0" y="1159476"/>
                </a:moveTo>
                <a:lnTo>
                  <a:pt x="1145115" y="1159476"/>
                </a:lnTo>
                <a:lnTo>
                  <a:pt x="1145115" y="0"/>
                </a:lnTo>
                <a:lnTo>
                  <a:pt x="0" y="0"/>
                </a:lnTo>
                <a:lnTo>
                  <a:pt x="0" y="1159476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4" name="object 56"/>
          <p:cNvSpPr/>
          <p:nvPr/>
        </p:nvSpPr>
        <p:spPr>
          <a:xfrm>
            <a:off x="1599382" y="3972625"/>
            <a:ext cx="1430655" cy="0"/>
          </a:xfrm>
          <a:custGeom>
            <a:avLst/>
            <a:gdLst/>
            <a:ahLst/>
            <a:cxnLst/>
            <a:rect l="l" t="t" r="r" b="b"/>
            <a:pathLst>
              <a:path w="1430655">
                <a:moveTo>
                  <a:pt x="0" y="0"/>
                </a:moveTo>
                <a:lnTo>
                  <a:pt x="0" y="0"/>
                </a:lnTo>
                <a:lnTo>
                  <a:pt x="1430416" y="0"/>
                </a:lnTo>
              </a:path>
            </a:pathLst>
          </a:custGeom>
          <a:ln w="104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5" name="object 57"/>
          <p:cNvSpPr/>
          <p:nvPr/>
        </p:nvSpPr>
        <p:spPr>
          <a:xfrm>
            <a:off x="3013410" y="3936432"/>
            <a:ext cx="67945" cy="69850"/>
          </a:xfrm>
          <a:custGeom>
            <a:avLst/>
            <a:gdLst/>
            <a:ahLst/>
            <a:cxnLst/>
            <a:rect l="l" t="t" r="r" b="b"/>
            <a:pathLst>
              <a:path w="67944" h="69850">
                <a:moveTo>
                  <a:pt x="0" y="0"/>
                </a:moveTo>
                <a:lnTo>
                  <a:pt x="6986" y="18287"/>
                </a:lnTo>
                <a:lnTo>
                  <a:pt x="7876" y="36193"/>
                </a:lnTo>
                <a:lnTo>
                  <a:pt x="6986" y="53592"/>
                </a:lnTo>
                <a:lnTo>
                  <a:pt x="0" y="69593"/>
                </a:lnTo>
                <a:lnTo>
                  <a:pt x="67836" y="3619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6" name="object 58"/>
          <p:cNvSpPr/>
          <p:nvPr/>
        </p:nvSpPr>
        <p:spPr>
          <a:xfrm>
            <a:off x="2379889" y="3230205"/>
            <a:ext cx="0" cy="1416685"/>
          </a:xfrm>
          <a:custGeom>
            <a:avLst/>
            <a:gdLst/>
            <a:ahLst/>
            <a:cxnLst/>
            <a:rect l="l" t="t" r="r" b="b"/>
            <a:pathLst>
              <a:path h="1416685">
                <a:moveTo>
                  <a:pt x="0" y="1416516"/>
                </a:moveTo>
                <a:lnTo>
                  <a:pt x="0" y="1416516"/>
                </a:lnTo>
                <a:lnTo>
                  <a:pt x="0" y="0"/>
                </a:lnTo>
              </a:path>
            </a:pathLst>
          </a:custGeom>
          <a:ln w="104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7" name="object 59"/>
          <p:cNvSpPr/>
          <p:nvPr/>
        </p:nvSpPr>
        <p:spPr>
          <a:xfrm>
            <a:off x="2346466" y="3178772"/>
            <a:ext cx="67945" cy="69850"/>
          </a:xfrm>
          <a:custGeom>
            <a:avLst/>
            <a:gdLst/>
            <a:ahLst/>
            <a:cxnLst/>
            <a:rect l="l" t="t" r="r" b="b"/>
            <a:pathLst>
              <a:path w="67944" h="69850">
                <a:moveTo>
                  <a:pt x="33422" y="0"/>
                </a:moveTo>
                <a:lnTo>
                  <a:pt x="0" y="69720"/>
                </a:lnTo>
                <a:lnTo>
                  <a:pt x="16400" y="63117"/>
                </a:lnTo>
                <a:lnTo>
                  <a:pt x="33422" y="61212"/>
                </a:lnTo>
                <a:lnTo>
                  <a:pt x="63603" y="61212"/>
                </a:lnTo>
                <a:lnTo>
                  <a:pt x="33422" y="0"/>
                </a:lnTo>
                <a:close/>
              </a:path>
              <a:path w="67944" h="69850">
                <a:moveTo>
                  <a:pt x="63603" y="61212"/>
                </a:moveTo>
                <a:lnTo>
                  <a:pt x="33422" y="61212"/>
                </a:lnTo>
                <a:lnTo>
                  <a:pt x="50763" y="63117"/>
                </a:lnTo>
                <a:lnTo>
                  <a:pt x="67798" y="69720"/>
                </a:lnTo>
                <a:lnTo>
                  <a:pt x="63603" y="612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8" name="object 60"/>
          <p:cNvSpPr/>
          <p:nvPr/>
        </p:nvSpPr>
        <p:spPr>
          <a:xfrm>
            <a:off x="2086922" y="5485253"/>
            <a:ext cx="572135" cy="581660"/>
          </a:xfrm>
          <a:custGeom>
            <a:avLst/>
            <a:gdLst/>
            <a:ahLst/>
            <a:cxnLst/>
            <a:rect l="l" t="t" r="r" b="b"/>
            <a:pathLst>
              <a:path w="572135" h="581660">
                <a:moveTo>
                  <a:pt x="0" y="581350"/>
                </a:moveTo>
                <a:lnTo>
                  <a:pt x="571744" y="581350"/>
                </a:lnTo>
                <a:lnTo>
                  <a:pt x="571744" y="0"/>
                </a:lnTo>
                <a:lnTo>
                  <a:pt x="0" y="0"/>
                </a:lnTo>
                <a:lnTo>
                  <a:pt x="0" y="581350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9" name="object 61"/>
          <p:cNvSpPr/>
          <p:nvPr/>
        </p:nvSpPr>
        <p:spPr>
          <a:xfrm>
            <a:off x="2229150" y="5632480"/>
            <a:ext cx="285750" cy="288290"/>
          </a:xfrm>
          <a:custGeom>
            <a:avLst/>
            <a:gdLst/>
            <a:ahLst/>
            <a:cxnLst/>
            <a:rect l="l" t="t" r="r" b="b"/>
            <a:pathLst>
              <a:path w="285750" h="288289">
                <a:moveTo>
                  <a:pt x="0" y="288154"/>
                </a:moveTo>
                <a:lnTo>
                  <a:pt x="285395" y="288154"/>
                </a:lnTo>
                <a:lnTo>
                  <a:pt x="285395" y="0"/>
                </a:lnTo>
                <a:lnTo>
                  <a:pt x="0" y="0"/>
                </a:lnTo>
                <a:lnTo>
                  <a:pt x="0" y="288154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0" name="object 62"/>
          <p:cNvSpPr/>
          <p:nvPr/>
        </p:nvSpPr>
        <p:spPr>
          <a:xfrm>
            <a:off x="1942801" y="5342128"/>
            <a:ext cx="860425" cy="871855"/>
          </a:xfrm>
          <a:custGeom>
            <a:avLst/>
            <a:gdLst/>
            <a:ahLst/>
            <a:cxnLst/>
            <a:rect l="l" t="t" r="r" b="b"/>
            <a:pathLst>
              <a:path w="860425" h="871854">
                <a:moveTo>
                  <a:pt x="0" y="871385"/>
                </a:moveTo>
                <a:lnTo>
                  <a:pt x="859986" y="871385"/>
                </a:lnTo>
                <a:lnTo>
                  <a:pt x="859986" y="0"/>
                </a:lnTo>
                <a:lnTo>
                  <a:pt x="0" y="0"/>
                </a:lnTo>
                <a:lnTo>
                  <a:pt x="0" y="871385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1" name="object 63"/>
          <p:cNvSpPr/>
          <p:nvPr/>
        </p:nvSpPr>
        <p:spPr>
          <a:xfrm>
            <a:off x="1801843" y="5196108"/>
            <a:ext cx="1140460" cy="1160780"/>
          </a:xfrm>
          <a:custGeom>
            <a:avLst/>
            <a:gdLst/>
            <a:ahLst/>
            <a:cxnLst/>
            <a:rect l="l" t="t" r="r" b="b"/>
            <a:pathLst>
              <a:path w="1140460" h="1160779">
                <a:moveTo>
                  <a:pt x="0" y="1160530"/>
                </a:moveTo>
                <a:lnTo>
                  <a:pt x="1140046" y="1160530"/>
                </a:lnTo>
                <a:lnTo>
                  <a:pt x="1140046" y="0"/>
                </a:lnTo>
                <a:lnTo>
                  <a:pt x="0" y="0"/>
                </a:lnTo>
                <a:lnTo>
                  <a:pt x="0" y="1160530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2" name="object 64"/>
          <p:cNvSpPr/>
          <p:nvPr/>
        </p:nvSpPr>
        <p:spPr>
          <a:xfrm>
            <a:off x="1592758" y="5778450"/>
            <a:ext cx="1383030" cy="0"/>
          </a:xfrm>
          <a:custGeom>
            <a:avLst/>
            <a:gdLst/>
            <a:ahLst/>
            <a:cxnLst/>
            <a:rect l="l" t="t" r="r" b="b"/>
            <a:pathLst>
              <a:path w="1383030">
                <a:moveTo>
                  <a:pt x="0" y="0"/>
                </a:moveTo>
                <a:lnTo>
                  <a:pt x="0" y="0"/>
                </a:lnTo>
                <a:lnTo>
                  <a:pt x="1382541" y="0"/>
                </a:lnTo>
              </a:path>
            </a:pathLst>
          </a:custGeom>
          <a:ln w="104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3" name="object 65"/>
          <p:cNvSpPr/>
          <p:nvPr/>
        </p:nvSpPr>
        <p:spPr>
          <a:xfrm>
            <a:off x="2960183" y="5743145"/>
            <a:ext cx="67945" cy="69215"/>
          </a:xfrm>
          <a:custGeom>
            <a:avLst/>
            <a:gdLst/>
            <a:ahLst/>
            <a:cxnLst/>
            <a:rect l="l" t="t" r="r" b="b"/>
            <a:pathLst>
              <a:path w="67944" h="69214">
                <a:moveTo>
                  <a:pt x="0" y="0"/>
                </a:moveTo>
                <a:lnTo>
                  <a:pt x="5589" y="17969"/>
                </a:lnTo>
                <a:lnTo>
                  <a:pt x="7495" y="35304"/>
                </a:lnTo>
                <a:lnTo>
                  <a:pt x="5589" y="53274"/>
                </a:lnTo>
                <a:lnTo>
                  <a:pt x="0" y="68717"/>
                </a:lnTo>
                <a:lnTo>
                  <a:pt x="67709" y="353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4" name="object 66"/>
          <p:cNvSpPr/>
          <p:nvPr/>
        </p:nvSpPr>
        <p:spPr>
          <a:xfrm>
            <a:off x="2373270" y="5036982"/>
            <a:ext cx="0" cy="1531620"/>
          </a:xfrm>
          <a:custGeom>
            <a:avLst/>
            <a:gdLst/>
            <a:ahLst/>
            <a:cxnLst/>
            <a:rect l="l" t="t" r="r" b="b"/>
            <a:pathLst>
              <a:path h="1531620">
                <a:moveTo>
                  <a:pt x="0" y="1531515"/>
                </a:moveTo>
                <a:lnTo>
                  <a:pt x="0" y="1531515"/>
                </a:lnTo>
                <a:lnTo>
                  <a:pt x="0" y="0"/>
                </a:lnTo>
              </a:path>
            </a:pathLst>
          </a:custGeom>
          <a:ln w="104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5" name="object 67"/>
          <p:cNvSpPr/>
          <p:nvPr/>
        </p:nvSpPr>
        <p:spPr>
          <a:xfrm>
            <a:off x="2339835" y="4985294"/>
            <a:ext cx="69215" cy="69850"/>
          </a:xfrm>
          <a:custGeom>
            <a:avLst/>
            <a:gdLst/>
            <a:ahLst/>
            <a:cxnLst/>
            <a:rect l="l" t="t" r="r" b="b"/>
            <a:pathLst>
              <a:path w="69214" h="69850">
                <a:moveTo>
                  <a:pt x="33435" y="0"/>
                </a:moveTo>
                <a:lnTo>
                  <a:pt x="0" y="69593"/>
                </a:lnTo>
                <a:lnTo>
                  <a:pt x="16400" y="62990"/>
                </a:lnTo>
                <a:lnTo>
                  <a:pt x="33435" y="61085"/>
                </a:lnTo>
                <a:lnTo>
                  <a:pt x="64433" y="61085"/>
                </a:lnTo>
                <a:lnTo>
                  <a:pt x="33435" y="0"/>
                </a:lnTo>
                <a:close/>
              </a:path>
              <a:path w="69214" h="69850">
                <a:moveTo>
                  <a:pt x="64433" y="61085"/>
                </a:moveTo>
                <a:lnTo>
                  <a:pt x="33435" y="61085"/>
                </a:lnTo>
                <a:lnTo>
                  <a:pt x="51728" y="62990"/>
                </a:lnTo>
                <a:lnTo>
                  <a:pt x="68751" y="69593"/>
                </a:lnTo>
                <a:lnTo>
                  <a:pt x="64433" y="610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6" name="object 68"/>
          <p:cNvSpPr/>
          <p:nvPr/>
        </p:nvSpPr>
        <p:spPr>
          <a:xfrm>
            <a:off x="2380842" y="3048854"/>
            <a:ext cx="3422015" cy="942975"/>
          </a:xfrm>
          <a:custGeom>
            <a:avLst/>
            <a:gdLst/>
            <a:ahLst/>
            <a:cxnLst/>
            <a:rect l="l" t="t" r="r" b="b"/>
            <a:pathLst>
              <a:path w="3422015" h="942975">
                <a:moveTo>
                  <a:pt x="3420089" y="0"/>
                </a:moveTo>
                <a:lnTo>
                  <a:pt x="3415007" y="0"/>
                </a:lnTo>
                <a:lnTo>
                  <a:pt x="3404591" y="2920"/>
                </a:lnTo>
                <a:lnTo>
                  <a:pt x="3401796" y="6730"/>
                </a:lnTo>
                <a:lnTo>
                  <a:pt x="3399890" y="9778"/>
                </a:lnTo>
                <a:lnTo>
                  <a:pt x="3402685" y="12699"/>
                </a:lnTo>
                <a:lnTo>
                  <a:pt x="3407385" y="14604"/>
                </a:lnTo>
                <a:lnTo>
                  <a:pt x="3419072" y="10794"/>
                </a:lnTo>
                <a:lnTo>
                  <a:pt x="3421994" y="7619"/>
                </a:lnTo>
                <a:lnTo>
                  <a:pt x="3421994" y="2920"/>
                </a:lnTo>
                <a:lnTo>
                  <a:pt x="3420089" y="0"/>
                </a:lnTo>
                <a:close/>
              </a:path>
              <a:path w="3422015" h="942975">
                <a:moveTo>
                  <a:pt x="3387568" y="9778"/>
                </a:moveTo>
                <a:lnTo>
                  <a:pt x="3381851" y="9778"/>
                </a:lnTo>
                <a:lnTo>
                  <a:pt x="3371180" y="10794"/>
                </a:lnTo>
                <a:lnTo>
                  <a:pt x="3368259" y="14604"/>
                </a:lnTo>
                <a:lnTo>
                  <a:pt x="3366480" y="19303"/>
                </a:lnTo>
                <a:lnTo>
                  <a:pt x="3370164" y="22097"/>
                </a:lnTo>
                <a:lnTo>
                  <a:pt x="3373975" y="22097"/>
                </a:lnTo>
                <a:lnTo>
                  <a:pt x="3385662" y="19303"/>
                </a:lnTo>
                <a:lnTo>
                  <a:pt x="3388457" y="18287"/>
                </a:lnTo>
                <a:lnTo>
                  <a:pt x="3388457" y="12699"/>
                </a:lnTo>
                <a:lnTo>
                  <a:pt x="3387568" y="9778"/>
                </a:lnTo>
                <a:close/>
              </a:path>
              <a:path w="3422015" h="942975">
                <a:moveTo>
                  <a:pt x="3349458" y="18287"/>
                </a:moveTo>
                <a:lnTo>
                  <a:pt x="3337770" y="21208"/>
                </a:lnTo>
                <a:lnTo>
                  <a:pt x="3334849" y="24002"/>
                </a:lnTo>
                <a:lnTo>
                  <a:pt x="3334849" y="27812"/>
                </a:lnTo>
                <a:lnTo>
                  <a:pt x="3335865" y="32511"/>
                </a:lnTo>
                <a:lnTo>
                  <a:pt x="3341454" y="32511"/>
                </a:lnTo>
                <a:lnTo>
                  <a:pt x="3352252" y="28701"/>
                </a:lnTo>
                <a:lnTo>
                  <a:pt x="3356063" y="25907"/>
                </a:lnTo>
                <a:lnTo>
                  <a:pt x="3356953" y="22097"/>
                </a:lnTo>
                <a:lnTo>
                  <a:pt x="3353142" y="19303"/>
                </a:lnTo>
                <a:lnTo>
                  <a:pt x="3349458" y="18287"/>
                </a:lnTo>
                <a:close/>
              </a:path>
              <a:path w="3422015" h="942975">
                <a:moveTo>
                  <a:pt x="3320748" y="27812"/>
                </a:moveTo>
                <a:lnTo>
                  <a:pt x="3315920" y="27812"/>
                </a:lnTo>
                <a:lnTo>
                  <a:pt x="3304360" y="30606"/>
                </a:lnTo>
                <a:lnTo>
                  <a:pt x="3301438" y="32511"/>
                </a:lnTo>
                <a:lnTo>
                  <a:pt x="3301438" y="36320"/>
                </a:lnTo>
                <a:lnTo>
                  <a:pt x="3304360" y="40130"/>
                </a:lnTo>
                <a:lnTo>
                  <a:pt x="3308425" y="42035"/>
                </a:lnTo>
                <a:lnTo>
                  <a:pt x="3318842" y="38225"/>
                </a:lnTo>
                <a:lnTo>
                  <a:pt x="3321637" y="35431"/>
                </a:lnTo>
                <a:lnTo>
                  <a:pt x="3323542" y="30606"/>
                </a:lnTo>
                <a:lnTo>
                  <a:pt x="3320748" y="27812"/>
                </a:lnTo>
                <a:close/>
              </a:path>
              <a:path w="3422015" h="942975">
                <a:moveTo>
                  <a:pt x="3282510" y="35431"/>
                </a:moveTo>
                <a:lnTo>
                  <a:pt x="3272093" y="38225"/>
                </a:lnTo>
                <a:lnTo>
                  <a:pt x="3268028" y="42035"/>
                </a:lnTo>
                <a:lnTo>
                  <a:pt x="3268028" y="46988"/>
                </a:lnTo>
                <a:lnTo>
                  <a:pt x="3272093" y="49909"/>
                </a:lnTo>
                <a:lnTo>
                  <a:pt x="3275015" y="49909"/>
                </a:lnTo>
                <a:lnTo>
                  <a:pt x="3286321" y="46988"/>
                </a:lnTo>
                <a:lnTo>
                  <a:pt x="3289116" y="45083"/>
                </a:lnTo>
                <a:lnTo>
                  <a:pt x="3290132" y="40130"/>
                </a:lnTo>
                <a:lnTo>
                  <a:pt x="3287211" y="36320"/>
                </a:lnTo>
                <a:lnTo>
                  <a:pt x="3282510" y="35431"/>
                </a:lnTo>
                <a:close/>
              </a:path>
              <a:path w="3422015" h="942975">
                <a:moveTo>
                  <a:pt x="3253800" y="45083"/>
                </a:moveTo>
                <a:lnTo>
                  <a:pt x="3251006" y="45083"/>
                </a:lnTo>
                <a:lnTo>
                  <a:pt x="3239700" y="48004"/>
                </a:lnTo>
                <a:lnTo>
                  <a:pt x="3234872" y="51814"/>
                </a:lnTo>
                <a:lnTo>
                  <a:pt x="3234872" y="54608"/>
                </a:lnTo>
                <a:lnTo>
                  <a:pt x="3237794" y="57402"/>
                </a:lnTo>
                <a:lnTo>
                  <a:pt x="3241605" y="59307"/>
                </a:lnTo>
                <a:lnTo>
                  <a:pt x="3251895" y="56513"/>
                </a:lnTo>
                <a:lnTo>
                  <a:pt x="3257611" y="53592"/>
                </a:lnTo>
                <a:lnTo>
                  <a:pt x="3257611" y="49909"/>
                </a:lnTo>
                <a:lnTo>
                  <a:pt x="3253800" y="45083"/>
                </a:lnTo>
                <a:close/>
              </a:path>
              <a:path w="3422015" h="942975">
                <a:moveTo>
                  <a:pt x="3220390" y="54608"/>
                </a:moveTo>
                <a:lnTo>
                  <a:pt x="3217596" y="54608"/>
                </a:lnTo>
                <a:lnTo>
                  <a:pt x="3206290" y="56513"/>
                </a:lnTo>
                <a:lnTo>
                  <a:pt x="3203368" y="59307"/>
                </a:lnTo>
                <a:lnTo>
                  <a:pt x="3202478" y="64006"/>
                </a:lnTo>
                <a:lnTo>
                  <a:pt x="3205273" y="67816"/>
                </a:lnTo>
                <a:lnTo>
                  <a:pt x="3209974" y="67816"/>
                </a:lnTo>
                <a:lnTo>
                  <a:pt x="3220390" y="65911"/>
                </a:lnTo>
                <a:lnTo>
                  <a:pt x="3223312" y="62228"/>
                </a:lnTo>
                <a:lnTo>
                  <a:pt x="3223312" y="57402"/>
                </a:lnTo>
                <a:lnTo>
                  <a:pt x="3220390" y="54608"/>
                </a:lnTo>
                <a:close/>
              </a:path>
              <a:path w="3422015" h="942975">
                <a:moveTo>
                  <a:pt x="3184185" y="62228"/>
                </a:moveTo>
                <a:lnTo>
                  <a:pt x="3173769" y="65911"/>
                </a:lnTo>
                <a:lnTo>
                  <a:pt x="3169958" y="68831"/>
                </a:lnTo>
                <a:lnTo>
                  <a:pt x="3168052" y="72514"/>
                </a:lnTo>
                <a:lnTo>
                  <a:pt x="3171863" y="77340"/>
                </a:lnTo>
                <a:lnTo>
                  <a:pt x="3176563" y="77340"/>
                </a:lnTo>
                <a:lnTo>
                  <a:pt x="3187997" y="73530"/>
                </a:lnTo>
                <a:lnTo>
                  <a:pt x="3190791" y="70736"/>
                </a:lnTo>
                <a:lnTo>
                  <a:pt x="3190791" y="67816"/>
                </a:lnTo>
                <a:lnTo>
                  <a:pt x="3188886" y="64006"/>
                </a:lnTo>
                <a:lnTo>
                  <a:pt x="3184185" y="62228"/>
                </a:lnTo>
                <a:close/>
              </a:path>
              <a:path w="3422015" h="942975">
                <a:moveTo>
                  <a:pt x="3155476" y="72514"/>
                </a:moveTo>
                <a:lnTo>
                  <a:pt x="3150775" y="72514"/>
                </a:lnTo>
                <a:lnTo>
                  <a:pt x="3139342" y="75435"/>
                </a:lnTo>
                <a:lnTo>
                  <a:pt x="3136548" y="77340"/>
                </a:lnTo>
                <a:lnTo>
                  <a:pt x="3136548" y="82293"/>
                </a:lnTo>
                <a:lnTo>
                  <a:pt x="3138453" y="85214"/>
                </a:lnTo>
                <a:lnTo>
                  <a:pt x="3143153" y="87119"/>
                </a:lnTo>
                <a:lnTo>
                  <a:pt x="3153570" y="83309"/>
                </a:lnTo>
                <a:lnTo>
                  <a:pt x="3157381" y="80388"/>
                </a:lnTo>
                <a:lnTo>
                  <a:pt x="3157381" y="75435"/>
                </a:lnTo>
                <a:lnTo>
                  <a:pt x="3155476" y="72514"/>
                </a:lnTo>
                <a:close/>
              </a:path>
              <a:path w="3422015" h="942975">
                <a:moveTo>
                  <a:pt x="3118255" y="80388"/>
                </a:moveTo>
                <a:lnTo>
                  <a:pt x="3106948" y="83309"/>
                </a:lnTo>
                <a:lnTo>
                  <a:pt x="3104027" y="87119"/>
                </a:lnTo>
                <a:lnTo>
                  <a:pt x="3104027" y="91818"/>
                </a:lnTo>
                <a:lnTo>
                  <a:pt x="3105043" y="94612"/>
                </a:lnTo>
                <a:lnTo>
                  <a:pt x="3109743" y="94612"/>
                </a:lnTo>
                <a:lnTo>
                  <a:pt x="3121049" y="91818"/>
                </a:lnTo>
                <a:lnTo>
                  <a:pt x="3124225" y="89913"/>
                </a:lnTo>
                <a:lnTo>
                  <a:pt x="3126131" y="85214"/>
                </a:lnTo>
                <a:lnTo>
                  <a:pt x="3122320" y="82293"/>
                </a:lnTo>
                <a:lnTo>
                  <a:pt x="3118255" y="80388"/>
                </a:lnTo>
                <a:close/>
              </a:path>
              <a:path w="3422015" h="942975">
                <a:moveTo>
                  <a:pt x="3089799" y="89913"/>
                </a:moveTo>
                <a:lnTo>
                  <a:pt x="3083828" y="89913"/>
                </a:lnTo>
                <a:lnTo>
                  <a:pt x="3073411" y="93723"/>
                </a:lnTo>
                <a:lnTo>
                  <a:pt x="3069727" y="96517"/>
                </a:lnTo>
                <a:lnTo>
                  <a:pt x="3069727" y="99311"/>
                </a:lnTo>
                <a:lnTo>
                  <a:pt x="3073411" y="103121"/>
                </a:lnTo>
                <a:lnTo>
                  <a:pt x="3076333" y="105025"/>
                </a:lnTo>
                <a:lnTo>
                  <a:pt x="3088020" y="101216"/>
                </a:lnTo>
                <a:lnTo>
                  <a:pt x="3090815" y="98422"/>
                </a:lnTo>
                <a:lnTo>
                  <a:pt x="3092721" y="94612"/>
                </a:lnTo>
                <a:lnTo>
                  <a:pt x="3089799" y="89913"/>
                </a:lnTo>
                <a:close/>
              </a:path>
              <a:path w="3422015" h="942975">
                <a:moveTo>
                  <a:pt x="3055499" y="99311"/>
                </a:moveTo>
                <a:lnTo>
                  <a:pt x="3051688" y="99311"/>
                </a:lnTo>
                <a:lnTo>
                  <a:pt x="3041907" y="101216"/>
                </a:lnTo>
                <a:lnTo>
                  <a:pt x="3037206" y="105025"/>
                </a:lnTo>
                <a:lnTo>
                  <a:pt x="3037206" y="108835"/>
                </a:lnTo>
                <a:lnTo>
                  <a:pt x="3040001" y="112645"/>
                </a:lnTo>
                <a:lnTo>
                  <a:pt x="3042923" y="112645"/>
                </a:lnTo>
                <a:lnTo>
                  <a:pt x="3054483" y="110740"/>
                </a:lnTo>
                <a:lnTo>
                  <a:pt x="3059310" y="107819"/>
                </a:lnTo>
                <a:lnTo>
                  <a:pt x="3059310" y="103121"/>
                </a:lnTo>
                <a:lnTo>
                  <a:pt x="3055499" y="99311"/>
                </a:lnTo>
                <a:close/>
              </a:path>
              <a:path w="3422015" h="942975">
                <a:moveTo>
                  <a:pt x="3020184" y="107819"/>
                </a:moveTo>
                <a:lnTo>
                  <a:pt x="3008497" y="110740"/>
                </a:lnTo>
                <a:lnTo>
                  <a:pt x="3005702" y="113534"/>
                </a:lnTo>
                <a:lnTo>
                  <a:pt x="3003796" y="117598"/>
                </a:lnTo>
                <a:lnTo>
                  <a:pt x="3006591" y="122424"/>
                </a:lnTo>
                <a:lnTo>
                  <a:pt x="3011672" y="122424"/>
                </a:lnTo>
                <a:lnTo>
                  <a:pt x="3021073" y="119503"/>
                </a:lnTo>
                <a:lnTo>
                  <a:pt x="3025900" y="117598"/>
                </a:lnTo>
                <a:lnTo>
                  <a:pt x="3025900" y="112645"/>
                </a:lnTo>
                <a:lnTo>
                  <a:pt x="3022979" y="108835"/>
                </a:lnTo>
                <a:lnTo>
                  <a:pt x="3020184" y="107819"/>
                </a:lnTo>
                <a:close/>
              </a:path>
              <a:path w="3422015" h="942975">
                <a:moveTo>
                  <a:pt x="2991474" y="117598"/>
                </a:moveTo>
                <a:lnTo>
                  <a:pt x="2985757" y="117598"/>
                </a:lnTo>
                <a:lnTo>
                  <a:pt x="2975341" y="120519"/>
                </a:lnTo>
                <a:lnTo>
                  <a:pt x="2971275" y="122424"/>
                </a:lnTo>
                <a:lnTo>
                  <a:pt x="2970386" y="127123"/>
                </a:lnTo>
                <a:lnTo>
                  <a:pt x="2973181" y="130933"/>
                </a:lnTo>
                <a:lnTo>
                  <a:pt x="2978262" y="131822"/>
                </a:lnTo>
                <a:lnTo>
                  <a:pt x="2989568" y="128012"/>
                </a:lnTo>
                <a:lnTo>
                  <a:pt x="2992363" y="125218"/>
                </a:lnTo>
                <a:lnTo>
                  <a:pt x="2992363" y="120519"/>
                </a:lnTo>
                <a:lnTo>
                  <a:pt x="2991474" y="117598"/>
                </a:lnTo>
                <a:close/>
              </a:path>
              <a:path w="3422015" h="942975">
                <a:moveTo>
                  <a:pt x="2953364" y="125218"/>
                </a:moveTo>
                <a:lnTo>
                  <a:pt x="2941930" y="128012"/>
                </a:lnTo>
                <a:lnTo>
                  <a:pt x="2939136" y="131822"/>
                </a:lnTo>
                <a:lnTo>
                  <a:pt x="2937230" y="136521"/>
                </a:lnTo>
                <a:lnTo>
                  <a:pt x="2940025" y="139441"/>
                </a:lnTo>
                <a:lnTo>
                  <a:pt x="2945742" y="139441"/>
                </a:lnTo>
                <a:lnTo>
                  <a:pt x="2956158" y="136521"/>
                </a:lnTo>
                <a:lnTo>
                  <a:pt x="2959969" y="134616"/>
                </a:lnTo>
                <a:lnTo>
                  <a:pt x="2959969" y="130933"/>
                </a:lnTo>
                <a:lnTo>
                  <a:pt x="2958064" y="127123"/>
                </a:lnTo>
                <a:lnTo>
                  <a:pt x="2953364" y="125218"/>
                </a:lnTo>
                <a:close/>
              </a:path>
              <a:path w="3422015" h="942975">
                <a:moveTo>
                  <a:pt x="2924654" y="134616"/>
                </a:moveTo>
                <a:lnTo>
                  <a:pt x="2919826" y="134616"/>
                </a:lnTo>
                <a:lnTo>
                  <a:pt x="2908520" y="138425"/>
                </a:lnTo>
                <a:lnTo>
                  <a:pt x="2905726" y="141346"/>
                </a:lnTo>
                <a:lnTo>
                  <a:pt x="2905726" y="145029"/>
                </a:lnTo>
                <a:lnTo>
                  <a:pt x="2907631" y="147950"/>
                </a:lnTo>
                <a:lnTo>
                  <a:pt x="2911315" y="150109"/>
                </a:lnTo>
                <a:lnTo>
                  <a:pt x="2922748" y="146045"/>
                </a:lnTo>
                <a:lnTo>
                  <a:pt x="2926559" y="143251"/>
                </a:lnTo>
                <a:lnTo>
                  <a:pt x="2926559" y="139441"/>
                </a:lnTo>
                <a:lnTo>
                  <a:pt x="2924654" y="134616"/>
                </a:lnTo>
                <a:close/>
              </a:path>
              <a:path w="3422015" h="942975">
                <a:moveTo>
                  <a:pt x="2891244" y="145029"/>
                </a:moveTo>
                <a:lnTo>
                  <a:pt x="2886416" y="145029"/>
                </a:lnTo>
                <a:lnTo>
                  <a:pt x="2876000" y="146045"/>
                </a:lnTo>
                <a:lnTo>
                  <a:pt x="2872316" y="150109"/>
                </a:lnTo>
                <a:lnTo>
                  <a:pt x="2872316" y="153919"/>
                </a:lnTo>
                <a:lnTo>
                  <a:pt x="2874094" y="157729"/>
                </a:lnTo>
                <a:lnTo>
                  <a:pt x="2878921" y="157729"/>
                </a:lnTo>
                <a:lnTo>
                  <a:pt x="2889338" y="155824"/>
                </a:lnTo>
                <a:lnTo>
                  <a:pt x="2893022" y="152903"/>
                </a:lnTo>
                <a:lnTo>
                  <a:pt x="2894038" y="147950"/>
                </a:lnTo>
                <a:lnTo>
                  <a:pt x="2891244" y="145029"/>
                </a:lnTo>
                <a:close/>
              </a:path>
              <a:path w="3422015" h="942975">
                <a:moveTo>
                  <a:pt x="2853006" y="152903"/>
                </a:moveTo>
                <a:lnTo>
                  <a:pt x="2842589" y="155824"/>
                </a:lnTo>
                <a:lnTo>
                  <a:pt x="2838778" y="159634"/>
                </a:lnTo>
                <a:lnTo>
                  <a:pt x="2838778" y="164333"/>
                </a:lnTo>
                <a:lnTo>
                  <a:pt x="2842589" y="167127"/>
                </a:lnTo>
                <a:lnTo>
                  <a:pt x="2845511" y="167127"/>
                </a:lnTo>
                <a:lnTo>
                  <a:pt x="2855928" y="164333"/>
                </a:lnTo>
                <a:lnTo>
                  <a:pt x="2859612" y="162428"/>
                </a:lnTo>
                <a:lnTo>
                  <a:pt x="2861518" y="157729"/>
                </a:lnTo>
                <a:lnTo>
                  <a:pt x="2857707" y="153919"/>
                </a:lnTo>
                <a:lnTo>
                  <a:pt x="2853006" y="152903"/>
                </a:lnTo>
                <a:close/>
              </a:path>
              <a:path w="3422015" h="942975">
                <a:moveTo>
                  <a:pt x="2824296" y="162428"/>
                </a:moveTo>
                <a:lnTo>
                  <a:pt x="2821502" y="162428"/>
                </a:lnTo>
                <a:lnTo>
                  <a:pt x="2810196" y="165222"/>
                </a:lnTo>
                <a:lnTo>
                  <a:pt x="2805368" y="167127"/>
                </a:lnTo>
                <a:lnTo>
                  <a:pt x="2805368" y="171826"/>
                </a:lnTo>
                <a:lnTo>
                  <a:pt x="2809179" y="175635"/>
                </a:lnTo>
                <a:lnTo>
                  <a:pt x="2811974" y="176651"/>
                </a:lnTo>
                <a:lnTo>
                  <a:pt x="2823407" y="173730"/>
                </a:lnTo>
                <a:lnTo>
                  <a:pt x="2827472" y="170937"/>
                </a:lnTo>
                <a:lnTo>
                  <a:pt x="2827472" y="165222"/>
                </a:lnTo>
                <a:lnTo>
                  <a:pt x="2824296" y="162428"/>
                </a:lnTo>
                <a:close/>
              </a:path>
              <a:path w="3422015" h="942975">
                <a:moveTo>
                  <a:pt x="2788346" y="170937"/>
                </a:moveTo>
                <a:lnTo>
                  <a:pt x="2777675" y="173730"/>
                </a:lnTo>
                <a:lnTo>
                  <a:pt x="2773864" y="176651"/>
                </a:lnTo>
                <a:lnTo>
                  <a:pt x="2771958" y="181350"/>
                </a:lnTo>
                <a:lnTo>
                  <a:pt x="2775769" y="185414"/>
                </a:lnTo>
                <a:lnTo>
                  <a:pt x="2780470" y="185414"/>
                </a:lnTo>
                <a:lnTo>
                  <a:pt x="2792157" y="181350"/>
                </a:lnTo>
                <a:lnTo>
                  <a:pt x="2794951" y="179445"/>
                </a:lnTo>
                <a:lnTo>
                  <a:pt x="2794951" y="175635"/>
                </a:lnTo>
                <a:lnTo>
                  <a:pt x="2792157" y="171826"/>
                </a:lnTo>
                <a:lnTo>
                  <a:pt x="2788346" y="170937"/>
                </a:lnTo>
                <a:close/>
              </a:path>
              <a:path w="3422015" h="942975">
                <a:moveTo>
                  <a:pt x="2759636" y="179445"/>
                </a:moveTo>
                <a:lnTo>
                  <a:pt x="2754936" y="179445"/>
                </a:lnTo>
                <a:lnTo>
                  <a:pt x="2743248" y="183255"/>
                </a:lnTo>
                <a:lnTo>
                  <a:pt x="2740454" y="186430"/>
                </a:lnTo>
                <a:lnTo>
                  <a:pt x="2739437" y="190113"/>
                </a:lnTo>
                <a:lnTo>
                  <a:pt x="2742359" y="194939"/>
                </a:lnTo>
                <a:lnTo>
                  <a:pt x="2747059" y="194939"/>
                </a:lnTo>
                <a:lnTo>
                  <a:pt x="2758747" y="191129"/>
                </a:lnTo>
                <a:lnTo>
                  <a:pt x="2761541" y="188208"/>
                </a:lnTo>
                <a:lnTo>
                  <a:pt x="2761541" y="185414"/>
                </a:lnTo>
                <a:lnTo>
                  <a:pt x="2759636" y="179445"/>
                </a:lnTo>
                <a:close/>
              </a:path>
              <a:path w="3422015" h="942975">
                <a:moveTo>
                  <a:pt x="2726226" y="190113"/>
                </a:moveTo>
                <a:lnTo>
                  <a:pt x="2721525" y="190113"/>
                </a:lnTo>
                <a:lnTo>
                  <a:pt x="2710855" y="193034"/>
                </a:lnTo>
                <a:lnTo>
                  <a:pt x="2707933" y="194939"/>
                </a:lnTo>
                <a:lnTo>
                  <a:pt x="2707933" y="199638"/>
                </a:lnTo>
                <a:lnTo>
                  <a:pt x="2708949" y="202432"/>
                </a:lnTo>
                <a:lnTo>
                  <a:pt x="2713649" y="202432"/>
                </a:lnTo>
                <a:lnTo>
                  <a:pt x="2725336" y="201543"/>
                </a:lnTo>
                <a:lnTo>
                  <a:pt x="2728131" y="197733"/>
                </a:lnTo>
                <a:lnTo>
                  <a:pt x="2728131" y="193034"/>
                </a:lnTo>
                <a:lnTo>
                  <a:pt x="2726226" y="190113"/>
                </a:lnTo>
                <a:close/>
              </a:path>
              <a:path w="3422015" h="942975">
                <a:moveTo>
                  <a:pt x="2688115" y="197733"/>
                </a:moveTo>
                <a:lnTo>
                  <a:pt x="2677699" y="201543"/>
                </a:lnTo>
                <a:lnTo>
                  <a:pt x="2674523" y="204337"/>
                </a:lnTo>
                <a:lnTo>
                  <a:pt x="2674523" y="209035"/>
                </a:lnTo>
                <a:lnTo>
                  <a:pt x="2675539" y="211956"/>
                </a:lnTo>
                <a:lnTo>
                  <a:pt x="2680493" y="211956"/>
                </a:lnTo>
                <a:lnTo>
                  <a:pt x="2691926" y="209035"/>
                </a:lnTo>
                <a:lnTo>
                  <a:pt x="2694721" y="207130"/>
                </a:lnTo>
                <a:lnTo>
                  <a:pt x="2696627" y="202432"/>
                </a:lnTo>
                <a:lnTo>
                  <a:pt x="2693832" y="199638"/>
                </a:lnTo>
                <a:lnTo>
                  <a:pt x="2688115" y="197733"/>
                </a:lnTo>
                <a:close/>
              </a:path>
              <a:path w="3422015" h="942975">
                <a:moveTo>
                  <a:pt x="2659406" y="207130"/>
                </a:moveTo>
                <a:lnTo>
                  <a:pt x="2655594" y="207130"/>
                </a:lnTo>
                <a:lnTo>
                  <a:pt x="2644288" y="210940"/>
                </a:lnTo>
                <a:lnTo>
                  <a:pt x="2641367" y="211956"/>
                </a:lnTo>
                <a:lnTo>
                  <a:pt x="2641367" y="216655"/>
                </a:lnTo>
                <a:lnTo>
                  <a:pt x="2644288" y="220719"/>
                </a:lnTo>
                <a:lnTo>
                  <a:pt x="2647083" y="222624"/>
                </a:lnTo>
                <a:lnTo>
                  <a:pt x="2658389" y="218560"/>
                </a:lnTo>
                <a:lnTo>
                  <a:pt x="2661311" y="215639"/>
                </a:lnTo>
                <a:lnTo>
                  <a:pt x="2663217" y="210940"/>
                </a:lnTo>
                <a:lnTo>
                  <a:pt x="2659406" y="207130"/>
                </a:lnTo>
                <a:close/>
              </a:path>
              <a:path w="3422015" h="942975">
                <a:moveTo>
                  <a:pt x="2622184" y="215639"/>
                </a:moveTo>
                <a:lnTo>
                  <a:pt x="2612784" y="218560"/>
                </a:lnTo>
                <a:lnTo>
                  <a:pt x="2607957" y="222624"/>
                </a:lnTo>
                <a:lnTo>
                  <a:pt x="2607957" y="226434"/>
                </a:lnTo>
                <a:lnTo>
                  <a:pt x="2610878" y="230244"/>
                </a:lnTo>
                <a:lnTo>
                  <a:pt x="2613673" y="230244"/>
                </a:lnTo>
                <a:lnTo>
                  <a:pt x="2624979" y="226434"/>
                </a:lnTo>
                <a:lnTo>
                  <a:pt x="2629806" y="225418"/>
                </a:lnTo>
                <a:lnTo>
                  <a:pt x="2629806" y="220719"/>
                </a:lnTo>
                <a:lnTo>
                  <a:pt x="2626885" y="216655"/>
                </a:lnTo>
                <a:lnTo>
                  <a:pt x="2622184" y="215639"/>
                </a:lnTo>
                <a:close/>
              </a:path>
              <a:path w="3422015" h="942975">
                <a:moveTo>
                  <a:pt x="2593475" y="225418"/>
                </a:moveTo>
                <a:lnTo>
                  <a:pt x="2590680" y="225418"/>
                </a:lnTo>
                <a:lnTo>
                  <a:pt x="2579247" y="228339"/>
                </a:lnTo>
                <a:lnTo>
                  <a:pt x="2574546" y="231133"/>
                </a:lnTo>
                <a:lnTo>
                  <a:pt x="2574546" y="234943"/>
                </a:lnTo>
                <a:lnTo>
                  <a:pt x="2577468" y="239642"/>
                </a:lnTo>
                <a:lnTo>
                  <a:pt x="2582168" y="239642"/>
                </a:lnTo>
                <a:lnTo>
                  <a:pt x="2592585" y="236848"/>
                </a:lnTo>
                <a:lnTo>
                  <a:pt x="2596269" y="233038"/>
                </a:lnTo>
                <a:lnTo>
                  <a:pt x="2596269" y="230244"/>
                </a:lnTo>
                <a:lnTo>
                  <a:pt x="2593475" y="225418"/>
                </a:lnTo>
                <a:close/>
              </a:path>
              <a:path w="3422015" h="942975">
                <a:moveTo>
                  <a:pt x="2561970" y="234943"/>
                </a:moveTo>
                <a:lnTo>
                  <a:pt x="2557270" y="234943"/>
                </a:lnTo>
                <a:lnTo>
                  <a:pt x="2545837" y="237737"/>
                </a:lnTo>
                <a:lnTo>
                  <a:pt x="2543042" y="239642"/>
                </a:lnTo>
                <a:lnTo>
                  <a:pt x="2541136" y="244340"/>
                </a:lnTo>
                <a:lnTo>
                  <a:pt x="2543931" y="248150"/>
                </a:lnTo>
                <a:lnTo>
                  <a:pt x="2549648" y="248150"/>
                </a:lnTo>
                <a:lnTo>
                  <a:pt x="2560064" y="246245"/>
                </a:lnTo>
                <a:lnTo>
                  <a:pt x="2563875" y="242435"/>
                </a:lnTo>
                <a:lnTo>
                  <a:pt x="2563875" y="237737"/>
                </a:lnTo>
                <a:lnTo>
                  <a:pt x="2561970" y="234943"/>
                </a:lnTo>
                <a:close/>
              </a:path>
              <a:path w="3422015" h="942975">
                <a:moveTo>
                  <a:pt x="2523733" y="242435"/>
                </a:moveTo>
                <a:lnTo>
                  <a:pt x="2512426" y="246245"/>
                </a:lnTo>
                <a:lnTo>
                  <a:pt x="2509632" y="249166"/>
                </a:lnTo>
                <a:lnTo>
                  <a:pt x="2508615" y="253865"/>
                </a:lnTo>
                <a:lnTo>
                  <a:pt x="2511537" y="257040"/>
                </a:lnTo>
                <a:lnTo>
                  <a:pt x="2516238" y="257040"/>
                </a:lnTo>
                <a:lnTo>
                  <a:pt x="2526654" y="253865"/>
                </a:lnTo>
                <a:lnTo>
                  <a:pt x="2529830" y="251960"/>
                </a:lnTo>
                <a:lnTo>
                  <a:pt x="2529830" y="248150"/>
                </a:lnTo>
                <a:lnTo>
                  <a:pt x="2528814" y="244340"/>
                </a:lnTo>
                <a:lnTo>
                  <a:pt x="2523733" y="242435"/>
                </a:lnTo>
                <a:close/>
              </a:path>
              <a:path w="3422015" h="942975">
                <a:moveTo>
                  <a:pt x="2495404" y="251960"/>
                </a:moveTo>
                <a:lnTo>
                  <a:pt x="2490322" y="251960"/>
                </a:lnTo>
                <a:lnTo>
                  <a:pt x="2479906" y="256024"/>
                </a:lnTo>
                <a:lnTo>
                  <a:pt x="2476222" y="257040"/>
                </a:lnTo>
                <a:lnTo>
                  <a:pt x="2476222" y="262628"/>
                </a:lnTo>
                <a:lnTo>
                  <a:pt x="2478127" y="265549"/>
                </a:lnTo>
                <a:lnTo>
                  <a:pt x="2482827" y="266438"/>
                </a:lnTo>
                <a:lnTo>
                  <a:pt x="2493498" y="263644"/>
                </a:lnTo>
                <a:lnTo>
                  <a:pt x="2497309" y="260723"/>
                </a:lnTo>
                <a:lnTo>
                  <a:pt x="2497309" y="256024"/>
                </a:lnTo>
                <a:lnTo>
                  <a:pt x="2495404" y="251960"/>
                </a:lnTo>
                <a:close/>
              </a:path>
              <a:path w="3422015" h="942975">
                <a:moveTo>
                  <a:pt x="2457293" y="260723"/>
                </a:moveTo>
                <a:lnTo>
                  <a:pt x="2445606" y="263644"/>
                </a:lnTo>
                <a:lnTo>
                  <a:pt x="2442684" y="266438"/>
                </a:lnTo>
                <a:lnTo>
                  <a:pt x="2442684" y="272153"/>
                </a:lnTo>
                <a:lnTo>
                  <a:pt x="2444590" y="274947"/>
                </a:lnTo>
                <a:lnTo>
                  <a:pt x="2449417" y="274947"/>
                </a:lnTo>
                <a:lnTo>
                  <a:pt x="2460088" y="272153"/>
                </a:lnTo>
                <a:lnTo>
                  <a:pt x="2463899" y="270248"/>
                </a:lnTo>
                <a:lnTo>
                  <a:pt x="2465805" y="265549"/>
                </a:lnTo>
                <a:lnTo>
                  <a:pt x="2461994" y="262628"/>
                </a:lnTo>
                <a:lnTo>
                  <a:pt x="2457293" y="260723"/>
                </a:lnTo>
                <a:close/>
              </a:path>
              <a:path w="3422015" h="942975">
                <a:moveTo>
                  <a:pt x="2428584" y="270248"/>
                </a:moveTo>
                <a:lnTo>
                  <a:pt x="2424773" y="270248"/>
                </a:lnTo>
                <a:lnTo>
                  <a:pt x="2413085" y="274058"/>
                </a:lnTo>
                <a:lnTo>
                  <a:pt x="2409274" y="276851"/>
                </a:lnTo>
                <a:lnTo>
                  <a:pt x="2409274" y="279645"/>
                </a:lnTo>
                <a:lnTo>
                  <a:pt x="2413085" y="284471"/>
                </a:lnTo>
                <a:lnTo>
                  <a:pt x="2415880" y="284471"/>
                </a:lnTo>
                <a:lnTo>
                  <a:pt x="2427567" y="281550"/>
                </a:lnTo>
                <a:lnTo>
                  <a:pt x="2430489" y="277867"/>
                </a:lnTo>
                <a:lnTo>
                  <a:pt x="2432395" y="274947"/>
                </a:lnTo>
                <a:lnTo>
                  <a:pt x="2428584" y="270248"/>
                </a:lnTo>
                <a:close/>
              </a:path>
              <a:path w="3422015" h="942975">
                <a:moveTo>
                  <a:pt x="2396063" y="279645"/>
                </a:moveTo>
                <a:lnTo>
                  <a:pt x="2392252" y="279645"/>
                </a:lnTo>
                <a:lnTo>
                  <a:pt x="2381835" y="282566"/>
                </a:lnTo>
                <a:lnTo>
                  <a:pt x="2375864" y="284471"/>
                </a:lnTo>
                <a:lnTo>
                  <a:pt x="2375864" y="289170"/>
                </a:lnTo>
                <a:lnTo>
                  <a:pt x="2379675" y="292345"/>
                </a:lnTo>
                <a:lnTo>
                  <a:pt x="2382851" y="294250"/>
                </a:lnTo>
                <a:lnTo>
                  <a:pt x="2394157" y="291329"/>
                </a:lnTo>
                <a:lnTo>
                  <a:pt x="2398858" y="288154"/>
                </a:lnTo>
                <a:lnTo>
                  <a:pt x="2398858" y="282566"/>
                </a:lnTo>
                <a:lnTo>
                  <a:pt x="2396063" y="279645"/>
                </a:lnTo>
                <a:close/>
              </a:path>
              <a:path w="3422015" h="942975">
                <a:moveTo>
                  <a:pt x="2358842" y="288154"/>
                </a:moveTo>
                <a:lnTo>
                  <a:pt x="2348425" y="291329"/>
                </a:lnTo>
                <a:lnTo>
                  <a:pt x="2344614" y="294250"/>
                </a:lnTo>
                <a:lnTo>
                  <a:pt x="2343725" y="299838"/>
                </a:lnTo>
                <a:lnTo>
                  <a:pt x="2346519" y="302759"/>
                </a:lnTo>
                <a:lnTo>
                  <a:pt x="2351347" y="302759"/>
                </a:lnTo>
                <a:lnTo>
                  <a:pt x="2361763" y="299838"/>
                </a:lnTo>
                <a:lnTo>
                  <a:pt x="2365447" y="297044"/>
                </a:lnTo>
                <a:lnTo>
                  <a:pt x="2365447" y="292345"/>
                </a:lnTo>
                <a:lnTo>
                  <a:pt x="2361763" y="289170"/>
                </a:lnTo>
                <a:lnTo>
                  <a:pt x="2358842" y="288154"/>
                </a:lnTo>
                <a:close/>
              </a:path>
              <a:path w="3422015" h="942975">
                <a:moveTo>
                  <a:pt x="2330132" y="297044"/>
                </a:moveTo>
                <a:lnTo>
                  <a:pt x="2325432" y="297044"/>
                </a:lnTo>
                <a:lnTo>
                  <a:pt x="2315015" y="300854"/>
                </a:lnTo>
                <a:lnTo>
                  <a:pt x="2312220" y="303648"/>
                </a:lnTo>
                <a:lnTo>
                  <a:pt x="2310314" y="307458"/>
                </a:lnTo>
                <a:lnTo>
                  <a:pt x="2313109" y="310251"/>
                </a:lnTo>
                <a:lnTo>
                  <a:pt x="2317809" y="312156"/>
                </a:lnTo>
                <a:lnTo>
                  <a:pt x="2329243" y="308347"/>
                </a:lnTo>
                <a:lnTo>
                  <a:pt x="2332037" y="305553"/>
                </a:lnTo>
                <a:lnTo>
                  <a:pt x="2332037" y="300854"/>
                </a:lnTo>
                <a:lnTo>
                  <a:pt x="2330132" y="297044"/>
                </a:lnTo>
                <a:close/>
              </a:path>
              <a:path w="3422015" h="942975">
                <a:moveTo>
                  <a:pt x="2297738" y="307458"/>
                </a:moveTo>
                <a:lnTo>
                  <a:pt x="2292021" y="307458"/>
                </a:lnTo>
                <a:lnTo>
                  <a:pt x="2281605" y="308347"/>
                </a:lnTo>
                <a:lnTo>
                  <a:pt x="2277794" y="312156"/>
                </a:lnTo>
                <a:lnTo>
                  <a:pt x="2276904" y="316855"/>
                </a:lnTo>
                <a:lnTo>
                  <a:pt x="2279699" y="319776"/>
                </a:lnTo>
                <a:lnTo>
                  <a:pt x="2284399" y="319776"/>
                </a:lnTo>
                <a:lnTo>
                  <a:pt x="2295832" y="316855"/>
                </a:lnTo>
                <a:lnTo>
                  <a:pt x="2298627" y="314950"/>
                </a:lnTo>
                <a:lnTo>
                  <a:pt x="2298627" y="310251"/>
                </a:lnTo>
                <a:lnTo>
                  <a:pt x="2297738" y="307458"/>
                </a:lnTo>
                <a:close/>
              </a:path>
              <a:path w="3422015" h="942975">
                <a:moveTo>
                  <a:pt x="2264201" y="314950"/>
                </a:moveTo>
                <a:lnTo>
                  <a:pt x="2259501" y="314950"/>
                </a:lnTo>
                <a:lnTo>
                  <a:pt x="2248194" y="318760"/>
                </a:lnTo>
                <a:lnTo>
                  <a:pt x="2245273" y="321681"/>
                </a:lnTo>
                <a:lnTo>
                  <a:pt x="2245273" y="324475"/>
                </a:lnTo>
                <a:lnTo>
                  <a:pt x="2246289" y="329555"/>
                </a:lnTo>
                <a:lnTo>
                  <a:pt x="2250989" y="329555"/>
                </a:lnTo>
                <a:lnTo>
                  <a:pt x="2262422" y="326634"/>
                </a:lnTo>
                <a:lnTo>
                  <a:pt x="2267123" y="319776"/>
                </a:lnTo>
                <a:lnTo>
                  <a:pt x="2264201" y="314950"/>
                </a:lnTo>
                <a:close/>
              </a:path>
              <a:path w="3422015" h="942975">
                <a:moveTo>
                  <a:pt x="2230791" y="324475"/>
                </a:moveTo>
                <a:lnTo>
                  <a:pt x="2226090" y="324475"/>
                </a:lnTo>
                <a:lnTo>
                  <a:pt x="2214784" y="328539"/>
                </a:lnTo>
                <a:lnTo>
                  <a:pt x="2211863" y="329555"/>
                </a:lnTo>
                <a:lnTo>
                  <a:pt x="2211863" y="334254"/>
                </a:lnTo>
                <a:lnTo>
                  <a:pt x="2214784" y="338064"/>
                </a:lnTo>
                <a:lnTo>
                  <a:pt x="2217579" y="338953"/>
                </a:lnTo>
                <a:lnTo>
                  <a:pt x="2228885" y="336159"/>
                </a:lnTo>
                <a:lnTo>
                  <a:pt x="2231807" y="333238"/>
                </a:lnTo>
                <a:lnTo>
                  <a:pt x="2233967" y="328539"/>
                </a:lnTo>
                <a:lnTo>
                  <a:pt x="2230791" y="324475"/>
                </a:lnTo>
                <a:close/>
              </a:path>
              <a:path w="3422015" h="942975">
                <a:moveTo>
                  <a:pt x="2192680" y="333238"/>
                </a:moveTo>
                <a:lnTo>
                  <a:pt x="2182264" y="336159"/>
                </a:lnTo>
                <a:lnTo>
                  <a:pt x="2178452" y="338953"/>
                </a:lnTo>
                <a:lnTo>
                  <a:pt x="2178452" y="344667"/>
                </a:lnTo>
                <a:lnTo>
                  <a:pt x="2182264" y="347461"/>
                </a:lnTo>
                <a:lnTo>
                  <a:pt x="2185058" y="347461"/>
                </a:lnTo>
                <a:lnTo>
                  <a:pt x="2195856" y="344667"/>
                </a:lnTo>
                <a:lnTo>
                  <a:pt x="2199667" y="342763"/>
                </a:lnTo>
                <a:lnTo>
                  <a:pt x="2200557" y="338064"/>
                </a:lnTo>
                <a:lnTo>
                  <a:pt x="2197762" y="334254"/>
                </a:lnTo>
                <a:lnTo>
                  <a:pt x="2192680" y="333238"/>
                </a:lnTo>
                <a:close/>
              </a:path>
              <a:path w="3422015" h="942975">
                <a:moveTo>
                  <a:pt x="2164225" y="342763"/>
                </a:moveTo>
                <a:lnTo>
                  <a:pt x="2161430" y="342763"/>
                </a:lnTo>
                <a:lnTo>
                  <a:pt x="2149743" y="345556"/>
                </a:lnTo>
                <a:lnTo>
                  <a:pt x="2145042" y="348477"/>
                </a:lnTo>
                <a:lnTo>
                  <a:pt x="2145042" y="352160"/>
                </a:lnTo>
                <a:lnTo>
                  <a:pt x="2147837" y="355081"/>
                </a:lnTo>
                <a:lnTo>
                  <a:pt x="2153554" y="356986"/>
                </a:lnTo>
                <a:lnTo>
                  <a:pt x="2162446" y="354065"/>
                </a:lnTo>
                <a:lnTo>
                  <a:pt x="2168036" y="350255"/>
                </a:lnTo>
                <a:lnTo>
                  <a:pt x="2168036" y="345556"/>
                </a:lnTo>
                <a:lnTo>
                  <a:pt x="2164225" y="342763"/>
                </a:lnTo>
                <a:close/>
              </a:path>
              <a:path w="3422015" h="942975">
                <a:moveTo>
                  <a:pt x="2132720" y="352160"/>
                </a:moveTo>
                <a:lnTo>
                  <a:pt x="2128020" y="352160"/>
                </a:lnTo>
                <a:lnTo>
                  <a:pt x="2116333" y="354065"/>
                </a:lnTo>
                <a:lnTo>
                  <a:pt x="2113538" y="356986"/>
                </a:lnTo>
                <a:lnTo>
                  <a:pt x="2111632" y="361939"/>
                </a:lnTo>
                <a:lnTo>
                  <a:pt x="2115443" y="364860"/>
                </a:lnTo>
                <a:lnTo>
                  <a:pt x="2120144" y="364860"/>
                </a:lnTo>
                <a:lnTo>
                  <a:pt x="2130815" y="361939"/>
                </a:lnTo>
                <a:lnTo>
                  <a:pt x="2133736" y="359780"/>
                </a:lnTo>
                <a:lnTo>
                  <a:pt x="2133736" y="355081"/>
                </a:lnTo>
                <a:lnTo>
                  <a:pt x="2132720" y="352160"/>
                </a:lnTo>
                <a:close/>
              </a:path>
              <a:path w="3422015" h="942975">
                <a:moveTo>
                  <a:pt x="2094610" y="359780"/>
                </a:moveTo>
                <a:lnTo>
                  <a:pt x="2084193" y="363844"/>
                </a:lnTo>
                <a:lnTo>
                  <a:pt x="2080128" y="366765"/>
                </a:lnTo>
                <a:lnTo>
                  <a:pt x="2078222" y="370448"/>
                </a:lnTo>
                <a:lnTo>
                  <a:pt x="2082033" y="374258"/>
                </a:lnTo>
                <a:lnTo>
                  <a:pt x="2086988" y="374258"/>
                </a:lnTo>
                <a:lnTo>
                  <a:pt x="2098421" y="371464"/>
                </a:lnTo>
                <a:lnTo>
                  <a:pt x="2101215" y="368543"/>
                </a:lnTo>
                <a:lnTo>
                  <a:pt x="2101215" y="364860"/>
                </a:lnTo>
                <a:lnTo>
                  <a:pt x="2099310" y="361939"/>
                </a:lnTo>
                <a:lnTo>
                  <a:pt x="2094610" y="359780"/>
                </a:lnTo>
                <a:close/>
              </a:path>
              <a:path w="3422015" h="942975">
                <a:moveTo>
                  <a:pt x="2065900" y="370448"/>
                </a:moveTo>
                <a:lnTo>
                  <a:pt x="2061200" y="370448"/>
                </a:lnTo>
                <a:lnTo>
                  <a:pt x="2049766" y="373369"/>
                </a:lnTo>
                <a:lnTo>
                  <a:pt x="2046972" y="374258"/>
                </a:lnTo>
                <a:lnTo>
                  <a:pt x="2046972" y="379972"/>
                </a:lnTo>
                <a:lnTo>
                  <a:pt x="2048877" y="382766"/>
                </a:lnTo>
                <a:lnTo>
                  <a:pt x="2053577" y="384671"/>
                </a:lnTo>
                <a:lnTo>
                  <a:pt x="2063994" y="380861"/>
                </a:lnTo>
                <a:lnTo>
                  <a:pt x="2067805" y="378068"/>
                </a:lnTo>
                <a:lnTo>
                  <a:pt x="2067805" y="373369"/>
                </a:lnTo>
                <a:lnTo>
                  <a:pt x="2065900" y="370448"/>
                </a:lnTo>
                <a:close/>
              </a:path>
              <a:path w="3422015" h="942975">
                <a:moveTo>
                  <a:pt x="2027789" y="378068"/>
                </a:moveTo>
                <a:lnTo>
                  <a:pt x="2017373" y="380861"/>
                </a:lnTo>
                <a:lnTo>
                  <a:pt x="2014451" y="384671"/>
                </a:lnTo>
                <a:lnTo>
                  <a:pt x="2014451" y="389370"/>
                </a:lnTo>
                <a:lnTo>
                  <a:pt x="2015467" y="392291"/>
                </a:lnTo>
                <a:lnTo>
                  <a:pt x="2020167" y="392291"/>
                </a:lnTo>
                <a:lnTo>
                  <a:pt x="2031473" y="389370"/>
                </a:lnTo>
                <a:lnTo>
                  <a:pt x="2034395" y="387465"/>
                </a:lnTo>
                <a:lnTo>
                  <a:pt x="2036301" y="382766"/>
                </a:lnTo>
                <a:lnTo>
                  <a:pt x="2032490" y="379972"/>
                </a:lnTo>
                <a:lnTo>
                  <a:pt x="2027789" y="378068"/>
                </a:lnTo>
                <a:close/>
              </a:path>
              <a:path w="3422015" h="942975">
                <a:moveTo>
                  <a:pt x="1999969" y="387465"/>
                </a:moveTo>
                <a:lnTo>
                  <a:pt x="1994252" y="387465"/>
                </a:lnTo>
                <a:lnTo>
                  <a:pt x="1983963" y="390386"/>
                </a:lnTo>
                <a:lnTo>
                  <a:pt x="1980151" y="394196"/>
                </a:lnTo>
                <a:lnTo>
                  <a:pt x="1980151" y="397244"/>
                </a:lnTo>
                <a:lnTo>
                  <a:pt x="1983963" y="400165"/>
                </a:lnTo>
                <a:lnTo>
                  <a:pt x="1986757" y="402070"/>
                </a:lnTo>
                <a:lnTo>
                  <a:pt x="1998063" y="399149"/>
                </a:lnTo>
                <a:lnTo>
                  <a:pt x="2000985" y="395085"/>
                </a:lnTo>
                <a:lnTo>
                  <a:pt x="2002764" y="392291"/>
                </a:lnTo>
                <a:lnTo>
                  <a:pt x="1999969" y="387465"/>
                </a:lnTo>
                <a:close/>
              </a:path>
              <a:path w="3422015" h="942975">
                <a:moveTo>
                  <a:pt x="1965670" y="397244"/>
                </a:moveTo>
                <a:lnTo>
                  <a:pt x="1962748" y="397244"/>
                </a:lnTo>
                <a:lnTo>
                  <a:pt x="1952331" y="399149"/>
                </a:lnTo>
                <a:lnTo>
                  <a:pt x="1947631" y="402070"/>
                </a:lnTo>
                <a:lnTo>
                  <a:pt x="1947631" y="406769"/>
                </a:lnTo>
                <a:lnTo>
                  <a:pt x="1950425" y="409563"/>
                </a:lnTo>
                <a:lnTo>
                  <a:pt x="1953347" y="409563"/>
                </a:lnTo>
                <a:lnTo>
                  <a:pt x="1964653" y="408674"/>
                </a:lnTo>
                <a:lnTo>
                  <a:pt x="1969354" y="405753"/>
                </a:lnTo>
                <a:lnTo>
                  <a:pt x="1969354" y="400165"/>
                </a:lnTo>
                <a:lnTo>
                  <a:pt x="1965670" y="397244"/>
                </a:lnTo>
                <a:close/>
              </a:path>
              <a:path w="3422015" h="942975">
                <a:moveTo>
                  <a:pt x="1930354" y="405753"/>
                </a:moveTo>
                <a:lnTo>
                  <a:pt x="1918921" y="408674"/>
                </a:lnTo>
                <a:lnTo>
                  <a:pt x="1916126" y="411468"/>
                </a:lnTo>
                <a:lnTo>
                  <a:pt x="1914221" y="415277"/>
                </a:lnTo>
                <a:lnTo>
                  <a:pt x="1917015" y="419976"/>
                </a:lnTo>
                <a:lnTo>
                  <a:pt x="1921716" y="419976"/>
                </a:lnTo>
                <a:lnTo>
                  <a:pt x="1933149" y="416166"/>
                </a:lnTo>
                <a:lnTo>
                  <a:pt x="1936325" y="413372"/>
                </a:lnTo>
                <a:lnTo>
                  <a:pt x="1936325" y="409563"/>
                </a:lnTo>
                <a:lnTo>
                  <a:pt x="1933149" y="406769"/>
                </a:lnTo>
                <a:lnTo>
                  <a:pt x="1930354" y="405753"/>
                </a:lnTo>
                <a:close/>
              </a:path>
              <a:path w="3422015" h="942975">
                <a:moveTo>
                  <a:pt x="1901898" y="415277"/>
                </a:moveTo>
                <a:lnTo>
                  <a:pt x="1895928" y="415277"/>
                </a:lnTo>
                <a:lnTo>
                  <a:pt x="1885511" y="418071"/>
                </a:lnTo>
                <a:lnTo>
                  <a:pt x="1881700" y="419976"/>
                </a:lnTo>
                <a:lnTo>
                  <a:pt x="1880810" y="424675"/>
                </a:lnTo>
                <a:lnTo>
                  <a:pt x="1883605" y="427596"/>
                </a:lnTo>
                <a:lnTo>
                  <a:pt x="1888305" y="429501"/>
                </a:lnTo>
                <a:lnTo>
                  <a:pt x="1899993" y="425691"/>
                </a:lnTo>
                <a:lnTo>
                  <a:pt x="1902914" y="422770"/>
                </a:lnTo>
                <a:lnTo>
                  <a:pt x="1902914" y="418071"/>
                </a:lnTo>
                <a:lnTo>
                  <a:pt x="1901898" y="415277"/>
                </a:lnTo>
                <a:close/>
              </a:path>
              <a:path w="3422015" h="942975">
                <a:moveTo>
                  <a:pt x="1863788" y="422770"/>
                </a:moveTo>
                <a:lnTo>
                  <a:pt x="1852101" y="425691"/>
                </a:lnTo>
                <a:lnTo>
                  <a:pt x="1849306" y="429501"/>
                </a:lnTo>
                <a:lnTo>
                  <a:pt x="1847400" y="434454"/>
                </a:lnTo>
                <a:lnTo>
                  <a:pt x="1850195" y="437375"/>
                </a:lnTo>
                <a:lnTo>
                  <a:pt x="1854895" y="437375"/>
                </a:lnTo>
                <a:lnTo>
                  <a:pt x="1866583" y="434454"/>
                </a:lnTo>
                <a:lnTo>
                  <a:pt x="1870394" y="432549"/>
                </a:lnTo>
                <a:lnTo>
                  <a:pt x="1870394" y="427596"/>
                </a:lnTo>
                <a:lnTo>
                  <a:pt x="1868488" y="424675"/>
                </a:lnTo>
                <a:lnTo>
                  <a:pt x="1863788" y="422770"/>
                </a:lnTo>
                <a:close/>
              </a:path>
              <a:path w="3422015" h="942975">
                <a:moveTo>
                  <a:pt x="1835078" y="432549"/>
                </a:moveTo>
                <a:lnTo>
                  <a:pt x="1830378" y="432549"/>
                </a:lnTo>
                <a:lnTo>
                  <a:pt x="1818690" y="435470"/>
                </a:lnTo>
                <a:lnTo>
                  <a:pt x="1815769" y="439280"/>
                </a:lnTo>
                <a:lnTo>
                  <a:pt x="1815769" y="442074"/>
                </a:lnTo>
                <a:lnTo>
                  <a:pt x="1817674" y="445884"/>
                </a:lnTo>
                <a:lnTo>
                  <a:pt x="1821485" y="446773"/>
                </a:lnTo>
                <a:lnTo>
                  <a:pt x="1833172" y="443979"/>
                </a:lnTo>
                <a:lnTo>
                  <a:pt x="1835967" y="441058"/>
                </a:lnTo>
                <a:lnTo>
                  <a:pt x="1837873" y="437375"/>
                </a:lnTo>
                <a:lnTo>
                  <a:pt x="1835078" y="432549"/>
                </a:lnTo>
                <a:close/>
              </a:path>
              <a:path w="3422015" h="942975">
                <a:moveTo>
                  <a:pt x="1801668" y="442074"/>
                </a:moveTo>
                <a:lnTo>
                  <a:pt x="1796841" y="442074"/>
                </a:lnTo>
                <a:lnTo>
                  <a:pt x="1786170" y="443979"/>
                </a:lnTo>
                <a:lnTo>
                  <a:pt x="1782359" y="446773"/>
                </a:lnTo>
                <a:lnTo>
                  <a:pt x="1782359" y="451471"/>
                </a:lnTo>
                <a:lnTo>
                  <a:pt x="1786170" y="455281"/>
                </a:lnTo>
                <a:lnTo>
                  <a:pt x="1789345" y="455281"/>
                </a:lnTo>
                <a:lnTo>
                  <a:pt x="1799762" y="453376"/>
                </a:lnTo>
                <a:lnTo>
                  <a:pt x="1803573" y="450582"/>
                </a:lnTo>
                <a:lnTo>
                  <a:pt x="1804463" y="445884"/>
                </a:lnTo>
                <a:lnTo>
                  <a:pt x="1801668" y="442074"/>
                </a:lnTo>
                <a:close/>
              </a:path>
              <a:path w="3422015" h="942975">
                <a:moveTo>
                  <a:pt x="1763430" y="450582"/>
                </a:moveTo>
                <a:lnTo>
                  <a:pt x="1752124" y="453376"/>
                </a:lnTo>
                <a:lnTo>
                  <a:pt x="1748948" y="457186"/>
                </a:lnTo>
                <a:lnTo>
                  <a:pt x="1748948" y="459980"/>
                </a:lnTo>
                <a:lnTo>
                  <a:pt x="1752124" y="464806"/>
                </a:lnTo>
                <a:lnTo>
                  <a:pt x="1755935" y="464806"/>
                </a:lnTo>
                <a:lnTo>
                  <a:pt x="1766352" y="460996"/>
                </a:lnTo>
                <a:lnTo>
                  <a:pt x="1770036" y="459980"/>
                </a:lnTo>
                <a:lnTo>
                  <a:pt x="1771942" y="455281"/>
                </a:lnTo>
                <a:lnTo>
                  <a:pt x="1768258" y="451471"/>
                </a:lnTo>
                <a:lnTo>
                  <a:pt x="1763430" y="450582"/>
                </a:lnTo>
                <a:close/>
              </a:path>
              <a:path w="3422015" h="942975">
                <a:moveTo>
                  <a:pt x="1734721" y="459980"/>
                </a:moveTo>
                <a:lnTo>
                  <a:pt x="1731926" y="459980"/>
                </a:lnTo>
                <a:lnTo>
                  <a:pt x="1720620" y="462901"/>
                </a:lnTo>
                <a:lnTo>
                  <a:pt x="1715792" y="464806"/>
                </a:lnTo>
                <a:lnTo>
                  <a:pt x="1715792" y="469759"/>
                </a:lnTo>
                <a:lnTo>
                  <a:pt x="1719603" y="472680"/>
                </a:lnTo>
                <a:lnTo>
                  <a:pt x="1722525" y="474585"/>
                </a:lnTo>
                <a:lnTo>
                  <a:pt x="1733831" y="471664"/>
                </a:lnTo>
                <a:lnTo>
                  <a:pt x="1737642" y="467854"/>
                </a:lnTo>
                <a:lnTo>
                  <a:pt x="1737642" y="462901"/>
                </a:lnTo>
                <a:lnTo>
                  <a:pt x="1734721" y="459980"/>
                </a:lnTo>
                <a:close/>
              </a:path>
              <a:path w="3422015" h="942975">
                <a:moveTo>
                  <a:pt x="1698516" y="467854"/>
                </a:moveTo>
                <a:lnTo>
                  <a:pt x="1688099" y="471664"/>
                </a:lnTo>
                <a:lnTo>
                  <a:pt x="1684288" y="474585"/>
                </a:lnTo>
                <a:lnTo>
                  <a:pt x="1682382" y="479284"/>
                </a:lnTo>
                <a:lnTo>
                  <a:pt x="1686193" y="483093"/>
                </a:lnTo>
                <a:lnTo>
                  <a:pt x="1690894" y="483093"/>
                </a:lnTo>
                <a:lnTo>
                  <a:pt x="1702327" y="479284"/>
                </a:lnTo>
                <a:lnTo>
                  <a:pt x="1705122" y="477379"/>
                </a:lnTo>
                <a:lnTo>
                  <a:pt x="1705122" y="472680"/>
                </a:lnTo>
                <a:lnTo>
                  <a:pt x="1702327" y="469759"/>
                </a:lnTo>
                <a:lnTo>
                  <a:pt x="1698516" y="467854"/>
                </a:lnTo>
                <a:close/>
              </a:path>
              <a:path w="3422015" h="942975">
                <a:moveTo>
                  <a:pt x="1669806" y="477379"/>
                </a:moveTo>
                <a:lnTo>
                  <a:pt x="1665106" y="477379"/>
                </a:lnTo>
                <a:lnTo>
                  <a:pt x="1653673" y="481189"/>
                </a:lnTo>
                <a:lnTo>
                  <a:pt x="1650878" y="483982"/>
                </a:lnTo>
                <a:lnTo>
                  <a:pt x="1649989" y="486776"/>
                </a:lnTo>
                <a:lnTo>
                  <a:pt x="1652783" y="490586"/>
                </a:lnTo>
                <a:lnTo>
                  <a:pt x="1657484" y="492491"/>
                </a:lnTo>
                <a:lnTo>
                  <a:pt x="1667900" y="488681"/>
                </a:lnTo>
                <a:lnTo>
                  <a:pt x="1671711" y="485887"/>
                </a:lnTo>
                <a:lnTo>
                  <a:pt x="1671711" y="483093"/>
                </a:lnTo>
                <a:lnTo>
                  <a:pt x="1669806" y="477379"/>
                </a:lnTo>
                <a:close/>
              </a:path>
              <a:path w="3422015" h="942975">
                <a:moveTo>
                  <a:pt x="1636396" y="486776"/>
                </a:moveTo>
                <a:lnTo>
                  <a:pt x="1631696" y="486776"/>
                </a:lnTo>
                <a:lnTo>
                  <a:pt x="1621279" y="488681"/>
                </a:lnTo>
                <a:lnTo>
                  <a:pt x="1618357" y="492491"/>
                </a:lnTo>
                <a:lnTo>
                  <a:pt x="1618357" y="497190"/>
                </a:lnTo>
                <a:lnTo>
                  <a:pt x="1619373" y="500111"/>
                </a:lnTo>
                <a:lnTo>
                  <a:pt x="1624073" y="500111"/>
                </a:lnTo>
                <a:lnTo>
                  <a:pt x="1635380" y="498206"/>
                </a:lnTo>
                <a:lnTo>
                  <a:pt x="1638301" y="495285"/>
                </a:lnTo>
                <a:lnTo>
                  <a:pt x="1638301" y="490586"/>
                </a:lnTo>
                <a:lnTo>
                  <a:pt x="1636396" y="486776"/>
                </a:lnTo>
                <a:close/>
              </a:path>
              <a:path w="3422015" h="942975">
                <a:moveTo>
                  <a:pt x="1598285" y="495285"/>
                </a:moveTo>
                <a:lnTo>
                  <a:pt x="1587869" y="498206"/>
                </a:lnTo>
                <a:lnTo>
                  <a:pt x="1584058" y="502016"/>
                </a:lnTo>
                <a:lnTo>
                  <a:pt x="1584058" y="506969"/>
                </a:lnTo>
                <a:lnTo>
                  <a:pt x="1585963" y="509890"/>
                </a:lnTo>
                <a:lnTo>
                  <a:pt x="1590663" y="509890"/>
                </a:lnTo>
                <a:lnTo>
                  <a:pt x="1602351" y="506969"/>
                </a:lnTo>
                <a:lnTo>
                  <a:pt x="1605145" y="505064"/>
                </a:lnTo>
                <a:lnTo>
                  <a:pt x="1607051" y="500111"/>
                </a:lnTo>
                <a:lnTo>
                  <a:pt x="1604256" y="497190"/>
                </a:lnTo>
                <a:lnTo>
                  <a:pt x="1598285" y="495285"/>
                </a:lnTo>
                <a:close/>
              </a:path>
              <a:path w="3422015" h="942975">
                <a:moveTo>
                  <a:pt x="1569830" y="505064"/>
                </a:moveTo>
                <a:lnTo>
                  <a:pt x="1566019" y="505064"/>
                </a:lnTo>
                <a:lnTo>
                  <a:pt x="1554331" y="507985"/>
                </a:lnTo>
                <a:lnTo>
                  <a:pt x="1551537" y="509890"/>
                </a:lnTo>
                <a:lnTo>
                  <a:pt x="1551537" y="514589"/>
                </a:lnTo>
                <a:lnTo>
                  <a:pt x="1554331" y="518398"/>
                </a:lnTo>
                <a:lnTo>
                  <a:pt x="1557253" y="519287"/>
                </a:lnTo>
                <a:lnTo>
                  <a:pt x="1568940" y="516493"/>
                </a:lnTo>
                <a:lnTo>
                  <a:pt x="1571735" y="512684"/>
                </a:lnTo>
                <a:lnTo>
                  <a:pt x="1573641" y="507985"/>
                </a:lnTo>
                <a:lnTo>
                  <a:pt x="1569830" y="505064"/>
                </a:lnTo>
                <a:close/>
              </a:path>
              <a:path w="3422015" h="942975">
                <a:moveTo>
                  <a:pt x="1532609" y="512684"/>
                </a:moveTo>
                <a:lnTo>
                  <a:pt x="1522827" y="516493"/>
                </a:lnTo>
                <a:lnTo>
                  <a:pt x="1518127" y="519287"/>
                </a:lnTo>
                <a:lnTo>
                  <a:pt x="1518127" y="523986"/>
                </a:lnTo>
                <a:lnTo>
                  <a:pt x="1520921" y="527796"/>
                </a:lnTo>
                <a:lnTo>
                  <a:pt x="1523843" y="527796"/>
                </a:lnTo>
                <a:lnTo>
                  <a:pt x="1535403" y="523986"/>
                </a:lnTo>
                <a:lnTo>
                  <a:pt x="1540231" y="523097"/>
                </a:lnTo>
                <a:lnTo>
                  <a:pt x="1540231" y="518398"/>
                </a:lnTo>
                <a:lnTo>
                  <a:pt x="1537309" y="514589"/>
                </a:lnTo>
                <a:lnTo>
                  <a:pt x="1532609" y="512684"/>
                </a:lnTo>
                <a:close/>
              </a:path>
              <a:path w="3422015" h="942975">
                <a:moveTo>
                  <a:pt x="1503899" y="523097"/>
                </a:moveTo>
                <a:lnTo>
                  <a:pt x="1500088" y="523097"/>
                </a:lnTo>
                <a:lnTo>
                  <a:pt x="1489417" y="525891"/>
                </a:lnTo>
                <a:lnTo>
                  <a:pt x="1485606" y="528812"/>
                </a:lnTo>
                <a:lnTo>
                  <a:pt x="1484716" y="532495"/>
                </a:lnTo>
                <a:lnTo>
                  <a:pt x="1488528" y="537575"/>
                </a:lnTo>
                <a:lnTo>
                  <a:pt x="1492593" y="537575"/>
                </a:lnTo>
                <a:lnTo>
                  <a:pt x="1503899" y="533511"/>
                </a:lnTo>
                <a:lnTo>
                  <a:pt x="1506821" y="530590"/>
                </a:lnTo>
                <a:lnTo>
                  <a:pt x="1506821" y="527796"/>
                </a:lnTo>
                <a:lnTo>
                  <a:pt x="1503899" y="523097"/>
                </a:lnTo>
                <a:close/>
              </a:path>
              <a:path w="3422015" h="942975">
                <a:moveTo>
                  <a:pt x="1472394" y="532495"/>
                </a:moveTo>
                <a:lnTo>
                  <a:pt x="1467694" y="532495"/>
                </a:lnTo>
                <a:lnTo>
                  <a:pt x="1456261" y="535416"/>
                </a:lnTo>
                <a:lnTo>
                  <a:pt x="1453212" y="537575"/>
                </a:lnTo>
                <a:lnTo>
                  <a:pt x="1451306" y="542274"/>
                </a:lnTo>
                <a:lnTo>
                  <a:pt x="1454482" y="545195"/>
                </a:lnTo>
                <a:lnTo>
                  <a:pt x="1460072" y="545195"/>
                </a:lnTo>
                <a:lnTo>
                  <a:pt x="1470489" y="544179"/>
                </a:lnTo>
                <a:lnTo>
                  <a:pt x="1474300" y="540369"/>
                </a:lnTo>
                <a:lnTo>
                  <a:pt x="1474300" y="535416"/>
                </a:lnTo>
                <a:lnTo>
                  <a:pt x="1472394" y="532495"/>
                </a:lnTo>
                <a:close/>
              </a:path>
              <a:path w="3422015" h="942975">
                <a:moveTo>
                  <a:pt x="1434284" y="540369"/>
                </a:moveTo>
                <a:lnTo>
                  <a:pt x="1422851" y="544179"/>
                </a:lnTo>
                <a:lnTo>
                  <a:pt x="1420056" y="547100"/>
                </a:lnTo>
                <a:lnTo>
                  <a:pt x="1418150" y="551798"/>
                </a:lnTo>
                <a:lnTo>
                  <a:pt x="1421961" y="554592"/>
                </a:lnTo>
                <a:lnTo>
                  <a:pt x="1426662" y="554592"/>
                </a:lnTo>
                <a:lnTo>
                  <a:pt x="1437079" y="551798"/>
                </a:lnTo>
                <a:lnTo>
                  <a:pt x="1439873" y="549894"/>
                </a:lnTo>
                <a:lnTo>
                  <a:pt x="1439873" y="545195"/>
                </a:lnTo>
                <a:lnTo>
                  <a:pt x="1438984" y="542274"/>
                </a:lnTo>
                <a:lnTo>
                  <a:pt x="1434284" y="540369"/>
                </a:lnTo>
                <a:close/>
              </a:path>
              <a:path w="3422015" h="942975">
                <a:moveTo>
                  <a:pt x="1405574" y="549894"/>
                </a:moveTo>
                <a:lnTo>
                  <a:pt x="1400747" y="549894"/>
                </a:lnTo>
                <a:lnTo>
                  <a:pt x="1390457" y="553703"/>
                </a:lnTo>
                <a:lnTo>
                  <a:pt x="1386646" y="554592"/>
                </a:lnTo>
                <a:lnTo>
                  <a:pt x="1386646" y="559291"/>
                </a:lnTo>
                <a:lnTo>
                  <a:pt x="1388551" y="563101"/>
                </a:lnTo>
                <a:lnTo>
                  <a:pt x="1393252" y="564117"/>
                </a:lnTo>
                <a:lnTo>
                  <a:pt x="1404558" y="561196"/>
                </a:lnTo>
                <a:lnTo>
                  <a:pt x="1407479" y="558402"/>
                </a:lnTo>
                <a:lnTo>
                  <a:pt x="1408369" y="553703"/>
                </a:lnTo>
                <a:lnTo>
                  <a:pt x="1405574" y="549894"/>
                </a:lnTo>
                <a:close/>
              </a:path>
              <a:path w="3422015" h="942975">
                <a:moveTo>
                  <a:pt x="1367337" y="558402"/>
                </a:moveTo>
                <a:lnTo>
                  <a:pt x="1356030" y="561196"/>
                </a:lnTo>
                <a:lnTo>
                  <a:pt x="1353236" y="564117"/>
                </a:lnTo>
                <a:lnTo>
                  <a:pt x="1353236" y="569705"/>
                </a:lnTo>
                <a:lnTo>
                  <a:pt x="1355141" y="572880"/>
                </a:lnTo>
                <a:lnTo>
                  <a:pt x="1359841" y="572880"/>
                </a:lnTo>
                <a:lnTo>
                  <a:pt x="1370258" y="569705"/>
                </a:lnTo>
                <a:lnTo>
                  <a:pt x="1373942" y="567800"/>
                </a:lnTo>
                <a:lnTo>
                  <a:pt x="1375848" y="563101"/>
                </a:lnTo>
                <a:lnTo>
                  <a:pt x="1372164" y="559291"/>
                </a:lnTo>
                <a:lnTo>
                  <a:pt x="1367337" y="558402"/>
                </a:lnTo>
                <a:close/>
              </a:path>
              <a:path w="3422015" h="942975">
                <a:moveTo>
                  <a:pt x="1338627" y="567800"/>
                </a:moveTo>
                <a:lnTo>
                  <a:pt x="1333926" y="567800"/>
                </a:lnTo>
                <a:lnTo>
                  <a:pt x="1323510" y="570721"/>
                </a:lnTo>
                <a:lnTo>
                  <a:pt x="1320715" y="574785"/>
                </a:lnTo>
                <a:lnTo>
                  <a:pt x="1320715" y="577579"/>
                </a:lnTo>
                <a:lnTo>
                  <a:pt x="1323510" y="582405"/>
                </a:lnTo>
                <a:lnTo>
                  <a:pt x="1326431" y="582405"/>
                </a:lnTo>
                <a:lnTo>
                  <a:pt x="1337737" y="578595"/>
                </a:lnTo>
                <a:lnTo>
                  <a:pt x="1340532" y="575674"/>
                </a:lnTo>
                <a:lnTo>
                  <a:pt x="1342819" y="572880"/>
                </a:lnTo>
                <a:lnTo>
                  <a:pt x="1338627" y="567800"/>
                </a:lnTo>
                <a:close/>
              </a:path>
              <a:path w="3422015" h="942975">
                <a:moveTo>
                  <a:pt x="1306487" y="577579"/>
                </a:moveTo>
                <a:lnTo>
                  <a:pt x="1302422" y="577579"/>
                </a:lnTo>
                <a:lnTo>
                  <a:pt x="1292005" y="580500"/>
                </a:lnTo>
                <a:lnTo>
                  <a:pt x="1286288" y="582405"/>
                </a:lnTo>
                <a:lnTo>
                  <a:pt x="1286288" y="587103"/>
                </a:lnTo>
                <a:lnTo>
                  <a:pt x="1290099" y="589897"/>
                </a:lnTo>
                <a:lnTo>
                  <a:pt x="1292894" y="589897"/>
                </a:lnTo>
                <a:lnTo>
                  <a:pt x="1304327" y="589008"/>
                </a:lnTo>
                <a:lnTo>
                  <a:pt x="1309409" y="585198"/>
                </a:lnTo>
                <a:lnTo>
                  <a:pt x="1309409" y="580500"/>
                </a:lnTo>
                <a:lnTo>
                  <a:pt x="1306487" y="577579"/>
                </a:lnTo>
                <a:close/>
              </a:path>
              <a:path w="3422015" h="942975">
                <a:moveTo>
                  <a:pt x="1269266" y="585198"/>
                </a:moveTo>
                <a:lnTo>
                  <a:pt x="1258595" y="589008"/>
                </a:lnTo>
                <a:lnTo>
                  <a:pt x="1254784" y="591802"/>
                </a:lnTo>
                <a:lnTo>
                  <a:pt x="1253895" y="596501"/>
                </a:lnTo>
                <a:lnTo>
                  <a:pt x="1256689" y="600311"/>
                </a:lnTo>
                <a:lnTo>
                  <a:pt x="1261390" y="600311"/>
                </a:lnTo>
                <a:lnTo>
                  <a:pt x="1272188" y="596501"/>
                </a:lnTo>
                <a:lnTo>
                  <a:pt x="1275872" y="595612"/>
                </a:lnTo>
                <a:lnTo>
                  <a:pt x="1275872" y="589897"/>
                </a:lnTo>
                <a:lnTo>
                  <a:pt x="1272188" y="587103"/>
                </a:lnTo>
                <a:lnTo>
                  <a:pt x="1269266" y="585198"/>
                </a:lnTo>
                <a:close/>
              </a:path>
              <a:path w="3422015" h="942975">
                <a:moveTo>
                  <a:pt x="1240556" y="595612"/>
                </a:moveTo>
                <a:lnTo>
                  <a:pt x="1236872" y="595612"/>
                </a:lnTo>
                <a:lnTo>
                  <a:pt x="1225185" y="598406"/>
                </a:lnTo>
                <a:lnTo>
                  <a:pt x="1222263" y="600311"/>
                </a:lnTo>
                <a:lnTo>
                  <a:pt x="1220485" y="604121"/>
                </a:lnTo>
                <a:lnTo>
                  <a:pt x="1223279" y="608185"/>
                </a:lnTo>
                <a:lnTo>
                  <a:pt x="1227980" y="610090"/>
                </a:lnTo>
                <a:lnTo>
                  <a:pt x="1239667" y="606026"/>
                </a:lnTo>
                <a:lnTo>
                  <a:pt x="1242461" y="603105"/>
                </a:lnTo>
                <a:lnTo>
                  <a:pt x="1242461" y="598406"/>
                </a:lnTo>
                <a:lnTo>
                  <a:pt x="1240556" y="595612"/>
                </a:lnTo>
                <a:close/>
              </a:path>
              <a:path w="3422015" h="942975">
                <a:moveTo>
                  <a:pt x="1202446" y="603105"/>
                </a:moveTo>
                <a:lnTo>
                  <a:pt x="1191775" y="606026"/>
                </a:lnTo>
                <a:lnTo>
                  <a:pt x="1187964" y="610090"/>
                </a:lnTo>
                <a:lnTo>
                  <a:pt x="1187964" y="614789"/>
                </a:lnTo>
                <a:lnTo>
                  <a:pt x="1189869" y="617710"/>
                </a:lnTo>
                <a:lnTo>
                  <a:pt x="1194824" y="617710"/>
                </a:lnTo>
                <a:lnTo>
                  <a:pt x="1206257" y="614789"/>
                </a:lnTo>
                <a:lnTo>
                  <a:pt x="1209051" y="612884"/>
                </a:lnTo>
                <a:lnTo>
                  <a:pt x="1209051" y="608185"/>
                </a:lnTo>
                <a:lnTo>
                  <a:pt x="1208162" y="604121"/>
                </a:lnTo>
                <a:lnTo>
                  <a:pt x="1202446" y="603105"/>
                </a:lnTo>
                <a:close/>
              </a:path>
              <a:path w="3422015" h="942975">
                <a:moveTo>
                  <a:pt x="1174752" y="612884"/>
                </a:moveTo>
                <a:lnTo>
                  <a:pt x="1169925" y="612884"/>
                </a:lnTo>
                <a:lnTo>
                  <a:pt x="1158619" y="615805"/>
                </a:lnTo>
                <a:lnTo>
                  <a:pt x="1155443" y="619487"/>
                </a:lnTo>
                <a:lnTo>
                  <a:pt x="1155443" y="622408"/>
                </a:lnTo>
                <a:lnTo>
                  <a:pt x="1156459" y="627107"/>
                </a:lnTo>
                <a:lnTo>
                  <a:pt x="1161413" y="627107"/>
                </a:lnTo>
                <a:lnTo>
                  <a:pt x="1172847" y="624313"/>
                </a:lnTo>
                <a:lnTo>
                  <a:pt x="1175641" y="621392"/>
                </a:lnTo>
                <a:lnTo>
                  <a:pt x="1177547" y="617710"/>
                </a:lnTo>
                <a:lnTo>
                  <a:pt x="1174752" y="612884"/>
                </a:lnTo>
                <a:close/>
              </a:path>
              <a:path w="3422015" h="942975">
                <a:moveTo>
                  <a:pt x="1141215" y="622408"/>
                </a:moveTo>
                <a:lnTo>
                  <a:pt x="1136515" y="622408"/>
                </a:lnTo>
                <a:lnTo>
                  <a:pt x="1125209" y="626218"/>
                </a:lnTo>
                <a:lnTo>
                  <a:pt x="1122287" y="627107"/>
                </a:lnTo>
                <a:lnTo>
                  <a:pt x="1122287" y="631806"/>
                </a:lnTo>
                <a:lnTo>
                  <a:pt x="1125209" y="635616"/>
                </a:lnTo>
                <a:lnTo>
                  <a:pt x="1128003" y="636632"/>
                </a:lnTo>
                <a:lnTo>
                  <a:pt x="1139436" y="633711"/>
                </a:lnTo>
                <a:lnTo>
                  <a:pt x="1142231" y="629901"/>
                </a:lnTo>
                <a:lnTo>
                  <a:pt x="1144137" y="626218"/>
                </a:lnTo>
                <a:lnTo>
                  <a:pt x="1141215" y="622408"/>
                </a:lnTo>
                <a:close/>
              </a:path>
              <a:path w="3422015" h="942975">
                <a:moveTo>
                  <a:pt x="1103105" y="629901"/>
                </a:moveTo>
                <a:lnTo>
                  <a:pt x="1093704" y="633711"/>
                </a:lnTo>
                <a:lnTo>
                  <a:pt x="1088877" y="636632"/>
                </a:lnTo>
                <a:lnTo>
                  <a:pt x="1088877" y="641331"/>
                </a:lnTo>
                <a:lnTo>
                  <a:pt x="1092688" y="645395"/>
                </a:lnTo>
                <a:lnTo>
                  <a:pt x="1095482" y="645395"/>
                </a:lnTo>
                <a:lnTo>
                  <a:pt x="1105899" y="641331"/>
                </a:lnTo>
                <a:lnTo>
                  <a:pt x="1110727" y="640315"/>
                </a:lnTo>
                <a:lnTo>
                  <a:pt x="1110727" y="635616"/>
                </a:lnTo>
                <a:lnTo>
                  <a:pt x="1107805" y="631806"/>
                </a:lnTo>
                <a:lnTo>
                  <a:pt x="1103105" y="629901"/>
                </a:lnTo>
                <a:close/>
              </a:path>
              <a:path w="3422015" h="942975">
                <a:moveTo>
                  <a:pt x="1074395" y="640315"/>
                </a:moveTo>
                <a:lnTo>
                  <a:pt x="1071600" y="640315"/>
                </a:lnTo>
                <a:lnTo>
                  <a:pt x="1060167" y="643490"/>
                </a:lnTo>
                <a:lnTo>
                  <a:pt x="1057372" y="647300"/>
                </a:lnTo>
                <a:lnTo>
                  <a:pt x="1055467" y="650094"/>
                </a:lnTo>
                <a:lnTo>
                  <a:pt x="1058388" y="653015"/>
                </a:lnTo>
                <a:lnTo>
                  <a:pt x="1063978" y="654919"/>
                </a:lnTo>
                <a:lnTo>
                  <a:pt x="1072489" y="651999"/>
                </a:lnTo>
                <a:lnTo>
                  <a:pt x="1078206" y="648189"/>
                </a:lnTo>
                <a:lnTo>
                  <a:pt x="1078206" y="643490"/>
                </a:lnTo>
                <a:lnTo>
                  <a:pt x="1074395" y="640315"/>
                </a:lnTo>
                <a:close/>
              </a:path>
              <a:path w="3422015" h="942975">
                <a:moveTo>
                  <a:pt x="1042890" y="650094"/>
                </a:moveTo>
                <a:lnTo>
                  <a:pt x="1038190" y="650094"/>
                </a:lnTo>
                <a:lnTo>
                  <a:pt x="1026757" y="651999"/>
                </a:lnTo>
                <a:lnTo>
                  <a:pt x="1023962" y="654919"/>
                </a:lnTo>
                <a:lnTo>
                  <a:pt x="1022056" y="659618"/>
                </a:lnTo>
                <a:lnTo>
                  <a:pt x="1025867" y="662412"/>
                </a:lnTo>
                <a:lnTo>
                  <a:pt x="1030568" y="662412"/>
                </a:lnTo>
                <a:lnTo>
                  <a:pt x="1040985" y="659618"/>
                </a:lnTo>
                <a:lnTo>
                  <a:pt x="1043779" y="657713"/>
                </a:lnTo>
                <a:lnTo>
                  <a:pt x="1043779" y="653015"/>
                </a:lnTo>
                <a:lnTo>
                  <a:pt x="1042890" y="650094"/>
                </a:lnTo>
                <a:close/>
              </a:path>
              <a:path w="3422015" h="942975">
                <a:moveTo>
                  <a:pt x="1009734" y="657713"/>
                </a:moveTo>
                <a:lnTo>
                  <a:pt x="1004780" y="657713"/>
                </a:lnTo>
                <a:lnTo>
                  <a:pt x="994363" y="661523"/>
                </a:lnTo>
                <a:lnTo>
                  <a:pt x="990552" y="664317"/>
                </a:lnTo>
                <a:lnTo>
                  <a:pt x="988646" y="667111"/>
                </a:lnTo>
                <a:lnTo>
                  <a:pt x="992457" y="672826"/>
                </a:lnTo>
                <a:lnTo>
                  <a:pt x="997158" y="672826"/>
                </a:lnTo>
                <a:lnTo>
                  <a:pt x="1008845" y="669016"/>
                </a:lnTo>
                <a:lnTo>
                  <a:pt x="1011640" y="666222"/>
                </a:lnTo>
                <a:lnTo>
                  <a:pt x="1011640" y="662412"/>
                </a:lnTo>
                <a:lnTo>
                  <a:pt x="1009734" y="657713"/>
                </a:lnTo>
                <a:close/>
              </a:path>
              <a:path w="3422015" h="942975">
                <a:moveTo>
                  <a:pt x="976324" y="667111"/>
                </a:moveTo>
                <a:lnTo>
                  <a:pt x="971624" y="667111"/>
                </a:lnTo>
                <a:lnTo>
                  <a:pt x="959937" y="670921"/>
                </a:lnTo>
                <a:lnTo>
                  <a:pt x="957142" y="672826"/>
                </a:lnTo>
                <a:lnTo>
                  <a:pt x="957142" y="676636"/>
                </a:lnTo>
                <a:lnTo>
                  <a:pt x="959047" y="680700"/>
                </a:lnTo>
                <a:lnTo>
                  <a:pt x="963748" y="681716"/>
                </a:lnTo>
                <a:lnTo>
                  <a:pt x="974418" y="678795"/>
                </a:lnTo>
                <a:lnTo>
                  <a:pt x="978230" y="675620"/>
                </a:lnTo>
                <a:lnTo>
                  <a:pt x="978230" y="670921"/>
                </a:lnTo>
                <a:lnTo>
                  <a:pt x="976324" y="667111"/>
                </a:lnTo>
                <a:close/>
              </a:path>
              <a:path w="3422015" h="942975">
                <a:moveTo>
                  <a:pt x="938214" y="675620"/>
                </a:moveTo>
                <a:lnTo>
                  <a:pt x="927416" y="678795"/>
                </a:lnTo>
                <a:lnTo>
                  <a:pt x="924621" y="681716"/>
                </a:lnTo>
                <a:lnTo>
                  <a:pt x="924621" y="687304"/>
                </a:lnTo>
                <a:lnTo>
                  <a:pt x="925510" y="690224"/>
                </a:lnTo>
                <a:lnTo>
                  <a:pt x="930337" y="690224"/>
                </a:lnTo>
                <a:lnTo>
                  <a:pt x="942025" y="687304"/>
                </a:lnTo>
                <a:lnTo>
                  <a:pt x="944819" y="685399"/>
                </a:lnTo>
                <a:lnTo>
                  <a:pt x="946725" y="680700"/>
                </a:lnTo>
                <a:lnTo>
                  <a:pt x="942914" y="676636"/>
                </a:lnTo>
                <a:lnTo>
                  <a:pt x="938214" y="675620"/>
                </a:lnTo>
                <a:close/>
              </a:path>
              <a:path w="3422015" h="942975">
                <a:moveTo>
                  <a:pt x="910393" y="685399"/>
                </a:moveTo>
                <a:lnTo>
                  <a:pt x="904804" y="685399"/>
                </a:lnTo>
                <a:lnTo>
                  <a:pt x="894006" y="688319"/>
                </a:lnTo>
                <a:lnTo>
                  <a:pt x="890195" y="691113"/>
                </a:lnTo>
                <a:lnTo>
                  <a:pt x="890195" y="694923"/>
                </a:lnTo>
                <a:lnTo>
                  <a:pt x="894006" y="698733"/>
                </a:lnTo>
                <a:lnTo>
                  <a:pt x="896927" y="699622"/>
                </a:lnTo>
                <a:lnTo>
                  <a:pt x="908488" y="696828"/>
                </a:lnTo>
                <a:lnTo>
                  <a:pt x="911409" y="693018"/>
                </a:lnTo>
                <a:lnTo>
                  <a:pt x="913315" y="688319"/>
                </a:lnTo>
                <a:lnTo>
                  <a:pt x="910393" y="685399"/>
                </a:lnTo>
                <a:close/>
              </a:path>
              <a:path w="3422015" h="942975">
                <a:moveTo>
                  <a:pt x="876094" y="694923"/>
                </a:moveTo>
                <a:lnTo>
                  <a:pt x="873172" y="694923"/>
                </a:lnTo>
                <a:lnTo>
                  <a:pt x="862755" y="696828"/>
                </a:lnTo>
                <a:lnTo>
                  <a:pt x="857801" y="699622"/>
                </a:lnTo>
                <a:lnTo>
                  <a:pt x="857801" y="704321"/>
                </a:lnTo>
                <a:lnTo>
                  <a:pt x="860977" y="707242"/>
                </a:lnTo>
                <a:lnTo>
                  <a:pt x="863771" y="707242"/>
                </a:lnTo>
                <a:lnTo>
                  <a:pt x="875077" y="704321"/>
                </a:lnTo>
                <a:lnTo>
                  <a:pt x="879778" y="702416"/>
                </a:lnTo>
                <a:lnTo>
                  <a:pt x="879778" y="698733"/>
                </a:lnTo>
                <a:lnTo>
                  <a:pt x="876094" y="694923"/>
                </a:lnTo>
                <a:close/>
              </a:path>
              <a:path w="3422015" h="942975">
                <a:moveTo>
                  <a:pt x="840778" y="702416"/>
                </a:moveTo>
                <a:lnTo>
                  <a:pt x="829345" y="706226"/>
                </a:lnTo>
                <a:lnTo>
                  <a:pt x="826550" y="709020"/>
                </a:lnTo>
                <a:lnTo>
                  <a:pt x="824645" y="712830"/>
                </a:lnTo>
                <a:lnTo>
                  <a:pt x="827439" y="717021"/>
                </a:lnTo>
                <a:lnTo>
                  <a:pt x="832267" y="717021"/>
                </a:lnTo>
                <a:lnTo>
                  <a:pt x="843573" y="714100"/>
                </a:lnTo>
                <a:lnTo>
                  <a:pt x="846368" y="710925"/>
                </a:lnTo>
                <a:lnTo>
                  <a:pt x="846368" y="707242"/>
                </a:lnTo>
                <a:lnTo>
                  <a:pt x="843573" y="704321"/>
                </a:lnTo>
                <a:lnTo>
                  <a:pt x="840778" y="702416"/>
                </a:lnTo>
                <a:close/>
              </a:path>
              <a:path w="3422015" h="942975">
                <a:moveTo>
                  <a:pt x="812068" y="712830"/>
                </a:moveTo>
                <a:lnTo>
                  <a:pt x="806352" y="712830"/>
                </a:lnTo>
                <a:lnTo>
                  <a:pt x="795935" y="716005"/>
                </a:lnTo>
                <a:lnTo>
                  <a:pt x="792124" y="717021"/>
                </a:lnTo>
                <a:lnTo>
                  <a:pt x="791235" y="721720"/>
                </a:lnTo>
                <a:lnTo>
                  <a:pt x="794029" y="725529"/>
                </a:lnTo>
                <a:lnTo>
                  <a:pt x="798730" y="727307"/>
                </a:lnTo>
                <a:lnTo>
                  <a:pt x="810163" y="724513"/>
                </a:lnTo>
                <a:lnTo>
                  <a:pt x="812957" y="720704"/>
                </a:lnTo>
                <a:lnTo>
                  <a:pt x="812957" y="716005"/>
                </a:lnTo>
                <a:lnTo>
                  <a:pt x="812068" y="712830"/>
                </a:lnTo>
                <a:close/>
              </a:path>
              <a:path w="3422015" h="942975">
                <a:moveTo>
                  <a:pt x="773831" y="720704"/>
                </a:moveTo>
                <a:lnTo>
                  <a:pt x="762525" y="724513"/>
                </a:lnTo>
                <a:lnTo>
                  <a:pt x="759730" y="727307"/>
                </a:lnTo>
                <a:lnTo>
                  <a:pt x="759730" y="732133"/>
                </a:lnTo>
                <a:lnTo>
                  <a:pt x="760619" y="734927"/>
                </a:lnTo>
                <a:lnTo>
                  <a:pt x="765320" y="734927"/>
                </a:lnTo>
                <a:lnTo>
                  <a:pt x="776753" y="732133"/>
                </a:lnTo>
                <a:lnTo>
                  <a:pt x="779547" y="730228"/>
                </a:lnTo>
                <a:lnTo>
                  <a:pt x="779547" y="725529"/>
                </a:lnTo>
                <a:lnTo>
                  <a:pt x="778658" y="721720"/>
                </a:lnTo>
                <a:lnTo>
                  <a:pt x="773831" y="720704"/>
                </a:lnTo>
                <a:close/>
              </a:path>
              <a:path w="3422015" h="942975">
                <a:moveTo>
                  <a:pt x="745121" y="730228"/>
                </a:moveTo>
                <a:lnTo>
                  <a:pt x="740421" y="730228"/>
                </a:lnTo>
                <a:lnTo>
                  <a:pt x="729115" y="733022"/>
                </a:lnTo>
                <a:lnTo>
                  <a:pt x="726320" y="736832"/>
                </a:lnTo>
                <a:lnTo>
                  <a:pt x="726320" y="739626"/>
                </a:lnTo>
                <a:lnTo>
                  <a:pt x="728098" y="742547"/>
                </a:lnTo>
                <a:lnTo>
                  <a:pt x="731909" y="744452"/>
                </a:lnTo>
                <a:lnTo>
                  <a:pt x="743343" y="741531"/>
                </a:lnTo>
                <a:lnTo>
                  <a:pt x="746137" y="738737"/>
                </a:lnTo>
                <a:lnTo>
                  <a:pt x="748043" y="734927"/>
                </a:lnTo>
                <a:lnTo>
                  <a:pt x="745121" y="730228"/>
                </a:lnTo>
                <a:close/>
              </a:path>
              <a:path w="3422015" h="942975">
                <a:moveTo>
                  <a:pt x="711711" y="739626"/>
                </a:moveTo>
                <a:lnTo>
                  <a:pt x="707011" y="739626"/>
                </a:lnTo>
                <a:lnTo>
                  <a:pt x="696594" y="741531"/>
                </a:lnTo>
                <a:lnTo>
                  <a:pt x="692783" y="744452"/>
                </a:lnTo>
                <a:lnTo>
                  <a:pt x="692783" y="749405"/>
                </a:lnTo>
                <a:lnTo>
                  <a:pt x="696594" y="753215"/>
                </a:lnTo>
                <a:lnTo>
                  <a:pt x="699516" y="753215"/>
                </a:lnTo>
                <a:lnTo>
                  <a:pt x="709805" y="751310"/>
                </a:lnTo>
                <a:lnTo>
                  <a:pt x="713998" y="747246"/>
                </a:lnTo>
                <a:lnTo>
                  <a:pt x="714887" y="742547"/>
                </a:lnTo>
                <a:lnTo>
                  <a:pt x="711711" y="739626"/>
                </a:lnTo>
                <a:close/>
              </a:path>
              <a:path w="3422015" h="942975">
                <a:moveTo>
                  <a:pt x="673601" y="747246"/>
                </a:moveTo>
                <a:lnTo>
                  <a:pt x="664073" y="751310"/>
                </a:lnTo>
                <a:lnTo>
                  <a:pt x="659373" y="754104"/>
                </a:lnTo>
                <a:lnTo>
                  <a:pt x="659373" y="757913"/>
                </a:lnTo>
                <a:lnTo>
                  <a:pt x="662294" y="762739"/>
                </a:lnTo>
                <a:lnTo>
                  <a:pt x="665978" y="762739"/>
                </a:lnTo>
                <a:lnTo>
                  <a:pt x="676776" y="758929"/>
                </a:lnTo>
                <a:lnTo>
                  <a:pt x="680587" y="756009"/>
                </a:lnTo>
                <a:lnTo>
                  <a:pt x="682366" y="753215"/>
                </a:lnTo>
                <a:lnTo>
                  <a:pt x="678682" y="749405"/>
                </a:lnTo>
                <a:lnTo>
                  <a:pt x="673601" y="747246"/>
                </a:lnTo>
                <a:close/>
              </a:path>
              <a:path w="3422015" h="942975">
                <a:moveTo>
                  <a:pt x="645272" y="757913"/>
                </a:moveTo>
                <a:lnTo>
                  <a:pt x="642350" y="757913"/>
                </a:lnTo>
                <a:lnTo>
                  <a:pt x="630663" y="760834"/>
                </a:lnTo>
                <a:lnTo>
                  <a:pt x="625963" y="762739"/>
                </a:lnTo>
                <a:lnTo>
                  <a:pt x="625963" y="767438"/>
                </a:lnTo>
                <a:lnTo>
                  <a:pt x="629774" y="770232"/>
                </a:lnTo>
                <a:lnTo>
                  <a:pt x="634474" y="772137"/>
                </a:lnTo>
                <a:lnTo>
                  <a:pt x="644256" y="768327"/>
                </a:lnTo>
                <a:lnTo>
                  <a:pt x="648067" y="765533"/>
                </a:lnTo>
                <a:lnTo>
                  <a:pt x="648067" y="760834"/>
                </a:lnTo>
                <a:lnTo>
                  <a:pt x="645272" y="757913"/>
                </a:lnTo>
                <a:close/>
              </a:path>
              <a:path w="3422015" h="942975">
                <a:moveTo>
                  <a:pt x="608940" y="765533"/>
                </a:moveTo>
                <a:lnTo>
                  <a:pt x="598269" y="768327"/>
                </a:lnTo>
                <a:lnTo>
                  <a:pt x="594458" y="772137"/>
                </a:lnTo>
                <a:lnTo>
                  <a:pt x="592552" y="776836"/>
                </a:lnTo>
                <a:lnTo>
                  <a:pt x="596363" y="779757"/>
                </a:lnTo>
                <a:lnTo>
                  <a:pt x="601318" y="779757"/>
                </a:lnTo>
                <a:lnTo>
                  <a:pt x="612751" y="776836"/>
                </a:lnTo>
                <a:lnTo>
                  <a:pt x="615546" y="774931"/>
                </a:lnTo>
                <a:lnTo>
                  <a:pt x="615546" y="770232"/>
                </a:lnTo>
                <a:lnTo>
                  <a:pt x="613640" y="767438"/>
                </a:lnTo>
                <a:lnTo>
                  <a:pt x="608940" y="765533"/>
                </a:lnTo>
                <a:close/>
              </a:path>
              <a:path w="3422015" h="942975">
                <a:moveTo>
                  <a:pt x="580230" y="774931"/>
                </a:moveTo>
                <a:lnTo>
                  <a:pt x="575530" y="774931"/>
                </a:lnTo>
                <a:lnTo>
                  <a:pt x="564224" y="778741"/>
                </a:lnTo>
                <a:lnTo>
                  <a:pt x="561048" y="781535"/>
                </a:lnTo>
                <a:lnTo>
                  <a:pt x="560032" y="784710"/>
                </a:lnTo>
                <a:lnTo>
                  <a:pt x="562953" y="788520"/>
                </a:lnTo>
                <a:lnTo>
                  <a:pt x="567908" y="789536"/>
                </a:lnTo>
                <a:lnTo>
                  <a:pt x="578325" y="786615"/>
                </a:lnTo>
                <a:lnTo>
                  <a:pt x="582136" y="783440"/>
                </a:lnTo>
                <a:lnTo>
                  <a:pt x="582136" y="779757"/>
                </a:lnTo>
                <a:lnTo>
                  <a:pt x="580230" y="774931"/>
                </a:lnTo>
                <a:close/>
              </a:path>
              <a:path w="3422015" h="942975">
                <a:moveTo>
                  <a:pt x="546820" y="784710"/>
                </a:moveTo>
                <a:lnTo>
                  <a:pt x="542120" y="784710"/>
                </a:lnTo>
                <a:lnTo>
                  <a:pt x="531703" y="786615"/>
                </a:lnTo>
                <a:lnTo>
                  <a:pt x="528908" y="789536"/>
                </a:lnTo>
                <a:lnTo>
                  <a:pt x="528908" y="795123"/>
                </a:lnTo>
                <a:lnTo>
                  <a:pt x="529797" y="798044"/>
                </a:lnTo>
                <a:lnTo>
                  <a:pt x="534498" y="798044"/>
                </a:lnTo>
                <a:lnTo>
                  <a:pt x="545931" y="796139"/>
                </a:lnTo>
                <a:lnTo>
                  <a:pt x="548725" y="793218"/>
                </a:lnTo>
                <a:lnTo>
                  <a:pt x="548725" y="788520"/>
                </a:lnTo>
                <a:lnTo>
                  <a:pt x="546820" y="784710"/>
                </a:lnTo>
                <a:close/>
              </a:path>
              <a:path w="3422015" h="942975">
                <a:moveTo>
                  <a:pt x="508710" y="793218"/>
                </a:moveTo>
                <a:lnTo>
                  <a:pt x="498293" y="796139"/>
                </a:lnTo>
                <a:lnTo>
                  <a:pt x="494482" y="798933"/>
                </a:lnTo>
                <a:lnTo>
                  <a:pt x="494482" y="802743"/>
                </a:lnTo>
                <a:lnTo>
                  <a:pt x="496387" y="807442"/>
                </a:lnTo>
                <a:lnTo>
                  <a:pt x="501088" y="807442"/>
                </a:lnTo>
                <a:lnTo>
                  <a:pt x="512394" y="804648"/>
                </a:lnTo>
                <a:lnTo>
                  <a:pt x="515315" y="802743"/>
                </a:lnTo>
                <a:lnTo>
                  <a:pt x="517221" y="798044"/>
                </a:lnTo>
                <a:lnTo>
                  <a:pt x="514299" y="795123"/>
                </a:lnTo>
                <a:lnTo>
                  <a:pt x="508710" y="793218"/>
                </a:lnTo>
                <a:close/>
              </a:path>
              <a:path w="3422015" h="942975">
                <a:moveTo>
                  <a:pt x="480000" y="802743"/>
                </a:moveTo>
                <a:lnTo>
                  <a:pt x="476189" y="802743"/>
                </a:lnTo>
                <a:lnTo>
                  <a:pt x="464883" y="805537"/>
                </a:lnTo>
                <a:lnTo>
                  <a:pt x="461961" y="807442"/>
                </a:lnTo>
                <a:lnTo>
                  <a:pt x="461961" y="812141"/>
                </a:lnTo>
                <a:lnTo>
                  <a:pt x="464883" y="815062"/>
                </a:lnTo>
                <a:lnTo>
                  <a:pt x="467677" y="816840"/>
                </a:lnTo>
                <a:lnTo>
                  <a:pt x="478983" y="814046"/>
                </a:lnTo>
                <a:lnTo>
                  <a:pt x="481905" y="810236"/>
                </a:lnTo>
                <a:lnTo>
                  <a:pt x="483811" y="805537"/>
                </a:lnTo>
                <a:lnTo>
                  <a:pt x="480000" y="802743"/>
                </a:lnTo>
                <a:close/>
              </a:path>
              <a:path w="3422015" h="942975">
                <a:moveTo>
                  <a:pt x="444684" y="810236"/>
                </a:moveTo>
                <a:lnTo>
                  <a:pt x="433251" y="814046"/>
                </a:lnTo>
                <a:lnTo>
                  <a:pt x="428551" y="816840"/>
                </a:lnTo>
                <a:lnTo>
                  <a:pt x="428551" y="821920"/>
                </a:lnTo>
                <a:lnTo>
                  <a:pt x="431346" y="824841"/>
                </a:lnTo>
                <a:lnTo>
                  <a:pt x="434267" y="824841"/>
                </a:lnTo>
                <a:lnTo>
                  <a:pt x="445573" y="821920"/>
                </a:lnTo>
                <a:lnTo>
                  <a:pt x="450274" y="820015"/>
                </a:lnTo>
                <a:lnTo>
                  <a:pt x="450274" y="815062"/>
                </a:lnTo>
                <a:lnTo>
                  <a:pt x="447479" y="812141"/>
                </a:lnTo>
                <a:lnTo>
                  <a:pt x="444684" y="810236"/>
                </a:lnTo>
                <a:close/>
              </a:path>
              <a:path w="3422015" h="942975">
                <a:moveTo>
                  <a:pt x="414069" y="820015"/>
                </a:moveTo>
                <a:lnTo>
                  <a:pt x="410258" y="820015"/>
                </a:lnTo>
                <a:lnTo>
                  <a:pt x="399841" y="823825"/>
                </a:lnTo>
                <a:lnTo>
                  <a:pt x="396081" y="826618"/>
                </a:lnTo>
                <a:lnTo>
                  <a:pt x="395141" y="830428"/>
                </a:lnTo>
                <a:lnTo>
                  <a:pt x="397974" y="833349"/>
                </a:lnTo>
                <a:lnTo>
                  <a:pt x="402763" y="835127"/>
                </a:lnTo>
                <a:lnTo>
                  <a:pt x="414069" y="831444"/>
                </a:lnTo>
                <a:lnTo>
                  <a:pt x="417245" y="828523"/>
                </a:lnTo>
                <a:lnTo>
                  <a:pt x="417245" y="824841"/>
                </a:lnTo>
                <a:lnTo>
                  <a:pt x="414069" y="820015"/>
                </a:lnTo>
                <a:close/>
              </a:path>
              <a:path w="3422015" h="942975">
                <a:moveTo>
                  <a:pt x="382831" y="830428"/>
                </a:moveTo>
                <a:lnTo>
                  <a:pt x="377788" y="830428"/>
                </a:lnTo>
                <a:lnTo>
                  <a:pt x="366444" y="831444"/>
                </a:lnTo>
                <a:lnTo>
                  <a:pt x="363598" y="835127"/>
                </a:lnTo>
                <a:lnTo>
                  <a:pt x="361705" y="839953"/>
                </a:lnTo>
                <a:lnTo>
                  <a:pt x="364551" y="842747"/>
                </a:lnTo>
                <a:lnTo>
                  <a:pt x="369276" y="842747"/>
                </a:lnTo>
                <a:lnTo>
                  <a:pt x="380951" y="840842"/>
                </a:lnTo>
                <a:lnTo>
                  <a:pt x="383784" y="838048"/>
                </a:lnTo>
                <a:lnTo>
                  <a:pt x="383784" y="833349"/>
                </a:lnTo>
                <a:lnTo>
                  <a:pt x="382831" y="830428"/>
                </a:lnTo>
                <a:close/>
              </a:path>
              <a:path w="3422015" h="942975">
                <a:moveTo>
                  <a:pt x="344683" y="838048"/>
                </a:moveTo>
                <a:lnTo>
                  <a:pt x="333008" y="840842"/>
                </a:lnTo>
                <a:lnTo>
                  <a:pt x="330175" y="844652"/>
                </a:lnTo>
                <a:lnTo>
                  <a:pt x="328282" y="849351"/>
                </a:lnTo>
                <a:lnTo>
                  <a:pt x="332068" y="852272"/>
                </a:lnTo>
                <a:lnTo>
                  <a:pt x="336794" y="852272"/>
                </a:lnTo>
                <a:lnTo>
                  <a:pt x="347515" y="849351"/>
                </a:lnTo>
                <a:lnTo>
                  <a:pt x="350361" y="847446"/>
                </a:lnTo>
                <a:lnTo>
                  <a:pt x="350361" y="842747"/>
                </a:lnTo>
                <a:lnTo>
                  <a:pt x="349408" y="839953"/>
                </a:lnTo>
                <a:lnTo>
                  <a:pt x="344683" y="838048"/>
                </a:lnTo>
                <a:close/>
              </a:path>
              <a:path w="3422015" h="942975">
                <a:moveTo>
                  <a:pt x="315985" y="847446"/>
                </a:moveTo>
                <a:lnTo>
                  <a:pt x="311247" y="847446"/>
                </a:lnTo>
                <a:lnTo>
                  <a:pt x="299585" y="850367"/>
                </a:lnTo>
                <a:lnTo>
                  <a:pt x="296740" y="852272"/>
                </a:lnTo>
                <a:lnTo>
                  <a:pt x="296740" y="857225"/>
                </a:lnTo>
                <a:lnTo>
                  <a:pt x="298632" y="860145"/>
                </a:lnTo>
                <a:lnTo>
                  <a:pt x="303371" y="861923"/>
                </a:lnTo>
                <a:lnTo>
                  <a:pt x="315033" y="859130"/>
                </a:lnTo>
                <a:lnTo>
                  <a:pt x="317878" y="856336"/>
                </a:lnTo>
                <a:lnTo>
                  <a:pt x="318818" y="850367"/>
                </a:lnTo>
                <a:lnTo>
                  <a:pt x="315985" y="847446"/>
                </a:lnTo>
                <a:close/>
              </a:path>
              <a:path w="3422015" h="942975">
                <a:moveTo>
                  <a:pt x="277824" y="856336"/>
                </a:moveTo>
                <a:lnTo>
                  <a:pt x="266150" y="859130"/>
                </a:lnTo>
                <a:lnTo>
                  <a:pt x="263317" y="861923"/>
                </a:lnTo>
                <a:lnTo>
                  <a:pt x="263317" y="866749"/>
                </a:lnTo>
                <a:lnTo>
                  <a:pt x="266150" y="870559"/>
                </a:lnTo>
                <a:lnTo>
                  <a:pt x="270253" y="870559"/>
                </a:lnTo>
                <a:lnTo>
                  <a:pt x="280657" y="866749"/>
                </a:lnTo>
                <a:lnTo>
                  <a:pt x="284443" y="865733"/>
                </a:lnTo>
                <a:lnTo>
                  <a:pt x="286336" y="860145"/>
                </a:lnTo>
                <a:lnTo>
                  <a:pt x="282550" y="857225"/>
                </a:lnTo>
                <a:lnTo>
                  <a:pt x="277824" y="856336"/>
                </a:lnTo>
                <a:close/>
              </a:path>
              <a:path w="3422015" h="942975">
                <a:moveTo>
                  <a:pt x="249127" y="865733"/>
                </a:moveTo>
                <a:lnTo>
                  <a:pt x="244401" y="865733"/>
                </a:lnTo>
                <a:lnTo>
                  <a:pt x="233985" y="868654"/>
                </a:lnTo>
                <a:lnTo>
                  <a:pt x="231152" y="871448"/>
                </a:lnTo>
                <a:lnTo>
                  <a:pt x="231152" y="875258"/>
                </a:lnTo>
                <a:lnTo>
                  <a:pt x="233985" y="879957"/>
                </a:lnTo>
                <a:lnTo>
                  <a:pt x="236830" y="879957"/>
                </a:lnTo>
                <a:lnTo>
                  <a:pt x="248174" y="876147"/>
                </a:lnTo>
                <a:lnTo>
                  <a:pt x="251020" y="873353"/>
                </a:lnTo>
                <a:lnTo>
                  <a:pt x="252913" y="870559"/>
                </a:lnTo>
                <a:lnTo>
                  <a:pt x="249127" y="865733"/>
                </a:lnTo>
                <a:close/>
              </a:path>
              <a:path w="3422015" h="942975">
                <a:moveTo>
                  <a:pt x="216644" y="875258"/>
                </a:moveTo>
                <a:lnTo>
                  <a:pt x="212859" y="875258"/>
                </a:lnTo>
                <a:lnTo>
                  <a:pt x="202455" y="878052"/>
                </a:lnTo>
                <a:lnTo>
                  <a:pt x="196776" y="879957"/>
                </a:lnTo>
                <a:lnTo>
                  <a:pt x="196776" y="884656"/>
                </a:lnTo>
                <a:lnTo>
                  <a:pt x="200562" y="887577"/>
                </a:lnTo>
                <a:lnTo>
                  <a:pt x="205287" y="887577"/>
                </a:lnTo>
                <a:lnTo>
                  <a:pt x="214752" y="885672"/>
                </a:lnTo>
                <a:lnTo>
                  <a:pt x="219477" y="882751"/>
                </a:lnTo>
                <a:lnTo>
                  <a:pt x="219477" y="878052"/>
                </a:lnTo>
                <a:lnTo>
                  <a:pt x="216644" y="875258"/>
                </a:lnTo>
                <a:close/>
              </a:path>
              <a:path w="3422015" h="942975">
                <a:moveTo>
                  <a:pt x="179436" y="882751"/>
                </a:moveTo>
                <a:lnTo>
                  <a:pt x="169019" y="885672"/>
                </a:lnTo>
                <a:lnTo>
                  <a:pt x="165246" y="889355"/>
                </a:lnTo>
                <a:lnTo>
                  <a:pt x="164293" y="894434"/>
                </a:lnTo>
                <a:lnTo>
                  <a:pt x="167139" y="897355"/>
                </a:lnTo>
                <a:lnTo>
                  <a:pt x="171865" y="897355"/>
                </a:lnTo>
                <a:lnTo>
                  <a:pt x="182269" y="894434"/>
                </a:lnTo>
                <a:lnTo>
                  <a:pt x="186054" y="892530"/>
                </a:lnTo>
                <a:lnTo>
                  <a:pt x="186054" y="887577"/>
                </a:lnTo>
                <a:lnTo>
                  <a:pt x="184162" y="884656"/>
                </a:lnTo>
                <a:lnTo>
                  <a:pt x="179436" y="882751"/>
                </a:lnTo>
                <a:close/>
              </a:path>
              <a:path w="3422015" h="942975">
                <a:moveTo>
                  <a:pt x="150739" y="892530"/>
                </a:moveTo>
                <a:lnTo>
                  <a:pt x="146000" y="892530"/>
                </a:lnTo>
                <a:lnTo>
                  <a:pt x="132763" y="897355"/>
                </a:lnTo>
                <a:lnTo>
                  <a:pt x="130871" y="902054"/>
                </a:lnTo>
                <a:lnTo>
                  <a:pt x="133703" y="905864"/>
                </a:lnTo>
                <a:lnTo>
                  <a:pt x="138429" y="907642"/>
                </a:lnTo>
                <a:lnTo>
                  <a:pt x="149786" y="903959"/>
                </a:lnTo>
                <a:lnTo>
                  <a:pt x="152632" y="901038"/>
                </a:lnTo>
                <a:lnTo>
                  <a:pt x="152632" y="896339"/>
                </a:lnTo>
                <a:lnTo>
                  <a:pt x="150739" y="892530"/>
                </a:lnTo>
                <a:close/>
              </a:path>
              <a:path w="3422015" h="942975">
                <a:moveTo>
                  <a:pt x="112578" y="901038"/>
                </a:moveTo>
                <a:lnTo>
                  <a:pt x="102173" y="903959"/>
                </a:lnTo>
                <a:lnTo>
                  <a:pt x="98388" y="907642"/>
                </a:lnTo>
                <a:lnTo>
                  <a:pt x="98388" y="911452"/>
                </a:lnTo>
                <a:lnTo>
                  <a:pt x="100281" y="915262"/>
                </a:lnTo>
                <a:lnTo>
                  <a:pt x="105006" y="915262"/>
                </a:lnTo>
                <a:lnTo>
                  <a:pt x="116363" y="911452"/>
                </a:lnTo>
                <a:lnTo>
                  <a:pt x="119514" y="910563"/>
                </a:lnTo>
                <a:lnTo>
                  <a:pt x="119514" y="905864"/>
                </a:lnTo>
                <a:lnTo>
                  <a:pt x="118256" y="902054"/>
                </a:lnTo>
                <a:lnTo>
                  <a:pt x="112578" y="901038"/>
                </a:lnTo>
                <a:close/>
              </a:path>
              <a:path w="3422015" h="942975">
                <a:moveTo>
                  <a:pt x="84198" y="910563"/>
                </a:moveTo>
                <a:lnTo>
                  <a:pt x="80095" y="910563"/>
                </a:lnTo>
                <a:lnTo>
                  <a:pt x="68738" y="913357"/>
                </a:lnTo>
                <a:lnTo>
                  <a:pt x="65905" y="917167"/>
                </a:lnTo>
                <a:lnTo>
                  <a:pt x="65905" y="919961"/>
                </a:lnTo>
                <a:lnTo>
                  <a:pt x="66845" y="924660"/>
                </a:lnTo>
                <a:lnTo>
                  <a:pt x="71584" y="924660"/>
                </a:lnTo>
                <a:lnTo>
                  <a:pt x="83245" y="921866"/>
                </a:lnTo>
                <a:lnTo>
                  <a:pt x="86091" y="918056"/>
                </a:lnTo>
                <a:lnTo>
                  <a:pt x="87984" y="915262"/>
                </a:lnTo>
                <a:lnTo>
                  <a:pt x="84198" y="910563"/>
                </a:lnTo>
                <a:close/>
              </a:path>
              <a:path w="3422015" h="942975">
                <a:moveTo>
                  <a:pt x="51715" y="919961"/>
                </a:moveTo>
                <a:lnTo>
                  <a:pt x="46977" y="919961"/>
                </a:lnTo>
                <a:lnTo>
                  <a:pt x="35315" y="922882"/>
                </a:lnTo>
                <a:lnTo>
                  <a:pt x="32470" y="924660"/>
                </a:lnTo>
                <a:lnTo>
                  <a:pt x="32470" y="929739"/>
                </a:lnTo>
                <a:lnTo>
                  <a:pt x="35315" y="933549"/>
                </a:lnTo>
                <a:lnTo>
                  <a:pt x="38148" y="934438"/>
                </a:lnTo>
                <a:lnTo>
                  <a:pt x="49822" y="931644"/>
                </a:lnTo>
                <a:lnTo>
                  <a:pt x="52655" y="927835"/>
                </a:lnTo>
                <a:lnTo>
                  <a:pt x="54548" y="922882"/>
                </a:lnTo>
                <a:lnTo>
                  <a:pt x="51715" y="919961"/>
                </a:lnTo>
                <a:close/>
              </a:path>
              <a:path w="3422015" h="942975">
                <a:moveTo>
                  <a:pt x="14494" y="927835"/>
                </a:moveTo>
                <a:lnTo>
                  <a:pt x="5665" y="931644"/>
                </a:lnTo>
                <a:lnTo>
                  <a:pt x="2832" y="934438"/>
                </a:lnTo>
                <a:lnTo>
                  <a:pt x="0" y="937359"/>
                </a:lnTo>
                <a:lnTo>
                  <a:pt x="3772" y="941169"/>
                </a:lnTo>
                <a:lnTo>
                  <a:pt x="8828" y="942947"/>
                </a:lnTo>
                <a:lnTo>
                  <a:pt x="16387" y="939264"/>
                </a:lnTo>
                <a:lnTo>
                  <a:pt x="21125" y="937359"/>
                </a:lnTo>
                <a:lnTo>
                  <a:pt x="21125" y="933549"/>
                </a:lnTo>
                <a:lnTo>
                  <a:pt x="18280" y="929739"/>
                </a:lnTo>
                <a:lnTo>
                  <a:pt x="14494" y="927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7" name="object 69"/>
          <p:cNvSpPr/>
          <p:nvPr/>
        </p:nvSpPr>
        <p:spPr>
          <a:xfrm>
            <a:off x="2379896" y="3047909"/>
            <a:ext cx="3423886" cy="944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8" name="object 70"/>
          <p:cNvSpPr/>
          <p:nvPr/>
        </p:nvSpPr>
        <p:spPr>
          <a:xfrm>
            <a:off x="2395336" y="5070382"/>
            <a:ext cx="3408045" cy="711200"/>
          </a:xfrm>
          <a:custGeom>
            <a:avLst/>
            <a:gdLst/>
            <a:ahLst/>
            <a:cxnLst/>
            <a:rect l="l" t="t" r="r" b="b"/>
            <a:pathLst>
              <a:path w="3408045" h="711200">
                <a:moveTo>
                  <a:pt x="3400513" y="0"/>
                </a:moveTo>
                <a:lnTo>
                  <a:pt x="3390096" y="1904"/>
                </a:lnTo>
                <a:lnTo>
                  <a:pt x="3387301" y="5714"/>
                </a:lnTo>
                <a:lnTo>
                  <a:pt x="3385396" y="10413"/>
                </a:lnTo>
                <a:lnTo>
                  <a:pt x="3388190" y="13207"/>
                </a:lnTo>
                <a:lnTo>
                  <a:pt x="3390985" y="15112"/>
                </a:lnTo>
                <a:lnTo>
                  <a:pt x="3402418" y="11302"/>
                </a:lnTo>
                <a:lnTo>
                  <a:pt x="3407500" y="10413"/>
                </a:lnTo>
                <a:lnTo>
                  <a:pt x="3407500" y="5714"/>
                </a:lnTo>
                <a:lnTo>
                  <a:pt x="3405594" y="1904"/>
                </a:lnTo>
                <a:lnTo>
                  <a:pt x="3400513" y="0"/>
                </a:lnTo>
                <a:close/>
              </a:path>
              <a:path w="3408045" h="711200">
                <a:moveTo>
                  <a:pt x="3367357" y="6603"/>
                </a:moveTo>
                <a:lnTo>
                  <a:pt x="3356686" y="10413"/>
                </a:lnTo>
                <a:lnTo>
                  <a:pt x="3353764" y="11302"/>
                </a:lnTo>
                <a:lnTo>
                  <a:pt x="3351986" y="17017"/>
                </a:lnTo>
                <a:lnTo>
                  <a:pt x="3355670" y="19811"/>
                </a:lnTo>
                <a:lnTo>
                  <a:pt x="3358591" y="20827"/>
                </a:lnTo>
                <a:lnTo>
                  <a:pt x="3369262" y="17906"/>
                </a:lnTo>
                <a:lnTo>
                  <a:pt x="3373962" y="17017"/>
                </a:lnTo>
                <a:lnTo>
                  <a:pt x="3373962" y="11302"/>
                </a:lnTo>
                <a:lnTo>
                  <a:pt x="3373073" y="8508"/>
                </a:lnTo>
                <a:lnTo>
                  <a:pt x="3367357" y="6603"/>
                </a:lnTo>
                <a:close/>
              </a:path>
              <a:path w="3408045" h="711200">
                <a:moveTo>
                  <a:pt x="3337758" y="15112"/>
                </a:moveTo>
                <a:lnTo>
                  <a:pt x="3334963" y="15112"/>
                </a:lnTo>
                <a:lnTo>
                  <a:pt x="3323276" y="17017"/>
                </a:lnTo>
                <a:lnTo>
                  <a:pt x="3318448" y="19811"/>
                </a:lnTo>
                <a:lnTo>
                  <a:pt x="3318448" y="22732"/>
                </a:lnTo>
                <a:lnTo>
                  <a:pt x="3320354" y="27431"/>
                </a:lnTo>
                <a:lnTo>
                  <a:pt x="3325181" y="27431"/>
                </a:lnTo>
                <a:lnTo>
                  <a:pt x="3335852" y="25526"/>
                </a:lnTo>
                <a:lnTo>
                  <a:pt x="3338647" y="22732"/>
                </a:lnTo>
                <a:lnTo>
                  <a:pt x="3341569" y="17906"/>
                </a:lnTo>
                <a:lnTo>
                  <a:pt x="3337758" y="15112"/>
                </a:lnTo>
                <a:close/>
              </a:path>
              <a:path w="3408045" h="711200">
                <a:moveTo>
                  <a:pt x="3301426" y="20827"/>
                </a:moveTo>
                <a:lnTo>
                  <a:pt x="3288849" y="22732"/>
                </a:lnTo>
                <a:lnTo>
                  <a:pt x="3285038" y="25526"/>
                </a:lnTo>
                <a:lnTo>
                  <a:pt x="3285038" y="31495"/>
                </a:lnTo>
                <a:lnTo>
                  <a:pt x="3286944" y="34415"/>
                </a:lnTo>
                <a:lnTo>
                  <a:pt x="3291644" y="34415"/>
                </a:lnTo>
                <a:lnTo>
                  <a:pt x="3303331" y="32511"/>
                </a:lnTo>
                <a:lnTo>
                  <a:pt x="3306253" y="29336"/>
                </a:lnTo>
                <a:lnTo>
                  <a:pt x="3307142" y="25526"/>
                </a:lnTo>
                <a:lnTo>
                  <a:pt x="3304348" y="22732"/>
                </a:lnTo>
                <a:lnTo>
                  <a:pt x="3301426" y="20827"/>
                </a:lnTo>
                <a:close/>
              </a:path>
              <a:path w="3408045" h="711200">
                <a:moveTo>
                  <a:pt x="3266110" y="27431"/>
                </a:moveTo>
                <a:lnTo>
                  <a:pt x="3251628" y="32511"/>
                </a:lnTo>
                <a:lnTo>
                  <a:pt x="3251628" y="37209"/>
                </a:lnTo>
                <a:lnTo>
                  <a:pt x="3253534" y="41019"/>
                </a:lnTo>
                <a:lnTo>
                  <a:pt x="3258615" y="42924"/>
                </a:lnTo>
                <a:lnTo>
                  <a:pt x="3269921" y="39114"/>
                </a:lnTo>
                <a:lnTo>
                  <a:pt x="3272716" y="37209"/>
                </a:lnTo>
                <a:lnTo>
                  <a:pt x="3274621" y="32511"/>
                </a:lnTo>
                <a:lnTo>
                  <a:pt x="3271827" y="29336"/>
                </a:lnTo>
                <a:lnTo>
                  <a:pt x="3266110" y="27431"/>
                </a:lnTo>
                <a:close/>
              </a:path>
              <a:path w="3408045" h="711200">
                <a:moveTo>
                  <a:pt x="3237400" y="36193"/>
                </a:moveTo>
                <a:lnTo>
                  <a:pt x="3232700" y="36193"/>
                </a:lnTo>
                <a:lnTo>
                  <a:pt x="3222283" y="37209"/>
                </a:lnTo>
                <a:lnTo>
                  <a:pt x="3219488" y="39114"/>
                </a:lnTo>
                <a:lnTo>
                  <a:pt x="3217329" y="43813"/>
                </a:lnTo>
                <a:lnTo>
                  <a:pt x="3220378" y="48512"/>
                </a:lnTo>
                <a:lnTo>
                  <a:pt x="3225205" y="48512"/>
                </a:lnTo>
                <a:lnTo>
                  <a:pt x="3236511" y="46607"/>
                </a:lnTo>
                <a:lnTo>
                  <a:pt x="3239306" y="43813"/>
                </a:lnTo>
                <a:lnTo>
                  <a:pt x="3239306" y="39114"/>
                </a:lnTo>
                <a:lnTo>
                  <a:pt x="3237400" y="36193"/>
                </a:lnTo>
                <a:close/>
              </a:path>
              <a:path w="3408045" h="711200">
                <a:moveTo>
                  <a:pt x="3205006" y="42924"/>
                </a:moveTo>
                <a:lnTo>
                  <a:pt x="3200306" y="42924"/>
                </a:lnTo>
                <a:lnTo>
                  <a:pt x="3188873" y="43813"/>
                </a:lnTo>
                <a:lnTo>
                  <a:pt x="3186078" y="46607"/>
                </a:lnTo>
                <a:lnTo>
                  <a:pt x="3184173" y="50417"/>
                </a:lnTo>
                <a:lnTo>
                  <a:pt x="3187984" y="55116"/>
                </a:lnTo>
                <a:lnTo>
                  <a:pt x="3190779" y="55116"/>
                </a:lnTo>
                <a:lnTo>
                  <a:pt x="3203101" y="53211"/>
                </a:lnTo>
                <a:lnTo>
                  <a:pt x="3205896" y="50417"/>
                </a:lnTo>
                <a:lnTo>
                  <a:pt x="3205896" y="46607"/>
                </a:lnTo>
                <a:lnTo>
                  <a:pt x="3205006" y="42924"/>
                </a:lnTo>
                <a:close/>
              </a:path>
              <a:path w="3408045" h="711200">
                <a:moveTo>
                  <a:pt x="3166769" y="48512"/>
                </a:moveTo>
                <a:lnTo>
                  <a:pt x="3155463" y="51433"/>
                </a:lnTo>
                <a:lnTo>
                  <a:pt x="3152668" y="53211"/>
                </a:lnTo>
                <a:lnTo>
                  <a:pt x="3150763" y="58037"/>
                </a:lnTo>
                <a:lnTo>
                  <a:pt x="3153557" y="61720"/>
                </a:lnTo>
                <a:lnTo>
                  <a:pt x="3157368" y="62736"/>
                </a:lnTo>
                <a:lnTo>
                  <a:pt x="3167785" y="59942"/>
                </a:lnTo>
                <a:lnTo>
                  <a:pt x="3173502" y="58037"/>
                </a:lnTo>
                <a:lnTo>
                  <a:pt x="3173502" y="53211"/>
                </a:lnTo>
                <a:lnTo>
                  <a:pt x="3171596" y="50417"/>
                </a:lnTo>
                <a:lnTo>
                  <a:pt x="3166769" y="48512"/>
                </a:lnTo>
                <a:close/>
              </a:path>
              <a:path w="3408045" h="711200">
                <a:moveTo>
                  <a:pt x="3133359" y="55116"/>
                </a:moveTo>
                <a:lnTo>
                  <a:pt x="3122053" y="58037"/>
                </a:lnTo>
                <a:lnTo>
                  <a:pt x="3119258" y="59942"/>
                </a:lnTo>
                <a:lnTo>
                  <a:pt x="3117353" y="64641"/>
                </a:lnTo>
                <a:lnTo>
                  <a:pt x="3119258" y="68705"/>
                </a:lnTo>
                <a:lnTo>
                  <a:pt x="3123958" y="69720"/>
                </a:lnTo>
                <a:lnTo>
                  <a:pt x="3135264" y="65530"/>
                </a:lnTo>
                <a:lnTo>
                  <a:pt x="3139076" y="64641"/>
                </a:lnTo>
                <a:lnTo>
                  <a:pt x="3139076" y="59942"/>
                </a:lnTo>
                <a:lnTo>
                  <a:pt x="3136281" y="57021"/>
                </a:lnTo>
                <a:lnTo>
                  <a:pt x="3133359" y="55116"/>
                </a:lnTo>
                <a:close/>
              </a:path>
              <a:path w="3408045" h="711200">
                <a:moveTo>
                  <a:pt x="3103760" y="62736"/>
                </a:moveTo>
                <a:lnTo>
                  <a:pt x="3099949" y="62736"/>
                </a:lnTo>
                <a:lnTo>
                  <a:pt x="3089532" y="64641"/>
                </a:lnTo>
                <a:lnTo>
                  <a:pt x="3083942" y="68705"/>
                </a:lnTo>
                <a:lnTo>
                  <a:pt x="3083942" y="71498"/>
                </a:lnTo>
                <a:lnTo>
                  <a:pt x="3085721" y="76324"/>
                </a:lnTo>
                <a:lnTo>
                  <a:pt x="3090548" y="76324"/>
                </a:lnTo>
                <a:lnTo>
                  <a:pt x="3101854" y="74419"/>
                </a:lnTo>
                <a:lnTo>
                  <a:pt x="3104649" y="71498"/>
                </a:lnTo>
                <a:lnTo>
                  <a:pt x="3106555" y="68705"/>
                </a:lnTo>
                <a:lnTo>
                  <a:pt x="3103760" y="62736"/>
                </a:lnTo>
                <a:close/>
              </a:path>
              <a:path w="3408045" h="711200">
                <a:moveTo>
                  <a:pt x="3064633" y="69720"/>
                </a:moveTo>
                <a:lnTo>
                  <a:pt x="3054216" y="71498"/>
                </a:lnTo>
                <a:lnTo>
                  <a:pt x="3051422" y="74419"/>
                </a:lnTo>
                <a:lnTo>
                  <a:pt x="3051422" y="79118"/>
                </a:lnTo>
                <a:lnTo>
                  <a:pt x="3052311" y="82928"/>
                </a:lnTo>
                <a:lnTo>
                  <a:pt x="3057138" y="82928"/>
                </a:lnTo>
                <a:lnTo>
                  <a:pt x="3068444" y="81023"/>
                </a:lnTo>
                <a:lnTo>
                  <a:pt x="3071620" y="79118"/>
                </a:lnTo>
                <a:lnTo>
                  <a:pt x="3073526" y="74419"/>
                </a:lnTo>
                <a:lnTo>
                  <a:pt x="3069334" y="71498"/>
                </a:lnTo>
                <a:lnTo>
                  <a:pt x="3064633" y="69720"/>
                </a:lnTo>
                <a:close/>
              </a:path>
              <a:path w="3408045" h="711200">
                <a:moveTo>
                  <a:pt x="3032112" y="76324"/>
                </a:moveTo>
                <a:lnTo>
                  <a:pt x="3020806" y="79118"/>
                </a:lnTo>
                <a:lnTo>
                  <a:pt x="3018012" y="81023"/>
                </a:lnTo>
                <a:lnTo>
                  <a:pt x="3016106" y="85722"/>
                </a:lnTo>
                <a:lnTo>
                  <a:pt x="3019917" y="88516"/>
                </a:lnTo>
                <a:lnTo>
                  <a:pt x="3023601" y="90421"/>
                </a:lnTo>
                <a:lnTo>
                  <a:pt x="3035288" y="87627"/>
                </a:lnTo>
                <a:lnTo>
                  <a:pt x="3038210" y="85722"/>
                </a:lnTo>
                <a:lnTo>
                  <a:pt x="3039989" y="81023"/>
                </a:lnTo>
                <a:lnTo>
                  <a:pt x="3037194" y="77213"/>
                </a:lnTo>
                <a:lnTo>
                  <a:pt x="3032112" y="76324"/>
                </a:lnTo>
                <a:close/>
              </a:path>
              <a:path w="3408045" h="711200">
                <a:moveTo>
                  <a:pt x="3003784" y="83817"/>
                </a:moveTo>
                <a:lnTo>
                  <a:pt x="2999083" y="83817"/>
                </a:lnTo>
                <a:lnTo>
                  <a:pt x="2987396" y="85722"/>
                </a:lnTo>
                <a:lnTo>
                  <a:pt x="2984601" y="88516"/>
                </a:lnTo>
                <a:lnTo>
                  <a:pt x="2982696" y="91437"/>
                </a:lnTo>
                <a:lnTo>
                  <a:pt x="2985491" y="97152"/>
                </a:lnTo>
                <a:lnTo>
                  <a:pt x="2991207" y="97152"/>
                </a:lnTo>
                <a:lnTo>
                  <a:pt x="3001878" y="95247"/>
                </a:lnTo>
                <a:lnTo>
                  <a:pt x="3005689" y="91437"/>
                </a:lnTo>
                <a:lnTo>
                  <a:pt x="3005689" y="87627"/>
                </a:lnTo>
                <a:lnTo>
                  <a:pt x="3003784" y="83817"/>
                </a:lnTo>
                <a:close/>
              </a:path>
              <a:path w="3408045" h="711200">
                <a:moveTo>
                  <a:pt x="2970374" y="90421"/>
                </a:moveTo>
                <a:lnTo>
                  <a:pt x="2965673" y="90421"/>
                </a:lnTo>
                <a:lnTo>
                  <a:pt x="2953986" y="91437"/>
                </a:lnTo>
                <a:lnTo>
                  <a:pt x="2951064" y="95247"/>
                </a:lnTo>
                <a:lnTo>
                  <a:pt x="2949286" y="99946"/>
                </a:lnTo>
                <a:lnTo>
                  <a:pt x="2952970" y="103121"/>
                </a:lnTo>
                <a:lnTo>
                  <a:pt x="2955892" y="103121"/>
                </a:lnTo>
                <a:lnTo>
                  <a:pt x="2967452" y="102105"/>
                </a:lnTo>
                <a:lnTo>
                  <a:pt x="2971263" y="98041"/>
                </a:lnTo>
                <a:lnTo>
                  <a:pt x="2971263" y="95247"/>
                </a:lnTo>
                <a:lnTo>
                  <a:pt x="2970374" y="90421"/>
                </a:lnTo>
                <a:close/>
              </a:path>
              <a:path w="3408045" h="711200">
                <a:moveTo>
                  <a:pt x="2932136" y="97152"/>
                </a:moveTo>
                <a:lnTo>
                  <a:pt x="2921465" y="99946"/>
                </a:lnTo>
                <a:lnTo>
                  <a:pt x="2917654" y="102105"/>
                </a:lnTo>
                <a:lnTo>
                  <a:pt x="2916765" y="106803"/>
                </a:lnTo>
                <a:lnTo>
                  <a:pt x="2919560" y="109724"/>
                </a:lnTo>
                <a:lnTo>
                  <a:pt x="2922736" y="111629"/>
                </a:lnTo>
                <a:lnTo>
                  <a:pt x="2934042" y="108708"/>
                </a:lnTo>
                <a:lnTo>
                  <a:pt x="2938869" y="106803"/>
                </a:lnTo>
                <a:lnTo>
                  <a:pt x="2938869" y="102105"/>
                </a:lnTo>
                <a:lnTo>
                  <a:pt x="2936963" y="98041"/>
                </a:lnTo>
                <a:lnTo>
                  <a:pt x="2932136" y="97152"/>
                </a:lnTo>
                <a:close/>
              </a:path>
              <a:path w="3408045" h="711200">
                <a:moveTo>
                  <a:pt x="2898726" y="103121"/>
                </a:moveTo>
                <a:lnTo>
                  <a:pt x="2888309" y="106803"/>
                </a:lnTo>
                <a:lnTo>
                  <a:pt x="2883355" y="108708"/>
                </a:lnTo>
                <a:lnTo>
                  <a:pt x="2883355" y="113534"/>
                </a:lnTo>
                <a:lnTo>
                  <a:pt x="2884244" y="116328"/>
                </a:lnTo>
                <a:lnTo>
                  <a:pt x="2889325" y="117217"/>
                </a:lnTo>
                <a:lnTo>
                  <a:pt x="2900632" y="116328"/>
                </a:lnTo>
                <a:lnTo>
                  <a:pt x="2903553" y="113534"/>
                </a:lnTo>
                <a:lnTo>
                  <a:pt x="2905332" y="108708"/>
                </a:lnTo>
                <a:lnTo>
                  <a:pt x="2902537" y="105025"/>
                </a:lnTo>
                <a:lnTo>
                  <a:pt x="2898726" y="103121"/>
                </a:lnTo>
                <a:close/>
              </a:path>
              <a:path w="3408045" h="711200">
                <a:moveTo>
                  <a:pt x="2869127" y="111629"/>
                </a:moveTo>
                <a:lnTo>
                  <a:pt x="2865316" y="111629"/>
                </a:lnTo>
                <a:lnTo>
                  <a:pt x="2852994" y="113534"/>
                </a:lnTo>
                <a:lnTo>
                  <a:pt x="2850199" y="116328"/>
                </a:lnTo>
                <a:lnTo>
                  <a:pt x="2850199" y="119122"/>
                </a:lnTo>
                <a:lnTo>
                  <a:pt x="2852104" y="123948"/>
                </a:lnTo>
                <a:lnTo>
                  <a:pt x="2855915" y="123948"/>
                </a:lnTo>
                <a:lnTo>
                  <a:pt x="2867221" y="122932"/>
                </a:lnTo>
                <a:lnTo>
                  <a:pt x="2870016" y="119122"/>
                </a:lnTo>
                <a:lnTo>
                  <a:pt x="2871922" y="116328"/>
                </a:lnTo>
                <a:lnTo>
                  <a:pt x="2869127" y="111629"/>
                </a:lnTo>
                <a:close/>
              </a:path>
              <a:path w="3408045" h="711200">
                <a:moveTo>
                  <a:pt x="2831017" y="117217"/>
                </a:moveTo>
                <a:lnTo>
                  <a:pt x="2819583" y="119122"/>
                </a:lnTo>
                <a:lnTo>
                  <a:pt x="2816789" y="122932"/>
                </a:lnTo>
                <a:lnTo>
                  <a:pt x="2814883" y="127631"/>
                </a:lnTo>
                <a:lnTo>
                  <a:pt x="2818694" y="130552"/>
                </a:lnTo>
                <a:lnTo>
                  <a:pt x="2823395" y="132457"/>
                </a:lnTo>
                <a:lnTo>
                  <a:pt x="2833811" y="128647"/>
                </a:lnTo>
                <a:lnTo>
                  <a:pt x="2837622" y="127631"/>
                </a:lnTo>
                <a:lnTo>
                  <a:pt x="2838512" y="122932"/>
                </a:lnTo>
                <a:lnTo>
                  <a:pt x="2835717" y="119122"/>
                </a:lnTo>
                <a:lnTo>
                  <a:pt x="2831017" y="117217"/>
                </a:lnTo>
                <a:close/>
              </a:path>
              <a:path w="3408045" h="711200">
                <a:moveTo>
                  <a:pt x="2797479" y="123948"/>
                </a:moveTo>
                <a:lnTo>
                  <a:pt x="2786173" y="127631"/>
                </a:lnTo>
                <a:lnTo>
                  <a:pt x="2783379" y="128647"/>
                </a:lnTo>
                <a:lnTo>
                  <a:pt x="2781473" y="134235"/>
                </a:lnTo>
                <a:lnTo>
                  <a:pt x="2785284" y="137410"/>
                </a:lnTo>
                <a:lnTo>
                  <a:pt x="2789984" y="139314"/>
                </a:lnTo>
                <a:lnTo>
                  <a:pt x="2800401" y="135251"/>
                </a:lnTo>
                <a:lnTo>
                  <a:pt x="2804212" y="134235"/>
                </a:lnTo>
                <a:lnTo>
                  <a:pt x="2804212" y="128647"/>
                </a:lnTo>
                <a:lnTo>
                  <a:pt x="2802307" y="125726"/>
                </a:lnTo>
                <a:lnTo>
                  <a:pt x="2797479" y="123948"/>
                </a:lnTo>
                <a:close/>
              </a:path>
              <a:path w="3408045" h="711200">
                <a:moveTo>
                  <a:pt x="2768897" y="132457"/>
                </a:moveTo>
                <a:lnTo>
                  <a:pt x="2764069" y="132457"/>
                </a:lnTo>
                <a:lnTo>
                  <a:pt x="2753653" y="134235"/>
                </a:lnTo>
                <a:lnTo>
                  <a:pt x="2749968" y="137410"/>
                </a:lnTo>
                <a:lnTo>
                  <a:pt x="2748952" y="140330"/>
                </a:lnTo>
                <a:lnTo>
                  <a:pt x="2751747" y="145029"/>
                </a:lnTo>
                <a:lnTo>
                  <a:pt x="2754669" y="145029"/>
                </a:lnTo>
                <a:lnTo>
                  <a:pt x="2765975" y="143124"/>
                </a:lnTo>
                <a:lnTo>
                  <a:pt x="2770675" y="140330"/>
                </a:lnTo>
                <a:lnTo>
                  <a:pt x="2770675" y="135251"/>
                </a:lnTo>
                <a:lnTo>
                  <a:pt x="2768897" y="132457"/>
                </a:lnTo>
                <a:close/>
              </a:path>
              <a:path w="3408045" h="711200">
                <a:moveTo>
                  <a:pt x="2730659" y="139314"/>
                </a:moveTo>
                <a:lnTo>
                  <a:pt x="2720242" y="140330"/>
                </a:lnTo>
                <a:lnTo>
                  <a:pt x="2716431" y="143124"/>
                </a:lnTo>
                <a:lnTo>
                  <a:pt x="2715542" y="148839"/>
                </a:lnTo>
                <a:lnTo>
                  <a:pt x="2718337" y="151633"/>
                </a:lnTo>
                <a:lnTo>
                  <a:pt x="2721259" y="151633"/>
                </a:lnTo>
                <a:lnTo>
                  <a:pt x="2732565" y="149728"/>
                </a:lnTo>
                <a:lnTo>
                  <a:pt x="2737646" y="146934"/>
                </a:lnTo>
                <a:lnTo>
                  <a:pt x="2737646" y="143124"/>
                </a:lnTo>
                <a:lnTo>
                  <a:pt x="2735360" y="140330"/>
                </a:lnTo>
                <a:lnTo>
                  <a:pt x="2730659" y="139314"/>
                </a:lnTo>
                <a:close/>
              </a:path>
              <a:path w="3408045" h="711200">
                <a:moveTo>
                  <a:pt x="2697249" y="145029"/>
                </a:moveTo>
                <a:lnTo>
                  <a:pt x="2686832" y="148839"/>
                </a:lnTo>
                <a:lnTo>
                  <a:pt x="2682132" y="149728"/>
                </a:lnTo>
                <a:lnTo>
                  <a:pt x="2682132" y="154427"/>
                </a:lnTo>
                <a:lnTo>
                  <a:pt x="2683021" y="158237"/>
                </a:lnTo>
                <a:lnTo>
                  <a:pt x="2687849" y="160142"/>
                </a:lnTo>
                <a:lnTo>
                  <a:pt x="2699155" y="156332"/>
                </a:lnTo>
                <a:lnTo>
                  <a:pt x="2702331" y="154427"/>
                </a:lnTo>
                <a:lnTo>
                  <a:pt x="2704236" y="149728"/>
                </a:lnTo>
                <a:lnTo>
                  <a:pt x="2701314" y="146934"/>
                </a:lnTo>
                <a:lnTo>
                  <a:pt x="2697249" y="145029"/>
                </a:lnTo>
                <a:close/>
              </a:path>
              <a:path w="3408045" h="711200">
                <a:moveTo>
                  <a:pt x="2667904" y="153538"/>
                </a:moveTo>
                <a:lnTo>
                  <a:pt x="2665109" y="153538"/>
                </a:lnTo>
                <a:lnTo>
                  <a:pt x="2653422" y="154427"/>
                </a:lnTo>
                <a:lnTo>
                  <a:pt x="2648722" y="156332"/>
                </a:lnTo>
                <a:lnTo>
                  <a:pt x="2648722" y="161031"/>
                </a:lnTo>
                <a:lnTo>
                  <a:pt x="2650627" y="165857"/>
                </a:lnTo>
                <a:lnTo>
                  <a:pt x="2655328" y="165857"/>
                </a:lnTo>
                <a:lnTo>
                  <a:pt x="2665999" y="163952"/>
                </a:lnTo>
                <a:lnTo>
                  <a:pt x="2669810" y="161031"/>
                </a:lnTo>
                <a:lnTo>
                  <a:pt x="2670826" y="156332"/>
                </a:lnTo>
                <a:lnTo>
                  <a:pt x="2667904" y="153538"/>
                </a:lnTo>
                <a:close/>
              </a:path>
              <a:path w="3408045" h="711200">
                <a:moveTo>
                  <a:pt x="2634494" y="160142"/>
                </a:moveTo>
                <a:lnTo>
                  <a:pt x="2629794" y="160142"/>
                </a:lnTo>
                <a:lnTo>
                  <a:pt x="2618107" y="161031"/>
                </a:lnTo>
                <a:lnTo>
                  <a:pt x="2615312" y="163952"/>
                </a:lnTo>
                <a:lnTo>
                  <a:pt x="2615312" y="167762"/>
                </a:lnTo>
                <a:lnTo>
                  <a:pt x="2617090" y="172714"/>
                </a:lnTo>
                <a:lnTo>
                  <a:pt x="2621918" y="172714"/>
                </a:lnTo>
                <a:lnTo>
                  <a:pt x="2632589" y="170556"/>
                </a:lnTo>
                <a:lnTo>
                  <a:pt x="2636400" y="167762"/>
                </a:lnTo>
                <a:lnTo>
                  <a:pt x="2637289" y="163952"/>
                </a:lnTo>
                <a:lnTo>
                  <a:pt x="2634494" y="160142"/>
                </a:lnTo>
                <a:close/>
              </a:path>
              <a:path w="3408045" h="711200">
                <a:moveTo>
                  <a:pt x="2596384" y="165857"/>
                </a:moveTo>
                <a:lnTo>
                  <a:pt x="2585586" y="168651"/>
                </a:lnTo>
                <a:lnTo>
                  <a:pt x="2581775" y="170556"/>
                </a:lnTo>
                <a:lnTo>
                  <a:pt x="2580885" y="175635"/>
                </a:lnTo>
                <a:lnTo>
                  <a:pt x="2583680" y="179318"/>
                </a:lnTo>
                <a:lnTo>
                  <a:pt x="2588762" y="180334"/>
                </a:lnTo>
                <a:lnTo>
                  <a:pt x="2599178" y="177540"/>
                </a:lnTo>
                <a:lnTo>
                  <a:pt x="2602989" y="175635"/>
                </a:lnTo>
                <a:lnTo>
                  <a:pt x="2602989" y="170556"/>
                </a:lnTo>
                <a:lnTo>
                  <a:pt x="2601084" y="167762"/>
                </a:lnTo>
                <a:lnTo>
                  <a:pt x="2596384" y="165857"/>
                </a:lnTo>
                <a:close/>
              </a:path>
              <a:path w="3408045" h="711200">
                <a:moveTo>
                  <a:pt x="2562974" y="172714"/>
                </a:moveTo>
                <a:lnTo>
                  <a:pt x="2552557" y="175635"/>
                </a:lnTo>
                <a:lnTo>
                  <a:pt x="2549381" y="177540"/>
                </a:lnTo>
                <a:lnTo>
                  <a:pt x="2547475" y="182239"/>
                </a:lnTo>
                <a:lnTo>
                  <a:pt x="2550270" y="186049"/>
                </a:lnTo>
                <a:lnTo>
                  <a:pt x="2553446" y="186938"/>
                </a:lnTo>
                <a:lnTo>
                  <a:pt x="2566658" y="184144"/>
                </a:lnTo>
                <a:lnTo>
                  <a:pt x="2569579" y="182239"/>
                </a:lnTo>
                <a:lnTo>
                  <a:pt x="2569579" y="177540"/>
                </a:lnTo>
                <a:lnTo>
                  <a:pt x="2567674" y="174619"/>
                </a:lnTo>
                <a:lnTo>
                  <a:pt x="2562974" y="172714"/>
                </a:lnTo>
                <a:close/>
              </a:path>
              <a:path w="3408045" h="711200">
                <a:moveTo>
                  <a:pt x="2535153" y="180334"/>
                </a:moveTo>
                <a:lnTo>
                  <a:pt x="2529436" y="180334"/>
                </a:lnTo>
                <a:lnTo>
                  <a:pt x="2519020" y="182239"/>
                </a:lnTo>
                <a:lnTo>
                  <a:pt x="2515336" y="186049"/>
                </a:lnTo>
                <a:lnTo>
                  <a:pt x="2514319" y="188843"/>
                </a:lnTo>
                <a:lnTo>
                  <a:pt x="2517241" y="193542"/>
                </a:lnTo>
                <a:lnTo>
                  <a:pt x="2520925" y="193542"/>
                </a:lnTo>
                <a:lnTo>
                  <a:pt x="2531342" y="191637"/>
                </a:lnTo>
                <a:lnTo>
                  <a:pt x="2536042" y="188843"/>
                </a:lnTo>
                <a:lnTo>
                  <a:pt x="2536042" y="186049"/>
                </a:lnTo>
                <a:lnTo>
                  <a:pt x="2535153" y="180334"/>
                </a:lnTo>
                <a:close/>
              </a:path>
              <a:path w="3408045" h="711200">
                <a:moveTo>
                  <a:pt x="2497043" y="186938"/>
                </a:moveTo>
                <a:lnTo>
                  <a:pt x="2485609" y="188843"/>
                </a:lnTo>
                <a:lnTo>
                  <a:pt x="2482815" y="191637"/>
                </a:lnTo>
                <a:lnTo>
                  <a:pt x="2480909" y="196336"/>
                </a:lnTo>
                <a:lnTo>
                  <a:pt x="2482815" y="200146"/>
                </a:lnTo>
                <a:lnTo>
                  <a:pt x="2487515" y="200146"/>
                </a:lnTo>
                <a:lnTo>
                  <a:pt x="2497932" y="198241"/>
                </a:lnTo>
                <a:lnTo>
                  <a:pt x="2502632" y="196336"/>
                </a:lnTo>
                <a:lnTo>
                  <a:pt x="2502632" y="191637"/>
                </a:lnTo>
                <a:lnTo>
                  <a:pt x="2501743" y="188843"/>
                </a:lnTo>
                <a:lnTo>
                  <a:pt x="2497043" y="186938"/>
                </a:lnTo>
                <a:close/>
              </a:path>
              <a:path w="3408045" h="711200">
                <a:moveTo>
                  <a:pt x="2463632" y="193542"/>
                </a:moveTo>
                <a:lnTo>
                  <a:pt x="2452199" y="196336"/>
                </a:lnTo>
                <a:lnTo>
                  <a:pt x="2447499" y="198241"/>
                </a:lnTo>
                <a:lnTo>
                  <a:pt x="2447499" y="203067"/>
                </a:lnTo>
                <a:lnTo>
                  <a:pt x="2449405" y="205861"/>
                </a:lnTo>
                <a:lnTo>
                  <a:pt x="2454105" y="208019"/>
                </a:lnTo>
                <a:lnTo>
                  <a:pt x="2465411" y="204972"/>
                </a:lnTo>
                <a:lnTo>
                  <a:pt x="2468333" y="203067"/>
                </a:lnTo>
                <a:lnTo>
                  <a:pt x="2469222" y="198241"/>
                </a:lnTo>
                <a:lnTo>
                  <a:pt x="2466427" y="194558"/>
                </a:lnTo>
                <a:lnTo>
                  <a:pt x="2463632" y="193542"/>
                </a:lnTo>
                <a:close/>
              </a:path>
              <a:path w="3408045" h="711200">
                <a:moveTo>
                  <a:pt x="2433017" y="201162"/>
                </a:moveTo>
                <a:lnTo>
                  <a:pt x="2428190" y="201162"/>
                </a:lnTo>
                <a:lnTo>
                  <a:pt x="2417900" y="203067"/>
                </a:lnTo>
                <a:lnTo>
                  <a:pt x="2414089" y="205861"/>
                </a:lnTo>
                <a:lnTo>
                  <a:pt x="2414089" y="209924"/>
                </a:lnTo>
                <a:lnTo>
                  <a:pt x="2415995" y="214623"/>
                </a:lnTo>
                <a:lnTo>
                  <a:pt x="2420695" y="214623"/>
                </a:lnTo>
                <a:lnTo>
                  <a:pt x="2431112" y="212845"/>
                </a:lnTo>
                <a:lnTo>
                  <a:pt x="2434923" y="209924"/>
                </a:lnTo>
                <a:lnTo>
                  <a:pt x="2436828" y="204972"/>
                </a:lnTo>
                <a:lnTo>
                  <a:pt x="2433017" y="201162"/>
                </a:lnTo>
                <a:close/>
              </a:path>
              <a:path w="3408045" h="711200">
                <a:moveTo>
                  <a:pt x="2399607" y="208019"/>
                </a:moveTo>
                <a:lnTo>
                  <a:pt x="2394780" y="208019"/>
                </a:lnTo>
                <a:lnTo>
                  <a:pt x="2384363" y="209924"/>
                </a:lnTo>
                <a:lnTo>
                  <a:pt x="2381568" y="212845"/>
                </a:lnTo>
                <a:lnTo>
                  <a:pt x="2379663" y="217544"/>
                </a:lnTo>
                <a:lnTo>
                  <a:pt x="2382584" y="220338"/>
                </a:lnTo>
                <a:lnTo>
                  <a:pt x="2387285" y="220338"/>
                </a:lnTo>
                <a:lnTo>
                  <a:pt x="2398591" y="219449"/>
                </a:lnTo>
                <a:lnTo>
                  <a:pt x="2401386" y="215639"/>
                </a:lnTo>
                <a:lnTo>
                  <a:pt x="2403672" y="212845"/>
                </a:lnTo>
                <a:lnTo>
                  <a:pt x="2399607" y="208019"/>
                </a:lnTo>
                <a:close/>
              </a:path>
              <a:path w="3408045" h="711200">
                <a:moveTo>
                  <a:pt x="2361370" y="214623"/>
                </a:moveTo>
                <a:lnTo>
                  <a:pt x="2350953" y="217544"/>
                </a:lnTo>
                <a:lnTo>
                  <a:pt x="2347269" y="219449"/>
                </a:lnTo>
                <a:lnTo>
                  <a:pt x="2346253" y="224148"/>
                </a:lnTo>
                <a:lnTo>
                  <a:pt x="2349047" y="226942"/>
                </a:lnTo>
                <a:lnTo>
                  <a:pt x="2353875" y="228847"/>
                </a:lnTo>
                <a:lnTo>
                  <a:pt x="2365181" y="226053"/>
                </a:lnTo>
                <a:lnTo>
                  <a:pt x="2368357" y="224148"/>
                </a:lnTo>
                <a:lnTo>
                  <a:pt x="2368357" y="219449"/>
                </a:lnTo>
                <a:lnTo>
                  <a:pt x="2367340" y="215639"/>
                </a:lnTo>
                <a:lnTo>
                  <a:pt x="2361370" y="214623"/>
                </a:lnTo>
                <a:close/>
              </a:path>
              <a:path w="3408045" h="711200">
                <a:moveTo>
                  <a:pt x="2329230" y="220338"/>
                </a:moveTo>
                <a:lnTo>
                  <a:pt x="2317543" y="224148"/>
                </a:lnTo>
                <a:lnTo>
                  <a:pt x="2314748" y="226053"/>
                </a:lnTo>
                <a:lnTo>
                  <a:pt x="2312842" y="230752"/>
                </a:lnTo>
                <a:lnTo>
                  <a:pt x="2315637" y="233546"/>
                </a:lnTo>
                <a:lnTo>
                  <a:pt x="2319448" y="235451"/>
                </a:lnTo>
                <a:lnTo>
                  <a:pt x="2330119" y="233546"/>
                </a:lnTo>
                <a:lnTo>
                  <a:pt x="2334946" y="230752"/>
                </a:lnTo>
                <a:lnTo>
                  <a:pt x="2334946" y="226053"/>
                </a:lnTo>
                <a:lnTo>
                  <a:pt x="2333930" y="222243"/>
                </a:lnTo>
                <a:lnTo>
                  <a:pt x="2329230" y="220338"/>
                </a:lnTo>
                <a:close/>
              </a:path>
              <a:path w="3408045" h="711200">
                <a:moveTo>
                  <a:pt x="2300520" y="228847"/>
                </a:moveTo>
                <a:lnTo>
                  <a:pt x="2295820" y="228847"/>
                </a:lnTo>
                <a:lnTo>
                  <a:pt x="2284133" y="230752"/>
                </a:lnTo>
                <a:lnTo>
                  <a:pt x="2281338" y="233546"/>
                </a:lnTo>
                <a:lnTo>
                  <a:pt x="2279432" y="236467"/>
                </a:lnTo>
                <a:lnTo>
                  <a:pt x="2283243" y="241165"/>
                </a:lnTo>
                <a:lnTo>
                  <a:pt x="2286038" y="241165"/>
                </a:lnTo>
                <a:lnTo>
                  <a:pt x="2297725" y="240277"/>
                </a:lnTo>
                <a:lnTo>
                  <a:pt x="2301536" y="236467"/>
                </a:lnTo>
                <a:lnTo>
                  <a:pt x="2301536" y="233546"/>
                </a:lnTo>
                <a:lnTo>
                  <a:pt x="2300520" y="228847"/>
                </a:lnTo>
                <a:close/>
              </a:path>
              <a:path w="3408045" h="711200">
                <a:moveTo>
                  <a:pt x="2262410" y="235451"/>
                </a:moveTo>
                <a:lnTo>
                  <a:pt x="2250722" y="236467"/>
                </a:lnTo>
                <a:lnTo>
                  <a:pt x="2246022" y="240277"/>
                </a:lnTo>
                <a:lnTo>
                  <a:pt x="2246022" y="245267"/>
                </a:lnTo>
                <a:lnTo>
                  <a:pt x="2247928" y="248099"/>
                </a:lnTo>
                <a:lnTo>
                  <a:pt x="2252628" y="249992"/>
                </a:lnTo>
                <a:lnTo>
                  <a:pt x="2263299" y="246207"/>
                </a:lnTo>
                <a:lnTo>
                  <a:pt x="2267110" y="245267"/>
                </a:lnTo>
                <a:lnTo>
                  <a:pt x="2269015" y="240277"/>
                </a:lnTo>
                <a:lnTo>
                  <a:pt x="2265204" y="236467"/>
                </a:lnTo>
                <a:lnTo>
                  <a:pt x="2262410" y="235451"/>
                </a:lnTo>
                <a:close/>
              </a:path>
              <a:path w="3408045" h="711200">
                <a:moveTo>
                  <a:pt x="2229000" y="241165"/>
                </a:moveTo>
                <a:lnTo>
                  <a:pt x="2216296" y="245267"/>
                </a:lnTo>
                <a:lnTo>
                  <a:pt x="2213501" y="246207"/>
                </a:lnTo>
                <a:lnTo>
                  <a:pt x="2213501" y="251884"/>
                </a:lnTo>
                <a:lnTo>
                  <a:pt x="2214391" y="254716"/>
                </a:lnTo>
                <a:lnTo>
                  <a:pt x="2219472" y="255668"/>
                </a:lnTo>
                <a:lnTo>
                  <a:pt x="2230778" y="252836"/>
                </a:lnTo>
                <a:lnTo>
                  <a:pt x="2233700" y="251884"/>
                </a:lnTo>
                <a:lnTo>
                  <a:pt x="2235605" y="246207"/>
                </a:lnTo>
                <a:lnTo>
                  <a:pt x="2231794" y="243375"/>
                </a:lnTo>
                <a:lnTo>
                  <a:pt x="2229000" y="241165"/>
                </a:lnTo>
                <a:close/>
              </a:path>
              <a:path w="3408045" h="711200">
                <a:moveTo>
                  <a:pt x="2199273" y="249992"/>
                </a:moveTo>
                <a:lnTo>
                  <a:pt x="2193684" y="249992"/>
                </a:lnTo>
                <a:lnTo>
                  <a:pt x="2183267" y="251884"/>
                </a:lnTo>
                <a:lnTo>
                  <a:pt x="2179075" y="254716"/>
                </a:lnTo>
                <a:lnTo>
                  <a:pt x="2179075" y="257561"/>
                </a:lnTo>
                <a:lnTo>
                  <a:pt x="2181362" y="262285"/>
                </a:lnTo>
                <a:lnTo>
                  <a:pt x="2186062" y="262285"/>
                </a:lnTo>
                <a:lnTo>
                  <a:pt x="2197368" y="261345"/>
                </a:lnTo>
                <a:lnTo>
                  <a:pt x="2200290" y="257561"/>
                </a:lnTo>
                <a:lnTo>
                  <a:pt x="2202195" y="252836"/>
                </a:lnTo>
                <a:lnTo>
                  <a:pt x="2199273" y="249992"/>
                </a:lnTo>
                <a:close/>
              </a:path>
              <a:path w="3408045" h="711200">
                <a:moveTo>
                  <a:pt x="2161163" y="255668"/>
                </a:moveTo>
                <a:lnTo>
                  <a:pt x="2149730" y="257561"/>
                </a:lnTo>
                <a:lnTo>
                  <a:pt x="2146935" y="261345"/>
                </a:lnTo>
                <a:lnTo>
                  <a:pt x="2145030" y="266069"/>
                </a:lnTo>
                <a:lnTo>
                  <a:pt x="2147951" y="268914"/>
                </a:lnTo>
                <a:lnTo>
                  <a:pt x="2153541" y="268914"/>
                </a:lnTo>
                <a:lnTo>
                  <a:pt x="2163958" y="267022"/>
                </a:lnTo>
                <a:lnTo>
                  <a:pt x="2167769" y="264177"/>
                </a:lnTo>
                <a:lnTo>
                  <a:pt x="2167769" y="261345"/>
                </a:lnTo>
                <a:lnTo>
                  <a:pt x="2165863" y="257561"/>
                </a:lnTo>
                <a:lnTo>
                  <a:pt x="2161163" y="255668"/>
                </a:lnTo>
                <a:close/>
              </a:path>
              <a:path w="3408045" h="711200">
                <a:moveTo>
                  <a:pt x="2127753" y="262285"/>
                </a:moveTo>
                <a:lnTo>
                  <a:pt x="2113525" y="267022"/>
                </a:lnTo>
                <a:lnTo>
                  <a:pt x="2111620" y="271746"/>
                </a:lnTo>
                <a:lnTo>
                  <a:pt x="2115431" y="275531"/>
                </a:lnTo>
                <a:lnTo>
                  <a:pt x="2118225" y="277423"/>
                </a:lnTo>
                <a:lnTo>
                  <a:pt x="2129659" y="273638"/>
                </a:lnTo>
                <a:lnTo>
                  <a:pt x="2133343" y="271746"/>
                </a:lnTo>
                <a:lnTo>
                  <a:pt x="2133343" y="267022"/>
                </a:lnTo>
                <a:lnTo>
                  <a:pt x="2132453" y="264177"/>
                </a:lnTo>
                <a:lnTo>
                  <a:pt x="2127753" y="262285"/>
                </a:lnTo>
                <a:close/>
              </a:path>
              <a:path w="3408045" h="711200">
                <a:moveTo>
                  <a:pt x="2099043" y="270806"/>
                </a:moveTo>
                <a:lnTo>
                  <a:pt x="2094343" y="270806"/>
                </a:lnTo>
                <a:lnTo>
                  <a:pt x="2083926" y="271746"/>
                </a:lnTo>
                <a:lnTo>
                  <a:pt x="2080115" y="273638"/>
                </a:lnTo>
                <a:lnTo>
                  <a:pt x="2078209" y="278680"/>
                </a:lnTo>
                <a:lnTo>
                  <a:pt x="2082021" y="283417"/>
                </a:lnTo>
                <a:lnTo>
                  <a:pt x="2084815" y="283417"/>
                </a:lnTo>
                <a:lnTo>
                  <a:pt x="2096121" y="281525"/>
                </a:lnTo>
                <a:lnTo>
                  <a:pt x="2100949" y="278680"/>
                </a:lnTo>
                <a:lnTo>
                  <a:pt x="2100949" y="273638"/>
                </a:lnTo>
                <a:lnTo>
                  <a:pt x="2099043" y="270806"/>
                </a:lnTo>
                <a:close/>
              </a:path>
              <a:path w="3408045" h="711200">
                <a:moveTo>
                  <a:pt x="2063728" y="277423"/>
                </a:moveTo>
                <a:lnTo>
                  <a:pt x="2060806" y="277423"/>
                </a:lnTo>
                <a:lnTo>
                  <a:pt x="2049500" y="278680"/>
                </a:lnTo>
                <a:lnTo>
                  <a:pt x="2045689" y="281525"/>
                </a:lnTo>
                <a:lnTo>
                  <a:pt x="2045689" y="285297"/>
                </a:lnTo>
                <a:lnTo>
                  <a:pt x="2046705" y="290034"/>
                </a:lnTo>
                <a:lnTo>
                  <a:pt x="2051405" y="290034"/>
                </a:lnTo>
                <a:lnTo>
                  <a:pt x="2062711" y="288141"/>
                </a:lnTo>
                <a:lnTo>
                  <a:pt x="2067539" y="285297"/>
                </a:lnTo>
                <a:lnTo>
                  <a:pt x="2067539" y="281525"/>
                </a:lnTo>
                <a:lnTo>
                  <a:pt x="2063728" y="277423"/>
                </a:lnTo>
                <a:close/>
              </a:path>
              <a:path w="3408045" h="711200">
                <a:moveTo>
                  <a:pt x="2027396" y="283417"/>
                </a:moveTo>
                <a:lnTo>
                  <a:pt x="2016979" y="287189"/>
                </a:lnTo>
                <a:lnTo>
                  <a:pt x="2012279" y="288141"/>
                </a:lnTo>
                <a:lnTo>
                  <a:pt x="2012279" y="292866"/>
                </a:lnTo>
                <a:lnTo>
                  <a:pt x="2013295" y="296650"/>
                </a:lnTo>
                <a:lnTo>
                  <a:pt x="2017995" y="297603"/>
                </a:lnTo>
                <a:lnTo>
                  <a:pt x="2029301" y="294758"/>
                </a:lnTo>
                <a:lnTo>
                  <a:pt x="2032477" y="292866"/>
                </a:lnTo>
                <a:lnTo>
                  <a:pt x="2034383" y="288141"/>
                </a:lnTo>
                <a:lnTo>
                  <a:pt x="2031207" y="285297"/>
                </a:lnTo>
                <a:lnTo>
                  <a:pt x="2027396" y="283417"/>
                </a:lnTo>
                <a:close/>
              </a:path>
              <a:path w="3408045" h="711200">
                <a:moveTo>
                  <a:pt x="1993096" y="290034"/>
                </a:moveTo>
                <a:lnTo>
                  <a:pt x="1981663" y="292866"/>
                </a:lnTo>
                <a:lnTo>
                  <a:pt x="1978868" y="294758"/>
                </a:lnTo>
                <a:lnTo>
                  <a:pt x="1978868" y="299495"/>
                </a:lnTo>
                <a:lnTo>
                  <a:pt x="1979758" y="303267"/>
                </a:lnTo>
                <a:lnTo>
                  <a:pt x="1985474" y="304219"/>
                </a:lnTo>
                <a:lnTo>
                  <a:pt x="1996272" y="301387"/>
                </a:lnTo>
                <a:lnTo>
                  <a:pt x="1999956" y="299495"/>
                </a:lnTo>
                <a:lnTo>
                  <a:pt x="2000972" y="294758"/>
                </a:lnTo>
                <a:lnTo>
                  <a:pt x="1998051" y="291926"/>
                </a:lnTo>
                <a:lnTo>
                  <a:pt x="1993096" y="290034"/>
                </a:lnTo>
                <a:close/>
              </a:path>
              <a:path w="3408045" h="711200">
                <a:moveTo>
                  <a:pt x="1964641" y="297603"/>
                </a:moveTo>
                <a:lnTo>
                  <a:pt x="1959940" y="297603"/>
                </a:lnTo>
                <a:lnTo>
                  <a:pt x="1948253" y="299495"/>
                </a:lnTo>
                <a:lnTo>
                  <a:pt x="1945458" y="303267"/>
                </a:lnTo>
                <a:lnTo>
                  <a:pt x="1943553" y="306111"/>
                </a:lnTo>
                <a:lnTo>
                  <a:pt x="1947364" y="310836"/>
                </a:lnTo>
                <a:lnTo>
                  <a:pt x="1951175" y="310836"/>
                </a:lnTo>
                <a:lnTo>
                  <a:pt x="1962735" y="308943"/>
                </a:lnTo>
                <a:lnTo>
                  <a:pt x="1965657" y="306111"/>
                </a:lnTo>
                <a:lnTo>
                  <a:pt x="1967562" y="303267"/>
                </a:lnTo>
                <a:lnTo>
                  <a:pt x="1964641" y="297603"/>
                </a:lnTo>
                <a:close/>
              </a:path>
              <a:path w="3408045" h="711200">
                <a:moveTo>
                  <a:pt x="1926530" y="304219"/>
                </a:moveTo>
                <a:lnTo>
                  <a:pt x="1915859" y="306111"/>
                </a:lnTo>
                <a:lnTo>
                  <a:pt x="1912048" y="308943"/>
                </a:lnTo>
                <a:lnTo>
                  <a:pt x="1910143" y="313985"/>
                </a:lnTo>
                <a:lnTo>
                  <a:pt x="1913954" y="317770"/>
                </a:lnTo>
                <a:lnTo>
                  <a:pt x="1918654" y="317770"/>
                </a:lnTo>
                <a:lnTo>
                  <a:pt x="1929325" y="315877"/>
                </a:lnTo>
                <a:lnTo>
                  <a:pt x="1933136" y="313985"/>
                </a:lnTo>
                <a:lnTo>
                  <a:pt x="1933136" y="308943"/>
                </a:lnTo>
                <a:lnTo>
                  <a:pt x="1931230" y="306111"/>
                </a:lnTo>
                <a:lnTo>
                  <a:pt x="1926530" y="304219"/>
                </a:lnTo>
                <a:close/>
              </a:path>
              <a:path w="3408045" h="711200">
                <a:moveTo>
                  <a:pt x="1893120" y="310836"/>
                </a:moveTo>
                <a:lnTo>
                  <a:pt x="1881433" y="313985"/>
                </a:lnTo>
                <a:lnTo>
                  <a:pt x="1878638" y="315877"/>
                </a:lnTo>
                <a:lnTo>
                  <a:pt x="1877622" y="320614"/>
                </a:lnTo>
                <a:lnTo>
                  <a:pt x="1880417" y="323446"/>
                </a:lnTo>
                <a:lnTo>
                  <a:pt x="1883338" y="325339"/>
                </a:lnTo>
                <a:lnTo>
                  <a:pt x="1895026" y="322507"/>
                </a:lnTo>
                <a:lnTo>
                  <a:pt x="1899726" y="320614"/>
                </a:lnTo>
                <a:lnTo>
                  <a:pt x="1899726" y="315877"/>
                </a:lnTo>
                <a:lnTo>
                  <a:pt x="1897820" y="312728"/>
                </a:lnTo>
                <a:lnTo>
                  <a:pt x="1893120" y="310836"/>
                </a:lnTo>
                <a:close/>
              </a:path>
              <a:path w="3408045" h="711200">
                <a:moveTo>
                  <a:pt x="1864410" y="318722"/>
                </a:moveTo>
                <a:lnTo>
                  <a:pt x="1859710" y="318722"/>
                </a:lnTo>
                <a:lnTo>
                  <a:pt x="1849293" y="320614"/>
                </a:lnTo>
                <a:lnTo>
                  <a:pt x="1845101" y="323446"/>
                </a:lnTo>
                <a:lnTo>
                  <a:pt x="1844212" y="327231"/>
                </a:lnTo>
                <a:lnTo>
                  <a:pt x="1845101" y="331955"/>
                </a:lnTo>
                <a:lnTo>
                  <a:pt x="1850182" y="331955"/>
                </a:lnTo>
                <a:lnTo>
                  <a:pt x="1861615" y="330076"/>
                </a:lnTo>
                <a:lnTo>
                  <a:pt x="1866316" y="327231"/>
                </a:lnTo>
                <a:lnTo>
                  <a:pt x="1866316" y="322507"/>
                </a:lnTo>
                <a:lnTo>
                  <a:pt x="1864410" y="318722"/>
                </a:lnTo>
                <a:close/>
              </a:path>
              <a:path w="3408045" h="711200">
                <a:moveTo>
                  <a:pt x="1829984" y="325339"/>
                </a:moveTo>
                <a:lnTo>
                  <a:pt x="1826300" y="325339"/>
                </a:lnTo>
                <a:lnTo>
                  <a:pt x="1815883" y="327231"/>
                </a:lnTo>
                <a:lnTo>
                  <a:pt x="1811056" y="330076"/>
                </a:lnTo>
                <a:lnTo>
                  <a:pt x="1811056" y="334800"/>
                </a:lnTo>
                <a:lnTo>
                  <a:pt x="1812072" y="338584"/>
                </a:lnTo>
                <a:lnTo>
                  <a:pt x="1817662" y="338584"/>
                </a:lnTo>
                <a:lnTo>
                  <a:pt x="1828078" y="336692"/>
                </a:lnTo>
                <a:lnTo>
                  <a:pt x="1831889" y="332908"/>
                </a:lnTo>
                <a:lnTo>
                  <a:pt x="1832906" y="330076"/>
                </a:lnTo>
                <a:lnTo>
                  <a:pt x="1829984" y="325339"/>
                </a:lnTo>
                <a:close/>
              </a:path>
              <a:path w="3408045" h="711200">
                <a:moveTo>
                  <a:pt x="1791873" y="331955"/>
                </a:moveTo>
                <a:lnTo>
                  <a:pt x="1780567" y="334800"/>
                </a:lnTo>
                <a:lnTo>
                  <a:pt x="1777646" y="336692"/>
                </a:lnTo>
                <a:lnTo>
                  <a:pt x="1777646" y="341416"/>
                </a:lnTo>
                <a:lnTo>
                  <a:pt x="1779551" y="344261"/>
                </a:lnTo>
                <a:lnTo>
                  <a:pt x="1783362" y="346153"/>
                </a:lnTo>
                <a:lnTo>
                  <a:pt x="1794668" y="343309"/>
                </a:lnTo>
                <a:lnTo>
                  <a:pt x="1797590" y="341416"/>
                </a:lnTo>
                <a:lnTo>
                  <a:pt x="1799369" y="336692"/>
                </a:lnTo>
                <a:lnTo>
                  <a:pt x="1796574" y="332908"/>
                </a:lnTo>
                <a:lnTo>
                  <a:pt x="1791873" y="331955"/>
                </a:lnTo>
                <a:close/>
              </a:path>
              <a:path w="3408045" h="711200">
                <a:moveTo>
                  <a:pt x="1758463" y="338584"/>
                </a:moveTo>
                <a:lnTo>
                  <a:pt x="1748047" y="341416"/>
                </a:lnTo>
                <a:lnTo>
                  <a:pt x="1744235" y="343309"/>
                </a:lnTo>
                <a:lnTo>
                  <a:pt x="1743346" y="348046"/>
                </a:lnTo>
                <a:lnTo>
                  <a:pt x="1746141" y="351195"/>
                </a:lnTo>
                <a:lnTo>
                  <a:pt x="1750841" y="353087"/>
                </a:lnTo>
                <a:lnTo>
                  <a:pt x="1761258" y="351195"/>
                </a:lnTo>
                <a:lnTo>
                  <a:pt x="1765069" y="348046"/>
                </a:lnTo>
                <a:lnTo>
                  <a:pt x="1765958" y="343309"/>
                </a:lnTo>
                <a:lnTo>
                  <a:pt x="1763164" y="339524"/>
                </a:lnTo>
                <a:lnTo>
                  <a:pt x="1758463" y="338584"/>
                </a:lnTo>
                <a:close/>
              </a:path>
              <a:path w="3408045" h="711200">
                <a:moveTo>
                  <a:pt x="1729754" y="346153"/>
                </a:moveTo>
                <a:lnTo>
                  <a:pt x="1725053" y="346153"/>
                </a:lnTo>
                <a:lnTo>
                  <a:pt x="1714636" y="348046"/>
                </a:lnTo>
                <a:lnTo>
                  <a:pt x="1710825" y="351195"/>
                </a:lnTo>
                <a:lnTo>
                  <a:pt x="1709809" y="354027"/>
                </a:lnTo>
                <a:lnTo>
                  <a:pt x="1712731" y="358764"/>
                </a:lnTo>
                <a:lnTo>
                  <a:pt x="1717431" y="358764"/>
                </a:lnTo>
                <a:lnTo>
                  <a:pt x="1728737" y="357812"/>
                </a:lnTo>
                <a:lnTo>
                  <a:pt x="1731659" y="354027"/>
                </a:lnTo>
                <a:lnTo>
                  <a:pt x="1731659" y="351195"/>
                </a:lnTo>
                <a:lnTo>
                  <a:pt x="1729754" y="346153"/>
                </a:lnTo>
                <a:close/>
              </a:path>
              <a:path w="3408045" h="711200">
                <a:moveTo>
                  <a:pt x="1691643" y="353087"/>
                </a:moveTo>
                <a:lnTo>
                  <a:pt x="1681226" y="354027"/>
                </a:lnTo>
                <a:lnTo>
                  <a:pt x="1677415" y="357812"/>
                </a:lnTo>
                <a:lnTo>
                  <a:pt x="1676399" y="362536"/>
                </a:lnTo>
                <a:lnTo>
                  <a:pt x="1679321" y="365381"/>
                </a:lnTo>
                <a:lnTo>
                  <a:pt x="1682116" y="367273"/>
                </a:lnTo>
                <a:lnTo>
                  <a:pt x="1693422" y="364428"/>
                </a:lnTo>
                <a:lnTo>
                  <a:pt x="1698249" y="362536"/>
                </a:lnTo>
                <a:lnTo>
                  <a:pt x="1698249" y="357812"/>
                </a:lnTo>
                <a:lnTo>
                  <a:pt x="1696343" y="354027"/>
                </a:lnTo>
                <a:lnTo>
                  <a:pt x="1691643" y="353087"/>
                </a:lnTo>
                <a:close/>
              </a:path>
              <a:path w="3408045" h="711200">
                <a:moveTo>
                  <a:pt x="1659122" y="358764"/>
                </a:moveTo>
                <a:lnTo>
                  <a:pt x="1647689" y="362536"/>
                </a:lnTo>
                <a:lnTo>
                  <a:pt x="1644894" y="364428"/>
                </a:lnTo>
                <a:lnTo>
                  <a:pt x="1642989" y="369165"/>
                </a:lnTo>
                <a:lnTo>
                  <a:pt x="1645911" y="371997"/>
                </a:lnTo>
                <a:lnTo>
                  <a:pt x="1649595" y="372950"/>
                </a:lnTo>
                <a:lnTo>
                  <a:pt x="1660012" y="370105"/>
                </a:lnTo>
                <a:lnTo>
                  <a:pt x="1665093" y="369165"/>
                </a:lnTo>
                <a:lnTo>
                  <a:pt x="1665093" y="364428"/>
                </a:lnTo>
                <a:lnTo>
                  <a:pt x="1664204" y="360656"/>
                </a:lnTo>
                <a:lnTo>
                  <a:pt x="1659122" y="358764"/>
                </a:lnTo>
                <a:close/>
              </a:path>
              <a:path w="3408045" h="711200">
                <a:moveTo>
                  <a:pt x="1628761" y="367273"/>
                </a:moveTo>
                <a:lnTo>
                  <a:pt x="1625966" y="367273"/>
                </a:lnTo>
                <a:lnTo>
                  <a:pt x="1614279" y="369165"/>
                </a:lnTo>
                <a:lnTo>
                  <a:pt x="1609579" y="371997"/>
                </a:lnTo>
                <a:lnTo>
                  <a:pt x="1609579" y="374842"/>
                </a:lnTo>
                <a:lnTo>
                  <a:pt x="1611484" y="379566"/>
                </a:lnTo>
                <a:lnTo>
                  <a:pt x="1616185" y="379566"/>
                </a:lnTo>
                <a:lnTo>
                  <a:pt x="1626983" y="378626"/>
                </a:lnTo>
                <a:lnTo>
                  <a:pt x="1630667" y="374842"/>
                </a:lnTo>
                <a:lnTo>
                  <a:pt x="1631683" y="370105"/>
                </a:lnTo>
                <a:lnTo>
                  <a:pt x="1628761" y="367273"/>
                </a:lnTo>
                <a:close/>
              </a:path>
              <a:path w="3408045" h="711200">
                <a:moveTo>
                  <a:pt x="1592556" y="372950"/>
                </a:moveTo>
                <a:lnTo>
                  <a:pt x="1580869" y="374842"/>
                </a:lnTo>
                <a:lnTo>
                  <a:pt x="1576169" y="378626"/>
                </a:lnTo>
                <a:lnTo>
                  <a:pt x="1576169" y="383668"/>
                </a:lnTo>
                <a:lnTo>
                  <a:pt x="1578074" y="386500"/>
                </a:lnTo>
                <a:lnTo>
                  <a:pt x="1582775" y="386500"/>
                </a:lnTo>
                <a:lnTo>
                  <a:pt x="1593445" y="384608"/>
                </a:lnTo>
                <a:lnTo>
                  <a:pt x="1597256" y="381458"/>
                </a:lnTo>
                <a:lnTo>
                  <a:pt x="1598273" y="378626"/>
                </a:lnTo>
                <a:lnTo>
                  <a:pt x="1595351" y="374842"/>
                </a:lnTo>
                <a:lnTo>
                  <a:pt x="1592556" y="372950"/>
                </a:lnTo>
                <a:close/>
              </a:path>
              <a:path w="3408045" h="711200">
                <a:moveTo>
                  <a:pt x="1557241" y="379566"/>
                </a:moveTo>
                <a:lnTo>
                  <a:pt x="1546570" y="383668"/>
                </a:lnTo>
                <a:lnTo>
                  <a:pt x="1542759" y="384608"/>
                </a:lnTo>
                <a:lnTo>
                  <a:pt x="1542759" y="390285"/>
                </a:lnTo>
                <a:lnTo>
                  <a:pt x="1544664" y="393117"/>
                </a:lnTo>
                <a:lnTo>
                  <a:pt x="1549364" y="395009"/>
                </a:lnTo>
                <a:lnTo>
                  <a:pt x="1561052" y="391224"/>
                </a:lnTo>
                <a:lnTo>
                  <a:pt x="1563846" y="390285"/>
                </a:lnTo>
                <a:lnTo>
                  <a:pt x="1565752" y="384608"/>
                </a:lnTo>
                <a:lnTo>
                  <a:pt x="1561941" y="381458"/>
                </a:lnTo>
                <a:lnTo>
                  <a:pt x="1557241" y="379566"/>
                </a:lnTo>
                <a:close/>
              </a:path>
              <a:path w="3408045" h="711200">
                <a:moveTo>
                  <a:pt x="1528531" y="388392"/>
                </a:moveTo>
                <a:lnTo>
                  <a:pt x="1523830" y="388392"/>
                </a:lnTo>
                <a:lnTo>
                  <a:pt x="1513414" y="390285"/>
                </a:lnTo>
                <a:lnTo>
                  <a:pt x="1509349" y="391224"/>
                </a:lnTo>
                <a:lnTo>
                  <a:pt x="1508332" y="395961"/>
                </a:lnTo>
                <a:lnTo>
                  <a:pt x="1511254" y="400686"/>
                </a:lnTo>
                <a:lnTo>
                  <a:pt x="1516208" y="400686"/>
                </a:lnTo>
                <a:lnTo>
                  <a:pt x="1527641" y="398793"/>
                </a:lnTo>
                <a:lnTo>
                  <a:pt x="1530436" y="395961"/>
                </a:lnTo>
                <a:lnTo>
                  <a:pt x="1530436" y="391224"/>
                </a:lnTo>
                <a:lnTo>
                  <a:pt x="1528531" y="388392"/>
                </a:lnTo>
                <a:close/>
              </a:path>
              <a:path w="3408045" h="711200">
                <a:moveTo>
                  <a:pt x="1496010" y="395009"/>
                </a:moveTo>
                <a:lnTo>
                  <a:pt x="1491310" y="395009"/>
                </a:lnTo>
                <a:lnTo>
                  <a:pt x="1480004" y="395961"/>
                </a:lnTo>
                <a:lnTo>
                  <a:pt x="1477082" y="398793"/>
                </a:lnTo>
                <a:lnTo>
                  <a:pt x="1474922" y="402578"/>
                </a:lnTo>
                <a:lnTo>
                  <a:pt x="1478098" y="407315"/>
                </a:lnTo>
                <a:lnTo>
                  <a:pt x="1481909" y="407315"/>
                </a:lnTo>
                <a:lnTo>
                  <a:pt x="1494104" y="405423"/>
                </a:lnTo>
                <a:lnTo>
                  <a:pt x="1497026" y="402578"/>
                </a:lnTo>
                <a:lnTo>
                  <a:pt x="1497026" y="398793"/>
                </a:lnTo>
                <a:lnTo>
                  <a:pt x="1496010" y="395009"/>
                </a:lnTo>
                <a:close/>
              </a:path>
              <a:path w="3408045" h="711200">
                <a:moveTo>
                  <a:pt x="1457899" y="400686"/>
                </a:moveTo>
                <a:lnTo>
                  <a:pt x="1443672" y="405423"/>
                </a:lnTo>
                <a:lnTo>
                  <a:pt x="1441766" y="410147"/>
                </a:lnTo>
                <a:lnTo>
                  <a:pt x="1445577" y="413931"/>
                </a:lnTo>
                <a:lnTo>
                  <a:pt x="1448499" y="415824"/>
                </a:lnTo>
                <a:lnTo>
                  <a:pt x="1459805" y="412039"/>
                </a:lnTo>
                <a:lnTo>
                  <a:pt x="1463616" y="410147"/>
                </a:lnTo>
                <a:lnTo>
                  <a:pt x="1463616" y="405423"/>
                </a:lnTo>
                <a:lnTo>
                  <a:pt x="1462600" y="402578"/>
                </a:lnTo>
                <a:lnTo>
                  <a:pt x="1457899" y="400686"/>
                </a:lnTo>
                <a:close/>
              </a:path>
              <a:path w="3408045" h="711200">
                <a:moveTo>
                  <a:pt x="1424489" y="407315"/>
                </a:moveTo>
                <a:lnTo>
                  <a:pt x="1413056" y="410147"/>
                </a:lnTo>
                <a:lnTo>
                  <a:pt x="1410262" y="412039"/>
                </a:lnTo>
                <a:lnTo>
                  <a:pt x="1408356" y="416763"/>
                </a:lnTo>
                <a:lnTo>
                  <a:pt x="1410262" y="420865"/>
                </a:lnTo>
                <a:lnTo>
                  <a:pt x="1414962" y="421805"/>
                </a:lnTo>
                <a:lnTo>
                  <a:pt x="1425379" y="418973"/>
                </a:lnTo>
                <a:lnTo>
                  <a:pt x="1430206" y="416763"/>
                </a:lnTo>
                <a:lnTo>
                  <a:pt x="1430206" y="412039"/>
                </a:lnTo>
                <a:lnTo>
                  <a:pt x="1427284" y="409194"/>
                </a:lnTo>
                <a:lnTo>
                  <a:pt x="1424489" y="407315"/>
                </a:lnTo>
                <a:close/>
              </a:path>
              <a:path w="3408045" h="711200">
                <a:moveTo>
                  <a:pt x="1393874" y="415824"/>
                </a:moveTo>
                <a:lnTo>
                  <a:pt x="1391079" y="415824"/>
                </a:lnTo>
                <a:lnTo>
                  <a:pt x="1379646" y="416763"/>
                </a:lnTo>
                <a:lnTo>
                  <a:pt x="1375962" y="420865"/>
                </a:lnTo>
                <a:lnTo>
                  <a:pt x="1375962" y="423697"/>
                </a:lnTo>
                <a:lnTo>
                  <a:pt x="1376851" y="428434"/>
                </a:lnTo>
                <a:lnTo>
                  <a:pt x="1381552" y="428434"/>
                </a:lnTo>
                <a:lnTo>
                  <a:pt x="1392985" y="426542"/>
                </a:lnTo>
                <a:lnTo>
                  <a:pt x="1395780" y="423697"/>
                </a:lnTo>
                <a:lnTo>
                  <a:pt x="1397685" y="420865"/>
                </a:lnTo>
                <a:lnTo>
                  <a:pt x="1393874" y="415824"/>
                </a:lnTo>
                <a:close/>
              </a:path>
              <a:path w="3408045" h="711200">
                <a:moveTo>
                  <a:pt x="1355764" y="421805"/>
                </a:moveTo>
                <a:lnTo>
                  <a:pt x="1345347" y="423697"/>
                </a:lnTo>
                <a:lnTo>
                  <a:pt x="1341536" y="426542"/>
                </a:lnTo>
                <a:lnTo>
                  <a:pt x="1341536" y="431266"/>
                </a:lnTo>
                <a:lnTo>
                  <a:pt x="1343441" y="435051"/>
                </a:lnTo>
                <a:lnTo>
                  <a:pt x="1348142" y="435051"/>
                </a:lnTo>
                <a:lnTo>
                  <a:pt x="1359448" y="433159"/>
                </a:lnTo>
                <a:lnTo>
                  <a:pt x="1362369" y="431266"/>
                </a:lnTo>
                <a:lnTo>
                  <a:pt x="1364275" y="426542"/>
                </a:lnTo>
                <a:lnTo>
                  <a:pt x="1361353" y="423697"/>
                </a:lnTo>
                <a:lnTo>
                  <a:pt x="1355764" y="421805"/>
                </a:lnTo>
                <a:close/>
              </a:path>
              <a:path w="3408045" h="711200">
                <a:moveTo>
                  <a:pt x="1323243" y="428434"/>
                </a:moveTo>
                <a:lnTo>
                  <a:pt x="1311937" y="431266"/>
                </a:lnTo>
                <a:lnTo>
                  <a:pt x="1309015" y="433159"/>
                </a:lnTo>
                <a:lnTo>
                  <a:pt x="1307109" y="437895"/>
                </a:lnTo>
                <a:lnTo>
                  <a:pt x="1310031" y="441667"/>
                </a:lnTo>
                <a:lnTo>
                  <a:pt x="1314731" y="442620"/>
                </a:lnTo>
                <a:lnTo>
                  <a:pt x="1326038" y="439775"/>
                </a:lnTo>
                <a:lnTo>
                  <a:pt x="1329213" y="437895"/>
                </a:lnTo>
                <a:lnTo>
                  <a:pt x="1331119" y="433159"/>
                </a:lnTo>
                <a:lnTo>
                  <a:pt x="1328324" y="430326"/>
                </a:lnTo>
                <a:lnTo>
                  <a:pt x="1323243" y="428434"/>
                </a:lnTo>
                <a:close/>
              </a:path>
              <a:path w="3408045" h="711200">
                <a:moveTo>
                  <a:pt x="1294914" y="436003"/>
                </a:moveTo>
                <a:lnTo>
                  <a:pt x="1289833" y="436003"/>
                </a:lnTo>
                <a:lnTo>
                  <a:pt x="1278400" y="437895"/>
                </a:lnTo>
                <a:lnTo>
                  <a:pt x="1275605" y="441667"/>
                </a:lnTo>
                <a:lnTo>
                  <a:pt x="1273699" y="444512"/>
                </a:lnTo>
                <a:lnTo>
                  <a:pt x="1277510" y="449236"/>
                </a:lnTo>
                <a:lnTo>
                  <a:pt x="1281321" y="449236"/>
                </a:lnTo>
                <a:lnTo>
                  <a:pt x="1293009" y="447344"/>
                </a:lnTo>
                <a:lnTo>
                  <a:pt x="1295803" y="444512"/>
                </a:lnTo>
                <a:lnTo>
                  <a:pt x="1295803" y="439775"/>
                </a:lnTo>
                <a:lnTo>
                  <a:pt x="1294914" y="436003"/>
                </a:lnTo>
                <a:close/>
              </a:path>
              <a:path w="3408045" h="711200">
                <a:moveTo>
                  <a:pt x="1261377" y="442620"/>
                </a:moveTo>
                <a:lnTo>
                  <a:pt x="1256677" y="442620"/>
                </a:lnTo>
                <a:lnTo>
                  <a:pt x="1244989" y="444512"/>
                </a:lnTo>
                <a:lnTo>
                  <a:pt x="1242195" y="447344"/>
                </a:lnTo>
                <a:lnTo>
                  <a:pt x="1240289" y="452081"/>
                </a:lnTo>
                <a:lnTo>
                  <a:pt x="1244100" y="456170"/>
                </a:lnTo>
                <a:lnTo>
                  <a:pt x="1246895" y="456170"/>
                </a:lnTo>
                <a:lnTo>
                  <a:pt x="1257693" y="454278"/>
                </a:lnTo>
                <a:lnTo>
                  <a:pt x="1263282" y="450189"/>
                </a:lnTo>
                <a:lnTo>
                  <a:pt x="1263282" y="447344"/>
                </a:lnTo>
                <a:lnTo>
                  <a:pt x="1261377" y="442620"/>
                </a:lnTo>
                <a:close/>
              </a:path>
              <a:path w="3408045" h="711200">
                <a:moveTo>
                  <a:pt x="1223267" y="449236"/>
                </a:moveTo>
                <a:lnTo>
                  <a:pt x="1211579" y="452081"/>
                </a:lnTo>
                <a:lnTo>
                  <a:pt x="1208785" y="454278"/>
                </a:lnTo>
                <a:lnTo>
                  <a:pt x="1207768" y="459015"/>
                </a:lnTo>
                <a:lnTo>
                  <a:pt x="1210690" y="461847"/>
                </a:lnTo>
                <a:lnTo>
                  <a:pt x="1213485" y="463739"/>
                </a:lnTo>
                <a:lnTo>
                  <a:pt x="1225172" y="460907"/>
                </a:lnTo>
                <a:lnTo>
                  <a:pt x="1229872" y="459015"/>
                </a:lnTo>
                <a:lnTo>
                  <a:pt x="1229872" y="454278"/>
                </a:lnTo>
                <a:lnTo>
                  <a:pt x="1227967" y="450189"/>
                </a:lnTo>
                <a:lnTo>
                  <a:pt x="1223267" y="449236"/>
                </a:lnTo>
                <a:close/>
              </a:path>
              <a:path w="3408045" h="711200">
                <a:moveTo>
                  <a:pt x="1189856" y="456170"/>
                </a:moveTo>
                <a:lnTo>
                  <a:pt x="1179186" y="459015"/>
                </a:lnTo>
                <a:lnTo>
                  <a:pt x="1173469" y="460907"/>
                </a:lnTo>
                <a:lnTo>
                  <a:pt x="1173469" y="465631"/>
                </a:lnTo>
                <a:lnTo>
                  <a:pt x="1175375" y="468463"/>
                </a:lnTo>
                <a:lnTo>
                  <a:pt x="1180329" y="470356"/>
                </a:lnTo>
                <a:lnTo>
                  <a:pt x="1191762" y="468463"/>
                </a:lnTo>
                <a:lnTo>
                  <a:pt x="1194557" y="465631"/>
                </a:lnTo>
                <a:lnTo>
                  <a:pt x="1196462" y="460907"/>
                </a:lnTo>
                <a:lnTo>
                  <a:pt x="1193668" y="457123"/>
                </a:lnTo>
                <a:lnTo>
                  <a:pt x="1189856" y="456170"/>
                </a:lnTo>
                <a:close/>
              </a:path>
              <a:path w="3408045" h="711200">
                <a:moveTo>
                  <a:pt x="1160257" y="463739"/>
                </a:moveTo>
                <a:lnTo>
                  <a:pt x="1156446" y="463739"/>
                </a:lnTo>
                <a:lnTo>
                  <a:pt x="1144124" y="465631"/>
                </a:lnTo>
                <a:lnTo>
                  <a:pt x="1140948" y="468463"/>
                </a:lnTo>
                <a:lnTo>
                  <a:pt x="1140948" y="471308"/>
                </a:lnTo>
                <a:lnTo>
                  <a:pt x="1141964" y="476032"/>
                </a:lnTo>
                <a:lnTo>
                  <a:pt x="1146919" y="476032"/>
                </a:lnTo>
                <a:lnTo>
                  <a:pt x="1158352" y="475093"/>
                </a:lnTo>
                <a:lnTo>
                  <a:pt x="1161147" y="471308"/>
                </a:lnTo>
                <a:lnTo>
                  <a:pt x="1163052" y="468463"/>
                </a:lnTo>
                <a:lnTo>
                  <a:pt x="1160257" y="463739"/>
                </a:lnTo>
                <a:close/>
              </a:path>
              <a:path w="3408045" h="711200">
                <a:moveTo>
                  <a:pt x="1122020" y="470356"/>
                </a:moveTo>
                <a:lnTo>
                  <a:pt x="1110714" y="471308"/>
                </a:lnTo>
                <a:lnTo>
                  <a:pt x="1107792" y="475093"/>
                </a:lnTo>
                <a:lnTo>
                  <a:pt x="1107792" y="479817"/>
                </a:lnTo>
                <a:lnTo>
                  <a:pt x="1109698" y="482662"/>
                </a:lnTo>
                <a:lnTo>
                  <a:pt x="1113509" y="484554"/>
                </a:lnTo>
                <a:lnTo>
                  <a:pt x="1124942" y="481709"/>
                </a:lnTo>
                <a:lnTo>
                  <a:pt x="1127737" y="479817"/>
                </a:lnTo>
                <a:lnTo>
                  <a:pt x="1129642" y="475093"/>
                </a:lnTo>
                <a:lnTo>
                  <a:pt x="1126720" y="471308"/>
                </a:lnTo>
                <a:lnTo>
                  <a:pt x="1122020" y="470356"/>
                </a:lnTo>
                <a:close/>
              </a:path>
              <a:path w="3408045" h="711200">
                <a:moveTo>
                  <a:pt x="1088610" y="476032"/>
                </a:moveTo>
                <a:lnTo>
                  <a:pt x="1078193" y="479817"/>
                </a:lnTo>
                <a:lnTo>
                  <a:pt x="1074382" y="481709"/>
                </a:lnTo>
                <a:lnTo>
                  <a:pt x="1072476" y="486433"/>
                </a:lnTo>
                <a:lnTo>
                  <a:pt x="1076288" y="489596"/>
                </a:lnTo>
                <a:lnTo>
                  <a:pt x="1080988" y="490535"/>
                </a:lnTo>
                <a:lnTo>
                  <a:pt x="1091405" y="487386"/>
                </a:lnTo>
                <a:lnTo>
                  <a:pt x="1095216" y="486433"/>
                </a:lnTo>
                <a:lnTo>
                  <a:pt x="1095216" y="481709"/>
                </a:lnTo>
                <a:lnTo>
                  <a:pt x="1093310" y="477925"/>
                </a:lnTo>
                <a:lnTo>
                  <a:pt x="1088610" y="476032"/>
                </a:lnTo>
                <a:close/>
              </a:path>
              <a:path w="3408045" h="711200">
                <a:moveTo>
                  <a:pt x="1059900" y="484554"/>
                </a:moveTo>
                <a:lnTo>
                  <a:pt x="1055200" y="484554"/>
                </a:lnTo>
                <a:lnTo>
                  <a:pt x="1043894" y="486433"/>
                </a:lnTo>
                <a:lnTo>
                  <a:pt x="1040972" y="489596"/>
                </a:lnTo>
                <a:lnTo>
                  <a:pt x="1040083" y="493380"/>
                </a:lnTo>
                <a:lnTo>
                  <a:pt x="1042877" y="497165"/>
                </a:lnTo>
                <a:lnTo>
                  <a:pt x="1045672" y="497165"/>
                </a:lnTo>
                <a:lnTo>
                  <a:pt x="1057105" y="496212"/>
                </a:lnTo>
                <a:lnTo>
                  <a:pt x="1061806" y="493380"/>
                </a:lnTo>
                <a:lnTo>
                  <a:pt x="1061806" y="487386"/>
                </a:lnTo>
                <a:lnTo>
                  <a:pt x="1059900" y="484554"/>
                </a:lnTo>
                <a:close/>
              </a:path>
              <a:path w="3408045" h="711200">
                <a:moveTo>
                  <a:pt x="1021790" y="490535"/>
                </a:moveTo>
                <a:lnTo>
                  <a:pt x="1011373" y="493380"/>
                </a:lnTo>
                <a:lnTo>
                  <a:pt x="1007562" y="496212"/>
                </a:lnTo>
                <a:lnTo>
                  <a:pt x="1005656" y="500936"/>
                </a:lnTo>
                <a:lnTo>
                  <a:pt x="1009467" y="503781"/>
                </a:lnTo>
                <a:lnTo>
                  <a:pt x="1012262" y="503781"/>
                </a:lnTo>
                <a:lnTo>
                  <a:pt x="1023695" y="501889"/>
                </a:lnTo>
                <a:lnTo>
                  <a:pt x="1028395" y="499044"/>
                </a:lnTo>
                <a:lnTo>
                  <a:pt x="1028395" y="496212"/>
                </a:lnTo>
                <a:lnTo>
                  <a:pt x="1026490" y="493380"/>
                </a:lnTo>
                <a:lnTo>
                  <a:pt x="1021790" y="490535"/>
                </a:lnTo>
                <a:close/>
              </a:path>
              <a:path w="3408045" h="711200">
                <a:moveTo>
                  <a:pt x="988380" y="497165"/>
                </a:moveTo>
                <a:lnTo>
                  <a:pt x="977963" y="500936"/>
                </a:lnTo>
                <a:lnTo>
                  <a:pt x="973135" y="501889"/>
                </a:lnTo>
                <a:lnTo>
                  <a:pt x="973135" y="507566"/>
                </a:lnTo>
                <a:lnTo>
                  <a:pt x="974152" y="510398"/>
                </a:lnTo>
                <a:lnTo>
                  <a:pt x="979868" y="512290"/>
                </a:lnTo>
                <a:lnTo>
                  <a:pt x="990285" y="508505"/>
                </a:lnTo>
                <a:lnTo>
                  <a:pt x="994350" y="507566"/>
                </a:lnTo>
                <a:lnTo>
                  <a:pt x="995239" y="501889"/>
                </a:lnTo>
                <a:lnTo>
                  <a:pt x="992064" y="499044"/>
                </a:lnTo>
                <a:lnTo>
                  <a:pt x="988380" y="497165"/>
                </a:lnTo>
                <a:close/>
              </a:path>
              <a:path w="3408045" h="711200">
                <a:moveTo>
                  <a:pt x="959035" y="505673"/>
                </a:moveTo>
                <a:lnTo>
                  <a:pt x="955859" y="505673"/>
                </a:lnTo>
                <a:lnTo>
                  <a:pt x="944553" y="507566"/>
                </a:lnTo>
                <a:lnTo>
                  <a:pt x="939725" y="508505"/>
                </a:lnTo>
                <a:lnTo>
                  <a:pt x="939725" y="513242"/>
                </a:lnTo>
                <a:lnTo>
                  <a:pt x="941631" y="517967"/>
                </a:lnTo>
                <a:lnTo>
                  <a:pt x="945442" y="517967"/>
                </a:lnTo>
                <a:lnTo>
                  <a:pt x="957129" y="516074"/>
                </a:lnTo>
                <a:lnTo>
                  <a:pt x="959924" y="513242"/>
                </a:lnTo>
                <a:lnTo>
                  <a:pt x="961829" y="508505"/>
                </a:lnTo>
                <a:lnTo>
                  <a:pt x="959035" y="505673"/>
                </a:lnTo>
                <a:close/>
              </a:path>
              <a:path w="3408045" h="711200">
                <a:moveTo>
                  <a:pt x="925624" y="512290"/>
                </a:moveTo>
                <a:lnTo>
                  <a:pt x="920797" y="512290"/>
                </a:lnTo>
                <a:lnTo>
                  <a:pt x="910126" y="513242"/>
                </a:lnTo>
                <a:lnTo>
                  <a:pt x="906315" y="516074"/>
                </a:lnTo>
                <a:lnTo>
                  <a:pt x="906315" y="519859"/>
                </a:lnTo>
                <a:lnTo>
                  <a:pt x="908221" y="524901"/>
                </a:lnTo>
                <a:lnTo>
                  <a:pt x="912921" y="524901"/>
                </a:lnTo>
                <a:lnTo>
                  <a:pt x="923719" y="522691"/>
                </a:lnTo>
                <a:lnTo>
                  <a:pt x="927530" y="519859"/>
                </a:lnTo>
                <a:lnTo>
                  <a:pt x="928419" y="516074"/>
                </a:lnTo>
                <a:lnTo>
                  <a:pt x="925624" y="512290"/>
                </a:lnTo>
                <a:close/>
              </a:path>
              <a:path w="3408045" h="711200">
                <a:moveTo>
                  <a:pt x="887387" y="517967"/>
                </a:moveTo>
                <a:lnTo>
                  <a:pt x="875700" y="521751"/>
                </a:lnTo>
                <a:lnTo>
                  <a:pt x="872905" y="522691"/>
                </a:lnTo>
                <a:lnTo>
                  <a:pt x="872016" y="527733"/>
                </a:lnTo>
                <a:lnTo>
                  <a:pt x="874811" y="531517"/>
                </a:lnTo>
                <a:lnTo>
                  <a:pt x="879511" y="533409"/>
                </a:lnTo>
                <a:lnTo>
                  <a:pt x="890309" y="529625"/>
                </a:lnTo>
                <a:lnTo>
                  <a:pt x="893993" y="527733"/>
                </a:lnTo>
                <a:lnTo>
                  <a:pt x="895898" y="522691"/>
                </a:lnTo>
                <a:lnTo>
                  <a:pt x="892087" y="519859"/>
                </a:lnTo>
                <a:lnTo>
                  <a:pt x="887387" y="517967"/>
                </a:lnTo>
                <a:close/>
              </a:path>
              <a:path w="3408045" h="711200">
                <a:moveTo>
                  <a:pt x="853977" y="524901"/>
                </a:moveTo>
                <a:lnTo>
                  <a:pt x="843306" y="527733"/>
                </a:lnTo>
                <a:lnTo>
                  <a:pt x="839495" y="529625"/>
                </a:lnTo>
                <a:lnTo>
                  <a:pt x="838479" y="534362"/>
                </a:lnTo>
                <a:lnTo>
                  <a:pt x="841401" y="538146"/>
                </a:lnTo>
                <a:lnTo>
                  <a:pt x="844195" y="539086"/>
                </a:lnTo>
                <a:lnTo>
                  <a:pt x="857788" y="536254"/>
                </a:lnTo>
                <a:lnTo>
                  <a:pt x="860583" y="534362"/>
                </a:lnTo>
                <a:lnTo>
                  <a:pt x="860583" y="529625"/>
                </a:lnTo>
                <a:lnTo>
                  <a:pt x="858677" y="526793"/>
                </a:lnTo>
                <a:lnTo>
                  <a:pt x="853977" y="524901"/>
                </a:lnTo>
                <a:close/>
              </a:path>
              <a:path w="3408045" h="711200">
                <a:moveTo>
                  <a:pt x="826283" y="533409"/>
                </a:moveTo>
                <a:lnTo>
                  <a:pt x="820567" y="533409"/>
                </a:lnTo>
                <a:lnTo>
                  <a:pt x="810150" y="534362"/>
                </a:lnTo>
                <a:lnTo>
                  <a:pt x="806085" y="538146"/>
                </a:lnTo>
                <a:lnTo>
                  <a:pt x="805069" y="540978"/>
                </a:lnTo>
                <a:lnTo>
                  <a:pt x="807990" y="545703"/>
                </a:lnTo>
                <a:lnTo>
                  <a:pt x="812056" y="545703"/>
                </a:lnTo>
                <a:lnTo>
                  <a:pt x="822472" y="543823"/>
                </a:lnTo>
                <a:lnTo>
                  <a:pt x="827173" y="540978"/>
                </a:lnTo>
                <a:lnTo>
                  <a:pt x="827173" y="538146"/>
                </a:lnTo>
                <a:lnTo>
                  <a:pt x="826283" y="533409"/>
                </a:lnTo>
                <a:close/>
              </a:path>
              <a:path w="3408045" h="711200">
                <a:moveTo>
                  <a:pt x="788046" y="539086"/>
                </a:moveTo>
                <a:lnTo>
                  <a:pt x="776740" y="540978"/>
                </a:lnTo>
                <a:lnTo>
                  <a:pt x="773945" y="543823"/>
                </a:lnTo>
                <a:lnTo>
                  <a:pt x="772040" y="548547"/>
                </a:lnTo>
                <a:lnTo>
                  <a:pt x="773945" y="552332"/>
                </a:lnTo>
                <a:lnTo>
                  <a:pt x="777629" y="552332"/>
                </a:lnTo>
                <a:lnTo>
                  <a:pt x="789062" y="550440"/>
                </a:lnTo>
                <a:lnTo>
                  <a:pt x="793763" y="548547"/>
                </a:lnTo>
                <a:lnTo>
                  <a:pt x="793763" y="543823"/>
                </a:lnTo>
                <a:lnTo>
                  <a:pt x="791857" y="540978"/>
                </a:lnTo>
                <a:lnTo>
                  <a:pt x="788046" y="539086"/>
                </a:lnTo>
                <a:close/>
              </a:path>
              <a:path w="3408045" h="711200">
                <a:moveTo>
                  <a:pt x="754636" y="545703"/>
                </a:moveTo>
                <a:lnTo>
                  <a:pt x="743330" y="548547"/>
                </a:lnTo>
                <a:lnTo>
                  <a:pt x="738630" y="550440"/>
                </a:lnTo>
                <a:lnTo>
                  <a:pt x="738630" y="555164"/>
                </a:lnTo>
                <a:lnTo>
                  <a:pt x="740408" y="558948"/>
                </a:lnTo>
                <a:lnTo>
                  <a:pt x="745235" y="560206"/>
                </a:lnTo>
                <a:lnTo>
                  <a:pt x="755652" y="557056"/>
                </a:lnTo>
                <a:lnTo>
                  <a:pt x="759336" y="555164"/>
                </a:lnTo>
                <a:lnTo>
                  <a:pt x="760352" y="550440"/>
                </a:lnTo>
                <a:lnTo>
                  <a:pt x="757431" y="547595"/>
                </a:lnTo>
                <a:lnTo>
                  <a:pt x="754636" y="545703"/>
                </a:lnTo>
                <a:close/>
              </a:path>
              <a:path w="3408045" h="711200">
                <a:moveTo>
                  <a:pt x="724021" y="553272"/>
                </a:moveTo>
                <a:lnTo>
                  <a:pt x="719320" y="553272"/>
                </a:lnTo>
                <a:lnTo>
                  <a:pt x="708014" y="555164"/>
                </a:lnTo>
                <a:lnTo>
                  <a:pt x="705092" y="558948"/>
                </a:lnTo>
                <a:lnTo>
                  <a:pt x="705092" y="562098"/>
                </a:lnTo>
                <a:lnTo>
                  <a:pt x="706998" y="566835"/>
                </a:lnTo>
                <a:lnTo>
                  <a:pt x="711825" y="566835"/>
                </a:lnTo>
                <a:lnTo>
                  <a:pt x="722115" y="564943"/>
                </a:lnTo>
                <a:lnTo>
                  <a:pt x="725926" y="562098"/>
                </a:lnTo>
                <a:lnTo>
                  <a:pt x="727832" y="557056"/>
                </a:lnTo>
                <a:lnTo>
                  <a:pt x="724021" y="553272"/>
                </a:lnTo>
                <a:close/>
              </a:path>
              <a:path w="3408045" h="711200">
                <a:moveTo>
                  <a:pt x="690610" y="560206"/>
                </a:moveTo>
                <a:lnTo>
                  <a:pt x="685910" y="560206"/>
                </a:lnTo>
                <a:lnTo>
                  <a:pt x="675493" y="562098"/>
                </a:lnTo>
                <a:lnTo>
                  <a:pt x="671682" y="564943"/>
                </a:lnTo>
                <a:lnTo>
                  <a:pt x="670793" y="569667"/>
                </a:lnTo>
                <a:lnTo>
                  <a:pt x="673588" y="573451"/>
                </a:lnTo>
                <a:lnTo>
                  <a:pt x="678288" y="573451"/>
                </a:lnTo>
                <a:lnTo>
                  <a:pt x="689721" y="571559"/>
                </a:lnTo>
                <a:lnTo>
                  <a:pt x="692516" y="567775"/>
                </a:lnTo>
                <a:lnTo>
                  <a:pt x="693532" y="564943"/>
                </a:lnTo>
                <a:lnTo>
                  <a:pt x="690610" y="560206"/>
                </a:lnTo>
                <a:close/>
              </a:path>
              <a:path w="3408045" h="711200">
                <a:moveTo>
                  <a:pt x="653389" y="566835"/>
                </a:moveTo>
                <a:lnTo>
                  <a:pt x="642083" y="569667"/>
                </a:lnTo>
                <a:lnTo>
                  <a:pt x="639288" y="571559"/>
                </a:lnTo>
                <a:lnTo>
                  <a:pt x="637383" y="576283"/>
                </a:lnTo>
                <a:lnTo>
                  <a:pt x="640178" y="579128"/>
                </a:lnTo>
                <a:lnTo>
                  <a:pt x="644878" y="581020"/>
                </a:lnTo>
                <a:lnTo>
                  <a:pt x="656311" y="578176"/>
                </a:lnTo>
                <a:lnTo>
                  <a:pt x="659106" y="576283"/>
                </a:lnTo>
                <a:lnTo>
                  <a:pt x="659106" y="571559"/>
                </a:lnTo>
                <a:lnTo>
                  <a:pt x="658217" y="567775"/>
                </a:lnTo>
                <a:lnTo>
                  <a:pt x="653389" y="566835"/>
                </a:lnTo>
                <a:close/>
              </a:path>
              <a:path w="3408045" h="711200">
                <a:moveTo>
                  <a:pt x="619979" y="573451"/>
                </a:moveTo>
                <a:lnTo>
                  <a:pt x="608673" y="576283"/>
                </a:lnTo>
                <a:lnTo>
                  <a:pt x="605751" y="578176"/>
                </a:lnTo>
                <a:lnTo>
                  <a:pt x="603973" y="582913"/>
                </a:lnTo>
                <a:lnTo>
                  <a:pt x="606768" y="585745"/>
                </a:lnTo>
                <a:lnTo>
                  <a:pt x="610579" y="587637"/>
                </a:lnTo>
                <a:lnTo>
                  <a:pt x="620995" y="585745"/>
                </a:lnTo>
                <a:lnTo>
                  <a:pt x="625950" y="582913"/>
                </a:lnTo>
                <a:lnTo>
                  <a:pt x="625950" y="578176"/>
                </a:lnTo>
                <a:lnTo>
                  <a:pt x="625061" y="574391"/>
                </a:lnTo>
                <a:lnTo>
                  <a:pt x="619979" y="573451"/>
                </a:lnTo>
                <a:close/>
              </a:path>
              <a:path w="3408045" h="711200">
                <a:moveTo>
                  <a:pt x="591650" y="581020"/>
                </a:moveTo>
                <a:lnTo>
                  <a:pt x="586823" y="581020"/>
                </a:lnTo>
                <a:lnTo>
                  <a:pt x="575263" y="582913"/>
                </a:lnTo>
                <a:lnTo>
                  <a:pt x="572341" y="585745"/>
                </a:lnTo>
                <a:lnTo>
                  <a:pt x="570436" y="588589"/>
                </a:lnTo>
                <a:lnTo>
                  <a:pt x="574247" y="593314"/>
                </a:lnTo>
                <a:lnTo>
                  <a:pt x="577169" y="593314"/>
                </a:lnTo>
                <a:lnTo>
                  <a:pt x="587839" y="592374"/>
                </a:lnTo>
                <a:lnTo>
                  <a:pt x="592540" y="588589"/>
                </a:lnTo>
                <a:lnTo>
                  <a:pt x="592540" y="585745"/>
                </a:lnTo>
                <a:lnTo>
                  <a:pt x="591650" y="581020"/>
                </a:lnTo>
                <a:close/>
              </a:path>
              <a:path w="3408045" h="711200">
                <a:moveTo>
                  <a:pt x="553413" y="587637"/>
                </a:moveTo>
                <a:lnTo>
                  <a:pt x="541726" y="588589"/>
                </a:lnTo>
                <a:lnTo>
                  <a:pt x="537026" y="592374"/>
                </a:lnTo>
                <a:lnTo>
                  <a:pt x="537026" y="597416"/>
                </a:lnTo>
                <a:lnTo>
                  <a:pt x="538931" y="600248"/>
                </a:lnTo>
                <a:lnTo>
                  <a:pt x="543631" y="602140"/>
                </a:lnTo>
                <a:lnTo>
                  <a:pt x="555319" y="599308"/>
                </a:lnTo>
                <a:lnTo>
                  <a:pt x="558240" y="597416"/>
                </a:lnTo>
                <a:lnTo>
                  <a:pt x="559130" y="592374"/>
                </a:lnTo>
                <a:lnTo>
                  <a:pt x="556335" y="588589"/>
                </a:lnTo>
                <a:lnTo>
                  <a:pt x="553413" y="587637"/>
                </a:lnTo>
                <a:close/>
              </a:path>
              <a:path w="3408045" h="711200">
                <a:moveTo>
                  <a:pt x="520003" y="593314"/>
                </a:moveTo>
                <a:lnTo>
                  <a:pt x="508316" y="597416"/>
                </a:lnTo>
                <a:lnTo>
                  <a:pt x="503616" y="599308"/>
                </a:lnTo>
                <a:lnTo>
                  <a:pt x="503616" y="604032"/>
                </a:lnTo>
                <a:lnTo>
                  <a:pt x="505521" y="606864"/>
                </a:lnTo>
                <a:lnTo>
                  <a:pt x="510221" y="608756"/>
                </a:lnTo>
                <a:lnTo>
                  <a:pt x="521908" y="604972"/>
                </a:lnTo>
                <a:lnTo>
                  <a:pt x="524703" y="604032"/>
                </a:lnTo>
                <a:lnTo>
                  <a:pt x="526609" y="599308"/>
                </a:lnTo>
                <a:lnTo>
                  <a:pt x="522925" y="595523"/>
                </a:lnTo>
                <a:lnTo>
                  <a:pt x="520003" y="593314"/>
                </a:lnTo>
                <a:close/>
              </a:path>
              <a:path w="3408045" h="711200">
                <a:moveTo>
                  <a:pt x="490404" y="602140"/>
                </a:moveTo>
                <a:lnTo>
                  <a:pt x="485704" y="602140"/>
                </a:lnTo>
                <a:lnTo>
                  <a:pt x="474016" y="604032"/>
                </a:lnTo>
                <a:lnTo>
                  <a:pt x="471095" y="606864"/>
                </a:lnTo>
                <a:lnTo>
                  <a:pt x="471095" y="610649"/>
                </a:lnTo>
                <a:lnTo>
                  <a:pt x="472111" y="614433"/>
                </a:lnTo>
                <a:lnTo>
                  <a:pt x="477192" y="614433"/>
                </a:lnTo>
                <a:lnTo>
                  <a:pt x="488498" y="613493"/>
                </a:lnTo>
                <a:lnTo>
                  <a:pt x="491293" y="610649"/>
                </a:lnTo>
                <a:lnTo>
                  <a:pt x="493199" y="604972"/>
                </a:lnTo>
                <a:lnTo>
                  <a:pt x="490404" y="602140"/>
                </a:lnTo>
                <a:close/>
              </a:path>
              <a:path w="3408045" h="711200">
                <a:moveTo>
                  <a:pt x="452166" y="608756"/>
                </a:moveTo>
                <a:lnTo>
                  <a:pt x="440860" y="610649"/>
                </a:lnTo>
                <a:lnTo>
                  <a:pt x="437685" y="613493"/>
                </a:lnTo>
                <a:lnTo>
                  <a:pt x="435779" y="618218"/>
                </a:lnTo>
                <a:lnTo>
                  <a:pt x="438955" y="621062"/>
                </a:lnTo>
                <a:lnTo>
                  <a:pt x="443655" y="621062"/>
                </a:lnTo>
                <a:lnTo>
                  <a:pt x="455088" y="619170"/>
                </a:lnTo>
                <a:lnTo>
                  <a:pt x="457883" y="616325"/>
                </a:lnTo>
                <a:lnTo>
                  <a:pt x="457883" y="613493"/>
                </a:lnTo>
                <a:lnTo>
                  <a:pt x="456994" y="610649"/>
                </a:lnTo>
                <a:lnTo>
                  <a:pt x="452166" y="608756"/>
                </a:lnTo>
                <a:close/>
              </a:path>
              <a:path w="3408045" h="711200">
                <a:moveTo>
                  <a:pt x="418756" y="614433"/>
                </a:moveTo>
                <a:lnTo>
                  <a:pt x="404656" y="619170"/>
                </a:lnTo>
                <a:lnTo>
                  <a:pt x="402750" y="624834"/>
                </a:lnTo>
                <a:lnTo>
                  <a:pt x="406561" y="627679"/>
                </a:lnTo>
                <a:lnTo>
                  <a:pt x="409356" y="629571"/>
                </a:lnTo>
                <a:lnTo>
                  <a:pt x="421678" y="625786"/>
                </a:lnTo>
                <a:lnTo>
                  <a:pt x="424473" y="624834"/>
                </a:lnTo>
                <a:lnTo>
                  <a:pt x="424473" y="619170"/>
                </a:lnTo>
                <a:lnTo>
                  <a:pt x="423584" y="616325"/>
                </a:lnTo>
                <a:lnTo>
                  <a:pt x="418756" y="614433"/>
                </a:lnTo>
                <a:close/>
              </a:path>
              <a:path w="3408045" h="711200">
                <a:moveTo>
                  <a:pt x="390047" y="622942"/>
                </a:moveTo>
                <a:lnTo>
                  <a:pt x="385346" y="622942"/>
                </a:lnTo>
                <a:lnTo>
                  <a:pt x="374015" y="624834"/>
                </a:lnTo>
                <a:lnTo>
                  <a:pt x="371182" y="627679"/>
                </a:lnTo>
                <a:lnTo>
                  <a:pt x="369289" y="630828"/>
                </a:lnTo>
                <a:lnTo>
                  <a:pt x="373075" y="636505"/>
                </a:lnTo>
                <a:lnTo>
                  <a:pt x="375908" y="636505"/>
                </a:lnTo>
                <a:lnTo>
                  <a:pt x="387252" y="633673"/>
                </a:lnTo>
                <a:lnTo>
                  <a:pt x="391063" y="630828"/>
                </a:lnTo>
                <a:lnTo>
                  <a:pt x="391063" y="625786"/>
                </a:lnTo>
                <a:lnTo>
                  <a:pt x="390047" y="622942"/>
                </a:lnTo>
                <a:close/>
              </a:path>
              <a:path w="3408045" h="711200">
                <a:moveTo>
                  <a:pt x="354782" y="629571"/>
                </a:moveTo>
                <a:lnTo>
                  <a:pt x="351949" y="629571"/>
                </a:lnTo>
                <a:lnTo>
                  <a:pt x="340592" y="630828"/>
                </a:lnTo>
                <a:lnTo>
                  <a:pt x="337746" y="633673"/>
                </a:lnTo>
                <a:lnTo>
                  <a:pt x="335866" y="637445"/>
                </a:lnTo>
                <a:lnTo>
                  <a:pt x="337746" y="642182"/>
                </a:lnTo>
                <a:lnTo>
                  <a:pt x="342485" y="642182"/>
                </a:lnTo>
                <a:lnTo>
                  <a:pt x="353842" y="640289"/>
                </a:lnTo>
                <a:lnTo>
                  <a:pt x="358567" y="637445"/>
                </a:lnTo>
                <a:lnTo>
                  <a:pt x="358567" y="633673"/>
                </a:lnTo>
                <a:lnTo>
                  <a:pt x="354782" y="629571"/>
                </a:lnTo>
                <a:close/>
              </a:path>
              <a:path w="3408045" h="711200">
                <a:moveTo>
                  <a:pt x="318513" y="636505"/>
                </a:moveTo>
                <a:lnTo>
                  <a:pt x="303384" y="640289"/>
                </a:lnTo>
                <a:lnTo>
                  <a:pt x="303384" y="645014"/>
                </a:lnTo>
                <a:lnTo>
                  <a:pt x="304324" y="648798"/>
                </a:lnTo>
                <a:lnTo>
                  <a:pt x="309049" y="650690"/>
                </a:lnTo>
                <a:lnTo>
                  <a:pt x="320406" y="646906"/>
                </a:lnTo>
                <a:lnTo>
                  <a:pt x="323252" y="645014"/>
                </a:lnTo>
                <a:lnTo>
                  <a:pt x="325145" y="640289"/>
                </a:lnTo>
                <a:lnTo>
                  <a:pt x="322299" y="637445"/>
                </a:lnTo>
                <a:lnTo>
                  <a:pt x="318513" y="636505"/>
                </a:lnTo>
                <a:close/>
              </a:path>
              <a:path w="3408045" h="711200">
                <a:moveTo>
                  <a:pt x="284138" y="642182"/>
                </a:moveTo>
                <a:lnTo>
                  <a:pt x="272794" y="645014"/>
                </a:lnTo>
                <a:lnTo>
                  <a:pt x="269948" y="646906"/>
                </a:lnTo>
                <a:lnTo>
                  <a:pt x="269948" y="651630"/>
                </a:lnTo>
                <a:lnTo>
                  <a:pt x="271841" y="655415"/>
                </a:lnTo>
                <a:lnTo>
                  <a:pt x="275626" y="656367"/>
                </a:lnTo>
                <a:lnTo>
                  <a:pt x="286983" y="653522"/>
                </a:lnTo>
                <a:lnTo>
                  <a:pt x="290134" y="651630"/>
                </a:lnTo>
                <a:lnTo>
                  <a:pt x="292027" y="646906"/>
                </a:lnTo>
                <a:lnTo>
                  <a:pt x="288876" y="644074"/>
                </a:lnTo>
                <a:lnTo>
                  <a:pt x="284138" y="642182"/>
                </a:lnTo>
                <a:close/>
              </a:path>
              <a:path w="3408045" h="711200">
                <a:moveTo>
                  <a:pt x="255758" y="650690"/>
                </a:moveTo>
                <a:lnTo>
                  <a:pt x="250715" y="650690"/>
                </a:lnTo>
                <a:lnTo>
                  <a:pt x="239358" y="651630"/>
                </a:lnTo>
                <a:lnTo>
                  <a:pt x="236525" y="655415"/>
                </a:lnTo>
                <a:lnTo>
                  <a:pt x="234632" y="658259"/>
                </a:lnTo>
                <a:lnTo>
                  <a:pt x="238418" y="662984"/>
                </a:lnTo>
                <a:lnTo>
                  <a:pt x="243144" y="662984"/>
                </a:lnTo>
                <a:lnTo>
                  <a:pt x="253865" y="661091"/>
                </a:lnTo>
                <a:lnTo>
                  <a:pt x="257651" y="658259"/>
                </a:lnTo>
                <a:lnTo>
                  <a:pt x="258604" y="655415"/>
                </a:lnTo>
                <a:lnTo>
                  <a:pt x="255758" y="650690"/>
                </a:lnTo>
                <a:close/>
              </a:path>
              <a:path w="3408045" h="711200">
                <a:moveTo>
                  <a:pt x="217597" y="656367"/>
                </a:moveTo>
                <a:lnTo>
                  <a:pt x="205935" y="658259"/>
                </a:lnTo>
                <a:lnTo>
                  <a:pt x="203090" y="661091"/>
                </a:lnTo>
                <a:lnTo>
                  <a:pt x="202150" y="666133"/>
                </a:lnTo>
                <a:lnTo>
                  <a:pt x="204983" y="669918"/>
                </a:lnTo>
                <a:lnTo>
                  <a:pt x="209721" y="669918"/>
                </a:lnTo>
                <a:lnTo>
                  <a:pt x="220443" y="668025"/>
                </a:lnTo>
                <a:lnTo>
                  <a:pt x="223276" y="666133"/>
                </a:lnTo>
                <a:lnTo>
                  <a:pt x="223276" y="661091"/>
                </a:lnTo>
                <a:lnTo>
                  <a:pt x="222335" y="658259"/>
                </a:lnTo>
                <a:lnTo>
                  <a:pt x="217597" y="656367"/>
                </a:lnTo>
                <a:close/>
              </a:path>
              <a:path w="3408045" h="711200">
                <a:moveTo>
                  <a:pt x="184174" y="662984"/>
                </a:moveTo>
                <a:lnTo>
                  <a:pt x="173453" y="666133"/>
                </a:lnTo>
                <a:lnTo>
                  <a:pt x="169667" y="668025"/>
                </a:lnTo>
                <a:lnTo>
                  <a:pt x="167774" y="672762"/>
                </a:lnTo>
                <a:lnTo>
                  <a:pt x="171560" y="676547"/>
                </a:lnTo>
                <a:lnTo>
                  <a:pt x="174393" y="677487"/>
                </a:lnTo>
                <a:lnTo>
                  <a:pt x="186067" y="674655"/>
                </a:lnTo>
                <a:lnTo>
                  <a:pt x="190793" y="672762"/>
                </a:lnTo>
                <a:lnTo>
                  <a:pt x="190793" y="668025"/>
                </a:lnTo>
                <a:lnTo>
                  <a:pt x="188900" y="664876"/>
                </a:lnTo>
                <a:lnTo>
                  <a:pt x="184174" y="662984"/>
                </a:lnTo>
                <a:close/>
              </a:path>
              <a:path w="3408045" h="711200">
                <a:moveTo>
                  <a:pt x="155477" y="670870"/>
                </a:moveTo>
                <a:lnTo>
                  <a:pt x="150751" y="670870"/>
                </a:lnTo>
                <a:lnTo>
                  <a:pt x="140030" y="672762"/>
                </a:lnTo>
                <a:lnTo>
                  <a:pt x="136244" y="676547"/>
                </a:lnTo>
                <a:lnTo>
                  <a:pt x="135291" y="679379"/>
                </a:lnTo>
                <a:lnTo>
                  <a:pt x="138137" y="684103"/>
                </a:lnTo>
                <a:lnTo>
                  <a:pt x="140970" y="684103"/>
                </a:lnTo>
                <a:lnTo>
                  <a:pt x="152644" y="682211"/>
                </a:lnTo>
                <a:lnTo>
                  <a:pt x="157370" y="679379"/>
                </a:lnTo>
                <a:lnTo>
                  <a:pt x="157370" y="674655"/>
                </a:lnTo>
                <a:lnTo>
                  <a:pt x="155477" y="670870"/>
                </a:lnTo>
                <a:close/>
              </a:path>
              <a:path w="3408045" h="711200">
                <a:moveTo>
                  <a:pt x="121102" y="677487"/>
                </a:moveTo>
                <a:lnTo>
                  <a:pt x="118269" y="677487"/>
                </a:lnTo>
                <a:lnTo>
                  <a:pt x="106912" y="679379"/>
                </a:lnTo>
                <a:lnTo>
                  <a:pt x="101869" y="682211"/>
                </a:lnTo>
                <a:lnTo>
                  <a:pt x="101869" y="686948"/>
                </a:lnTo>
                <a:lnTo>
                  <a:pt x="103761" y="690732"/>
                </a:lnTo>
                <a:lnTo>
                  <a:pt x="107852" y="690732"/>
                </a:lnTo>
                <a:lnTo>
                  <a:pt x="119209" y="688840"/>
                </a:lnTo>
                <a:lnTo>
                  <a:pt x="122054" y="685056"/>
                </a:lnTo>
                <a:lnTo>
                  <a:pt x="123934" y="682211"/>
                </a:lnTo>
                <a:lnTo>
                  <a:pt x="121102" y="677487"/>
                </a:lnTo>
                <a:close/>
              </a:path>
              <a:path w="3408045" h="711200">
                <a:moveTo>
                  <a:pt x="83893" y="684103"/>
                </a:moveTo>
                <a:lnTo>
                  <a:pt x="71596" y="686948"/>
                </a:lnTo>
                <a:lnTo>
                  <a:pt x="68751" y="688840"/>
                </a:lnTo>
                <a:lnTo>
                  <a:pt x="68751" y="693564"/>
                </a:lnTo>
                <a:lnTo>
                  <a:pt x="69703" y="696409"/>
                </a:lnTo>
                <a:lnTo>
                  <a:pt x="75382" y="698301"/>
                </a:lnTo>
                <a:lnTo>
                  <a:pt x="85786" y="695457"/>
                </a:lnTo>
                <a:lnTo>
                  <a:pt x="89572" y="693564"/>
                </a:lnTo>
                <a:lnTo>
                  <a:pt x="90512" y="688840"/>
                </a:lnTo>
                <a:lnTo>
                  <a:pt x="87679" y="685056"/>
                </a:lnTo>
                <a:lnTo>
                  <a:pt x="83893" y="684103"/>
                </a:lnTo>
                <a:close/>
              </a:path>
              <a:path w="3408045" h="711200">
                <a:moveTo>
                  <a:pt x="49518" y="690732"/>
                </a:moveTo>
                <a:lnTo>
                  <a:pt x="38161" y="693564"/>
                </a:lnTo>
                <a:lnTo>
                  <a:pt x="35328" y="695457"/>
                </a:lnTo>
                <a:lnTo>
                  <a:pt x="35328" y="700181"/>
                </a:lnTo>
                <a:lnTo>
                  <a:pt x="37221" y="703343"/>
                </a:lnTo>
                <a:lnTo>
                  <a:pt x="41946" y="705235"/>
                </a:lnTo>
                <a:lnTo>
                  <a:pt x="52350" y="703343"/>
                </a:lnTo>
                <a:lnTo>
                  <a:pt x="56136" y="700181"/>
                </a:lnTo>
                <a:lnTo>
                  <a:pt x="57089" y="695457"/>
                </a:lnTo>
                <a:lnTo>
                  <a:pt x="54243" y="691672"/>
                </a:lnTo>
                <a:lnTo>
                  <a:pt x="49518" y="690732"/>
                </a:lnTo>
                <a:close/>
              </a:path>
              <a:path w="3408045" h="711200">
                <a:moveTo>
                  <a:pt x="20820" y="698301"/>
                </a:moveTo>
                <a:lnTo>
                  <a:pt x="16095" y="698301"/>
                </a:lnTo>
                <a:lnTo>
                  <a:pt x="5678" y="700181"/>
                </a:lnTo>
                <a:lnTo>
                  <a:pt x="1892" y="703343"/>
                </a:lnTo>
                <a:lnTo>
                  <a:pt x="0" y="706175"/>
                </a:lnTo>
                <a:lnTo>
                  <a:pt x="3785" y="710912"/>
                </a:lnTo>
                <a:lnTo>
                  <a:pt x="8524" y="710912"/>
                </a:lnTo>
                <a:lnTo>
                  <a:pt x="19868" y="709960"/>
                </a:lnTo>
                <a:lnTo>
                  <a:pt x="22713" y="706175"/>
                </a:lnTo>
                <a:lnTo>
                  <a:pt x="22713" y="703343"/>
                </a:lnTo>
                <a:lnTo>
                  <a:pt x="20820" y="6983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9" name="object 71"/>
          <p:cNvSpPr/>
          <p:nvPr/>
        </p:nvSpPr>
        <p:spPr>
          <a:xfrm>
            <a:off x="2394390" y="4888654"/>
            <a:ext cx="3409391" cy="947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0" name="object 72"/>
          <p:cNvSpPr/>
          <p:nvPr/>
        </p:nvSpPr>
        <p:spPr>
          <a:xfrm>
            <a:off x="4417143" y="2461243"/>
            <a:ext cx="1946275" cy="904875"/>
          </a:xfrm>
          <a:custGeom>
            <a:avLst/>
            <a:gdLst/>
            <a:ahLst/>
            <a:cxnLst/>
            <a:rect l="l" t="t" r="r" b="b"/>
            <a:pathLst>
              <a:path w="1946275" h="904875">
                <a:moveTo>
                  <a:pt x="0" y="904467"/>
                </a:moveTo>
                <a:lnTo>
                  <a:pt x="0" y="904467"/>
                </a:lnTo>
                <a:lnTo>
                  <a:pt x="1945662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1" name="object 73"/>
          <p:cNvSpPr/>
          <p:nvPr/>
        </p:nvSpPr>
        <p:spPr>
          <a:xfrm>
            <a:off x="4371410" y="2456163"/>
            <a:ext cx="848360" cy="845819"/>
          </a:xfrm>
          <a:custGeom>
            <a:avLst/>
            <a:gdLst/>
            <a:ahLst/>
            <a:cxnLst/>
            <a:rect l="l" t="t" r="r" b="b"/>
            <a:pathLst>
              <a:path w="848360" h="845820">
                <a:moveTo>
                  <a:pt x="0" y="845541"/>
                </a:moveTo>
                <a:lnTo>
                  <a:pt x="0" y="845541"/>
                </a:lnTo>
                <a:lnTo>
                  <a:pt x="848210" y="0"/>
                </a:lnTo>
              </a:path>
            </a:pathLst>
          </a:custGeom>
          <a:ln w="1040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2" name="object 74"/>
          <p:cNvSpPr/>
          <p:nvPr/>
        </p:nvSpPr>
        <p:spPr>
          <a:xfrm>
            <a:off x="3779810" y="3131148"/>
            <a:ext cx="643255" cy="779145"/>
          </a:xfrm>
          <a:custGeom>
            <a:avLst/>
            <a:gdLst/>
            <a:ahLst/>
            <a:cxnLst/>
            <a:rect l="l" t="t" r="r" b="b"/>
            <a:pathLst>
              <a:path w="643254" h="779145">
                <a:moveTo>
                  <a:pt x="322540" y="0"/>
                </a:moveTo>
                <a:lnTo>
                  <a:pt x="355061" y="0"/>
                </a:lnTo>
                <a:lnTo>
                  <a:pt x="416800" y="16128"/>
                </a:lnTo>
                <a:lnTo>
                  <a:pt x="477141" y="46734"/>
                </a:lnTo>
                <a:lnTo>
                  <a:pt x="549678" y="112645"/>
                </a:lnTo>
                <a:lnTo>
                  <a:pt x="591600" y="170556"/>
                </a:lnTo>
                <a:lnTo>
                  <a:pt x="621199" y="239388"/>
                </a:lnTo>
                <a:lnTo>
                  <a:pt x="628821" y="273677"/>
                </a:lnTo>
                <a:lnTo>
                  <a:pt x="640127" y="311902"/>
                </a:lnTo>
                <a:lnTo>
                  <a:pt x="642922" y="347207"/>
                </a:lnTo>
                <a:lnTo>
                  <a:pt x="642922" y="427596"/>
                </a:lnTo>
                <a:lnTo>
                  <a:pt x="640127" y="469505"/>
                </a:lnTo>
                <a:lnTo>
                  <a:pt x="628821" y="504810"/>
                </a:lnTo>
                <a:lnTo>
                  <a:pt x="621199" y="538210"/>
                </a:lnTo>
                <a:lnTo>
                  <a:pt x="605701" y="574404"/>
                </a:lnTo>
                <a:lnTo>
                  <a:pt x="572290" y="635616"/>
                </a:lnTo>
                <a:lnTo>
                  <a:pt x="503946" y="712830"/>
                </a:lnTo>
                <a:lnTo>
                  <a:pt x="446526" y="747246"/>
                </a:lnTo>
                <a:lnTo>
                  <a:pt x="386312" y="769978"/>
                </a:lnTo>
                <a:lnTo>
                  <a:pt x="355061" y="778741"/>
                </a:lnTo>
                <a:lnTo>
                  <a:pt x="291925" y="778741"/>
                </a:lnTo>
                <a:lnTo>
                  <a:pt x="196395" y="747246"/>
                </a:lnTo>
                <a:lnTo>
                  <a:pt x="143168" y="712830"/>
                </a:lnTo>
                <a:lnTo>
                  <a:pt x="93624" y="665841"/>
                </a:lnTo>
                <a:lnTo>
                  <a:pt x="56403" y="604121"/>
                </a:lnTo>
                <a:lnTo>
                  <a:pt x="36204" y="574404"/>
                </a:lnTo>
                <a:lnTo>
                  <a:pt x="14100" y="504810"/>
                </a:lnTo>
                <a:lnTo>
                  <a:pt x="6605" y="469505"/>
                </a:lnTo>
                <a:lnTo>
                  <a:pt x="0" y="427596"/>
                </a:lnTo>
                <a:lnTo>
                  <a:pt x="0" y="347207"/>
                </a:lnTo>
                <a:lnTo>
                  <a:pt x="6605" y="311902"/>
                </a:lnTo>
                <a:lnTo>
                  <a:pt x="14100" y="273677"/>
                </a:lnTo>
                <a:lnTo>
                  <a:pt x="36204" y="204083"/>
                </a:lnTo>
                <a:lnTo>
                  <a:pt x="56403" y="170556"/>
                </a:lnTo>
                <a:lnTo>
                  <a:pt x="71520" y="143124"/>
                </a:lnTo>
                <a:lnTo>
                  <a:pt x="117252" y="87754"/>
                </a:lnTo>
                <a:lnTo>
                  <a:pt x="196395" y="27431"/>
                </a:lnTo>
                <a:lnTo>
                  <a:pt x="256609" y="7619"/>
                </a:lnTo>
                <a:lnTo>
                  <a:pt x="291925" y="0"/>
                </a:lnTo>
                <a:lnTo>
                  <a:pt x="322540" y="0"/>
                </a:lnTo>
                <a:close/>
              </a:path>
            </a:pathLst>
          </a:custGeom>
          <a:ln w="179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3" name="object 75"/>
          <p:cNvSpPr/>
          <p:nvPr/>
        </p:nvSpPr>
        <p:spPr>
          <a:xfrm>
            <a:off x="3779810" y="3123274"/>
            <a:ext cx="647065" cy="791845"/>
          </a:xfrm>
          <a:custGeom>
            <a:avLst/>
            <a:gdLst/>
            <a:ahLst/>
            <a:cxnLst/>
            <a:rect l="l" t="t" r="r" b="b"/>
            <a:pathLst>
              <a:path w="647064" h="791845">
                <a:moveTo>
                  <a:pt x="323557" y="0"/>
                </a:moveTo>
                <a:lnTo>
                  <a:pt x="258515" y="7873"/>
                </a:lnTo>
                <a:lnTo>
                  <a:pt x="198301" y="29717"/>
                </a:lnTo>
                <a:lnTo>
                  <a:pt x="143168" y="66927"/>
                </a:lnTo>
                <a:lnTo>
                  <a:pt x="95530" y="115693"/>
                </a:lnTo>
                <a:lnTo>
                  <a:pt x="56403" y="172841"/>
                </a:lnTo>
                <a:lnTo>
                  <a:pt x="25788" y="240531"/>
                </a:lnTo>
                <a:lnTo>
                  <a:pt x="14100" y="277740"/>
                </a:lnTo>
                <a:lnTo>
                  <a:pt x="1778" y="355081"/>
                </a:lnTo>
                <a:lnTo>
                  <a:pt x="0" y="395339"/>
                </a:lnTo>
                <a:lnTo>
                  <a:pt x="1778" y="435470"/>
                </a:lnTo>
                <a:lnTo>
                  <a:pt x="6605" y="474458"/>
                </a:lnTo>
                <a:lnTo>
                  <a:pt x="14100" y="512684"/>
                </a:lnTo>
                <a:lnTo>
                  <a:pt x="40015" y="583294"/>
                </a:lnTo>
                <a:lnTo>
                  <a:pt x="74315" y="646284"/>
                </a:lnTo>
                <a:lnTo>
                  <a:pt x="117252" y="699622"/>
                </a:lnTo>
                <a:lnTo>
                  <a:pt x="169972" y="742420"/>
                </a:lnTo>
                <a:lnTo>
                  <a:pt x="227010" y="773026"/>
                </a:lnTo>
                <a:lnTo>
                  <a:pt x="290020" y="787504"/>
                </a:lnTo>
                <a:lnTo>
                  <a:pt x="323557" y="791313"/>
                </a:lnTo>
                <a:lnTo>
                  <a:pt x="356967" y="787504"/>
                </a:lnTo>
                <a:lnTo>
                  <a:pt x="419722" y="773026"/>
                </a:lnTo>
                <a:lnTo>
                  <a:pt x="477141" y="742420"/>
                </a:lnTo>
                <a:lnTo>
                  <a:pt x="529480" y="699622"/>
                </a:lnTo>
                <a:lnTo>
                  <a:pt x="572290" y="646284"/>
                </a:lnTo>
                <a:lnTo>
                  <a:pt x="606717" y="583294"/>
                </a:lnTo>
                <a:lnTo>
                  <a:pt x="621199" y="547989"/>
                </a:lnTo>
                <a:lnTo>
                  <a:pt x="640127" y="474458"/>
                </a:lnTo>
                <a:lnTo>
                  <a:pt x="644827" y="435470"/>
                </a:lnTo>
                <a:lnTo>
                  <a:pt x="646733" y="395339"/>
                </a:lnTo>
                <a:lnTo>
                  <a:pt x="644827" y="355081"/>
                </a:lnTo>
                <a:lnTo>
                  <a:pt x="640127" y="314950"/>
                </a:lnTo>
                <a:lnTo>
                  <a:pt x="631616" y="277740"/>
                </a:lnTo>
                <a:lnTo>
                  <a:pt x="621199" y="240531"/>
                </a:lnTo>
                <a:lnTo>
                  <a:pt x="591600" y="172841"/>
                </a:lnTo>
                <a:lnTo>
                  <a:pt x="551457" y="115693"/>
                </a:lnTo>
                <a:lnTo>
                  <a:pt x="503946" y="66927"/>
                </a:lnTo>
                <a:lnTo>
                  <a:pt x="448432" y="29717"/>
                </a:lnTo>
                <a:lnTo>
                  <a:pt x="388471" y="7873"/>
                </a:lnTo>
                <a:lnTo>
                  <a:pt x="323557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4" name="object 76"/>
          <p:cNvSpPr/>
          <p:nvPr/>
        </p:nvSpPr>
        <p:spPr>
          <a:xfrm>
            <a:off x="3779810" y="3123274"/>
            <a:ext cx="647065" cy="791845"/>
          </a:xfrm>
          <a:custGeom>
            <a:avLst/>
            <a:gdLst/>
            <a:ahLst/>
            <a:cxnLst/>
            <a:rect l="l" t="t" r="r" b="b"/>
            <a:pathLst>
              <a:path w="647064" h="791845">
                <a:moveTo>
                  <a:pt x="0" y="395339"/>
                </a:moveTo>
                <a:lnTo>
                  <a:pt x="1778" y="355081"/>
                </a:lnTo>
                <a:lnTo>
                  <a:pt x="6605" y="314950"/>
                </a:lnTo>
                <a:lnTo>
                  <a:pt x="25788" y="240531"/>
                </a:lnTo>
                <a:lnTo>
                  <a:pt x="56403" y="172841"/>
                </a:lnTo>
                <a:lnTo>
                  <a:pt x="95530" y="115693"/>
                </a:lnTo>
                <a:lnTo>
                  <a:pt x="143168" y="66927"/>
                </a:lnTo>
                <a:lnTo>
                  <a:pt x="198301" y="29717"/>
                </a:lnTo>
                <a:lnTo>
                  <a:pt x="258515" y="7873"/>
                </a:lnTo>
                <a:lnTo>
                  <a:pt x="323557" y="0"/>
                </a:lnTo>
                <a:lnTo>
                  <a:pt x="356967" y="1015"/>
                </a:lnTo>
                <a:lnTo>
                  <a:pt x="419722" y="17398"/>
                </a:lnTo>
                <a:lnTo>
                  <a:pt x="477141" y="48004"/>
                </a:lnTo>
                <a:lnTo>
                  <a:pt x="529480" y="89913"/>
                </a:lnTo>
                <a:lnTo>
                  <a:pt x="572290" y="142235"/>
                </a:lnTo>
                <a:lnTo>
                  <a:pt x="606717" y="207130"/>
                </a:lnTo>
                <a:lnTo>
                  <a:pt x="631616" y="277740"/>
                </a:lnTo>
                <a:lnTo>
                  <a:pt x="640127" y="314950"/>
                </a:lnTo>
                <a:lnTo>
                  <a:pt x="644827" y="355081"/>
                </a:lnTo>
                <a:lnTo>
                  <a:pt x="646733" y="395339"/>
                </a:lnTo>
                <a:lnTo>
                  <a:pt x="644827" y="435470"/>
                </a:lnTo>
                <a:lnTo>
                  <a:pt x="640127" y="474458"/>
                </a:lnTo>
                <a:lnTo>
                  <a:pt x="631616" y="512684"/>
                </a:lnTo>
                <a:lnTo>
                  <a:pt x="606717" y="583294"/>
                </a:lnTo>
                <a:lnTo>
                  <a:pt x="572290" y="646284"/>
                </a:lnTo>
                <a:lnTo>
                  <a:pt x="529480" y="699622"/>
                </a:lnTo>
                <a:lnTo>
                  <a:pt x="477141" y="742420"/>
                </a:lnTo>
                <a:lnTo>
                  <a:pt x="419722" y="773026"/>
                </a:lnTo>
                <a:lnTo>
                  <a:pt x="356967" y="787504"/>
                </a:lnTo>
                <a:lnTo>
                  <a:pt x="323557" y="791313"/>
                </a:lnTo>
                <a:lnTo>
                  <a:pt x="290020" y="787504"/>
                </a:lnTo>
                <a:lnTo>
                  <a:pt x="227010" y="773026"/>
                </a:lnTo>
                <a:lnTo>
                  <a:pt x="169972" y="742420"/>
                </a:lnTo>
                <a:lnTo>
                  <a:pt x="117252" y="699622"/>
                </a:lnTo>
                <a:lnTo>
                  <a:pt x="74315" y="646284"/>
                </a:lnTo>
                <a:lnTo>
                  <a:pt x="40015" y="583294"/>
                </a:lnTo>
                <a:lnTo>
                  <a:pt x="14100" y="512684"/>
                </a:lnTo>
                <a:lnTo>
                  <a:pt x="6605" y="474458"/>
                </a:lnTo>
                <a:lnTo>
                  <a:pt x="1778" y="435470"/>
                </a:lnTo>
                <a:lnTo>
                  <a:pt x="0" y="395339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5" name="object 77"/>
          <p:cNvSpPr/>
          <p:nvPr/>
        </p:nvSpPr>
        <p:spPr>
          <a:xfrm>
            <a:off x="3881946" y="3246588"/>
            <a:ext cx="445134" cy="560705"/>
          </a:xfrm>
          <a:custGeom>
            <a:avLst/>
            <a:gdLst/>
            <a:ahLst/>
            <a:cxnLst/>
            <a:rect l="l" t="t" r="r" b="b"/>
            <a:pathLst>
              <a:path w="445135" h="560704">
                <a:moveTo>
                  <a:pt x="245049" y="0"/>
                </a:moveTo>
                <a:lnTo>
                  <a:pt x="199317" y="0"/>
                </a:lnTo>
                <a:lnTo>
                  <a:pt x="177594" y="4698"/>
                </a:lnTo>
                <a:lnTo>
                  <a:pt x="136181" y="20827"/>
                </a:lnTo>
                <a:lnTo>
                  <a:pt x="98070" y="46607"/>
                </a:lnTo>
                <a:lnTo>
                  <a:pt x="64914" y="81912"/>
                </a:lnTo>
                <a:lnTo>
                  <a:pt x="38110" y="123948"/>
                </a:lnTo>
                <a:lnTo>
                  <a:pt x="17022" y="170810"/>
                </a:lnTo>
                <a:lnTo>
                  <a:pt x="3811" y="224148"/>
                </a:lnTo>
                <a:lnTo>
                  <a:pt x="0" y="279645"/>
                </a:lnTo>
                <a:lnTo>
                  <a:pt x="889" y="309236"/>
                </a:lnTo>
                <a:lnTo>
                  <a:pt x="9400" y="363463"/>
                </a:lnTo>
                <a:lnTo>
                  <a:pt x="26804" y="413245"/>
                </a:lnTo>
                <a:lnTo>
                  <a:pt x="50432" y="458964"/>
                </a:lnTo>
                <a:lnTo>
                  <a:pt x="80031" y="497190"/>
                </a:lnTo>
                <a:lnTo>
                  <a:pt x="115347" y="525891"/>
                </a:lnTo>
                <a:lnTo>
                  <a:pt x="156379" y="548497"/>
                </a:lnTo>
                <a:lnTo>
                  <a:pt x="199317" y="560180"/>
                </a:lnTo>
                <a:lnTo>
                  <a:pt x="245049" y="560180"/>
                </a:lnTo>
                <a:lnTo>
                  <a:pt x="267153" y="555481"/>
                </a:lnTo>
                <a:lnTo>
                  <a:pt x="288241" y="548497"/>
                </a:lnTo>
                <a:lnTo>
                  <a:pt x="308058" y="539099"/>
                </a:lnTo>
                <a:lnTo>
                  <a:pt x="327368" y="525891"/>
                </a:lnTo>
                <a:lnTo>
                  <a:pt x="346296" y="513192"/>
                </a:lnTo>
                <a:lnTo>
                  <a:pt x="379706" y="477887"/>
                </a:lnTo>
                <a:lnTo>
                  <a:pt x="406510" y="436994"/>
                </a:lnTo>
                <a:lnTo>
                  <a:pt x="427344" y="389370"/>
                </a:lnTo>
                <a:lnTo>
                  <a:pt x="439920" y="335778"/>
                </a:lnTo>
                <a:lnTo>
                  <a:pt x="444621" y="279645"/>
                </a:lnTo>
                <a:lnTo>
                  <a:pt x="442715" y="250944"/>
                </a:lnTo>
                <a:lnTo>
                  <a:pt x="435220" y="196463"/>
                </a:lnTo>
                <a:lnTo>
                  <a:pt x="417816" y="146934"/>
                </a:lnTo>
                <a:lnTo>
                  <a:pt x="393807" y="101216"/>
                </a:lnTo>
                <a:lnTo>
                  <a:pt x="363573" y="62990"/>
                </a:lnTo>
                <a:lnTo>
                  <a:pt x="327368" y="34415"/>
                </a:lnTo>
                <a:lnTo>
                  <a:pt x="308058" y="20827"/>
                </a:lnTo>
                <a:lnTo>
                  <a:pt x="288241" y="11302"/>
                </a:lnTo>
                <a:lnTo>
                  <a:pt x="267153" y="4698"/>
                </a:lnTo>
                <a:lnTo>
                  <a:pt x="2450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6" name="object 78"/>
          <p:cNvSpPr/>
          <p:nvPr/>
        </p:nvSpPr>
        <p:spPr>
          <a:xfrm>
            <a:off x="3881946" y="3246588"/>
            <a:ext cx="445134" cy="560705"/>
          </a:xfrm>
          <a:custGeom>
            <a:avLst/>
            <a:gdLst/>
            <a:ahLst/>
            <a:cxnLst/>
            <a:rect l="l" t="t" r="r" b="b"/>
            <a:pathLst>
              <a:path w="445135" h="560704">
                <a:moveTo>
                  <a:pt x="0" y="279645"/>
                </a:moveTo>
                <a:lnTo>
                  <a:pt x="889" y="250944"/>
                </a:lnTo>
                <a:lnTo>
                  <a:pt x="3811" y="224148"/>
                </a:lnTo>
                <a:lnTo>
                  <a:pt x="17022" y="170810"/>
                </a:lnTo>
                <a:lnTo>
                  <a:pt x="38110" y="123948"/>
                </a:lnTo>
                <a:lnTo>
                  <a:pt x="64914" y="81912"/>
                </a:lnTo>
                <a:lnTo>
                  <a:pt x="98070" y="46607"/>
                </a:lnTo>
                <a:lnTo>
                  <a:pt x="136181" y="20827"/>
                </a:lnTo>
                <a:lnTo>
                  <a:pt x="177594" y="4698"/>
                </a:lnTo>
                <a:lnTo>
                  <a:pt x="199317" y="0"/>
                </a:lnTo>
                <a:lnTo>
                  <a:pt x="221421" y="0"/>
                </a:lnTo>
                <a:lnTo>
                  <a:pt x="245049" y="0"/>
                </a:lnTo>
                <a:lnTo>
                  <a:pt x="267153" y="4698"/>
                </a:lnTo>
                <a:lnTo>
                  <a:pt x="288241" y="11302"/>
                </a:lnTo>
                <a:lnTo>
                  <a:pt x="308058" y="20827"/>
                </a:lnTo>
                <a:lnTo>
                  <a:pt x="327368" y="34415"/>
                </a:lnTo>
                <a:lnTo>
                  <a:pt x="346296" y="46607"/>
                </a:lnTo>
                <a:lnTo>
                  <a:pt x="379706" y="81912"/>
                </a:lnTo>
                <a:lnTo>
                  <a:pt x="406510" y="123948"/>
                </a:lnTo>
                <a:lnTo>
                  <a:pt x="427344" y="170810"/>
                </a:lnTo>
                <a:lnTo>
                  <a:pt x="439920" y="224148"/>
                </a:lnTo>
                <a:lnTo>
                  <a:pt x="444621" y="279645"/>
                </a:lnTo>
                <a:lnTo>
                  <a:pt x="439920" y="335778"/>
                </a:lnTo>
                <a:lnTo>
                  <a:pt x="427344" y="389370"/>
                </a:lnTo>
                <a:lnTo>
                  <a:pt x="406510" y="436994"/>
                </a:lnTo>
                <a:lnTo>
                  <a:pt x="379706" y="477887"/>
                </a:lnTo>
                <a:lnTo>
                  <a:pt x="346296" y="513192"/>
                </a:lnTo>
                <a:lnTo>
                  <a:pt x="327368" y="525891"/>
                </a:lnTo>
                <a:lnTo>
                  <a:pt x="308058" y="539099"/>
                </a:lnTo>
                <a:lnTo>
                  <a:pt x="288241" y="548497"/>
                </a:lnTo>
                <a:lnTo>
                  <a:pt x="267153" y="555481"/>
                </a:lnTo>
                <a:lnTo>
                  <a:pt x="245049" y="560180"/>
                </a:lnTo>
                <a:lnTo>
                  <a:pt x="221421" y="560180"/>
                </a:lnTo>
                <a:lnTo>
                  <a:pt x="199317" y="560180"/>
                </a:lnTo>
                <a:lnTo>
                  <a:pt x="156379" y="548497"/>
                </a:lnTo>
                <a:lnTo>
                  <a:pt x="115347" y="525891"/>
                </a:lnTo>
                <a:lnTo>
                  <a:pt x="80031" y="497190"/>
                </a:lnTo>
                <a:lnTo>
                  <a:pt x="50432" y="458964"/>
                </a:lnTo>
                <a:lnTo>
                  <a:pt x="26804" y="413245"/>
                </a:lnTo>
                <a:lnTo>
                  <a:pt x="9400" y="363463"/>
                </a:lnTo>
                <a:lnTo>
                  <a:pt x="889" y="309236"/>
                </a:lnTo>
                <a:lnTo>
                  <a:pt x="0" y="279645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7" name="object 79"/>
          <p:cNvSpPr/>
          <p:nvPr/>
        </p:nvSpPr>
        <p:spPr>
          <a:xfrm>
            <a:off x="3707274" y="3370536"/>
            <a:ext cx="574675" cy="469900"/>
          </a:xfrm>
          <a:custGeom>
            <a:avLst/>
            <a:gdLst/>
            <a:ahLst/>
            <a:cxnLst/>
            <a:rect l="l" t="t" r="r" b="b"/>
            <a:pathLst>
              <a:path w="574675" h="469900">
                <a:moveTo>
                  <a:pt x="0" y="469632"/>
                </a:moveTo>
                <a:lnTo>
                  <a:pt x="0" y="469632"/>
                </a:lnTo>
                <a:lnTo>
                  <a:pt x="574577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8" name="object 80"/>
          <p:cNvSpPr/>
          <p:nvPr/>
        </p:nvSpPr>
        <p:spPr>
          <a:xfrm>
            <a:off x="3743478" y="3429716"/>
            <a:ext cx="570865" cy="251460"/>
          </a:xfrm>
          <a:custGeom>
            <a:avLst/>
            <a:gdLst/>
            <a:ahLst/>
            <a:cxnLst/>
            <a:rect l="l" t="t" r="r" b="b"/>
            <a:pathLst>
              <a:path w="570864" h="251460">
                <a:moveTo>
                  <a:pt x="0" y="250944"/>
                </a:moveTo>
                <a:lnTo>
                  <a:pt x="0" y="250944"/>
                </a:lnTo>
                <a:lnTo>
                  <a:pt x="570512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9" name="object 81"/>
          <p:cNvSpPr/>
          <p:nvPr/>
        </p:nvSpPr>
        <p:spPr>
          <a:xfrm>
            <a:off x="3840914" y="3457529"/>
            <a:ext cx="481330" cy="143510"/>
          </a:xfrm>
          <a:custGeom>
            <a:avLst/>
            <a:gdLst/>
            <a:ahLst/>
            <a:cxnLst/>
            <a:rect l="l" t="t" r="r" b="b"/>
            <a:pathLst>
              <a:path w="481329" h="143510">
                <a:moveTo>
                  <a:pt x="479047" y="0"/>
                </a:moveTo>
                <a:lnTo>
                  <a:pt x="473966" y="0"/>
                </a:lnTo>
                <a:lnTo>
                  <a:pt x="463549" y="2793"/>
                </a:lnTo>
                <a:lnTo>
                  <a:pt x="459865" y="6603"/>
                </a:lnTo>
                <a:lnTo>
                  <a:pt x="458849" y="9397"/>
                </a:lnTo>
                <a:lnTo>
                  <a:pt x="461643" y="12318"/>
                </a:lnTo>
                <a:lnTo>
                  <a:pt x="466471" y="14096"/>
                </a:lnTo>
                <a:lnTo>
                  <a:pt x="478158" y="11302"/>
                </a:lnTo>
                <a:lnTo>
                  <a:pt x="480953" y="7492"/>
                </a:lnTo>
                <a:lnTo>
                  <a:pt x="480953" y="2793"/>
                </a:lnTo>
                <a:lnTo>
                  <a:pt x="479047" y="0"/>
                </a:lnTo>
                <a:close/>
              </a:path>
              <a:path w="481329" h="143510">
                <a:moveTo>
                  <a:pt x="445637" y="9397"/>
                </a:moveTo>
                <a:lnTo>
                  <a:pt x="441826" y="9397"/>
                </a:lnTo>
                <a:lnTo>
                  <a:pt x="430139" y="12318"/>
                </a:lnTo>
                <a:lnTo>
                  <a:pt x="427344" y="14096"/>
                </a:lnTo>
                <a:lnTo>
                  <a:pt x="427344" y="18922"/>
                </a:lnTo>
                <a:lnTo>
                  <a:pt x="428233" y="22605"/>
                </a:lnTo>
                <a:lnTo>
                  <a:pt x="433060" y="23875"/>
                </a:lnTo>
                <a:lnTo>
                  <a:pt x="444621" y="20827"/>
                </a:lnTo>
                <a:lnTo>
                  <a:pt x="447542" y="17017"/>
                </a:lnTo>
                <a:lnTo>
                  <a:pt x="447542" y="12318"/>
                </a:lnTo>
                <a:lnTo>
                  <a:pt x="445637" y="9397"/>
                </a:lnTo>
                <a:close/>
              </a:path>
              <a:path w="481329" h="143510">
                <a:moveTo>
                  <a:pt x="408416" y="17017"/>
                </a:moveTo>
                <a:lnTo>
                  <a:pt x="396729" y="20827"/>
                </a:lnTo>
                <a:lnTo>
                  <a:pt x="393934" y="23875"/>
                </a:lnTo>
                <a:lnTo>
                  <a:pt x="393934" y="28701"/>
                </a:lnTo>
                <a:lnTo>
                  <a:pt x="396729" y="32384"/>
                </a:lnTo>
                <a:lnTo>
                  <a:pt x="399523" y="32384"/>
                </a:lnTo>
                <a:lnTo>
                  <a:pt x="411211" y="28701"/>
                </a:lnTo>
                <a:lnTo>
                  <a:pt x="414132" y="26796"/>
                </a:lnTo>
                <a:lnTo>
                  <a:pt x="416038" y="22605"/>
                </a:lnTo>
                <a:lnTo>
                  <a:pt x="413116" y="18922"/>
                </a:lnTo>
                <a:lnTo>
                  <a:pt x="408416" y="17017"/>
                </a:lnTo>
                <a:close/>
              </a:path>
              <a:path w="481329" h="143510">
                <a:moveTo>
                  <a:pt x="375006" y="26796"/>
                </a:moveTo>
                <a:lnTo>
                  <a:pt x="365478" y="30606"/>
                </a:lnTo>
                <a:lnTo>
                  <a:pt x="360524" y="33400"/>
                </a:lnTo>
                <a:lnTo>
                  <a:pt x="360524" y="38098"/>
                </a:lnTo>
                <a:lnTo>
                  <a:pt x="363318" y="41908"/>
                </a:lnTo>
                <a:lnTo>
                  <a:pt x="366494" y="41908"/>
                </a:lnTo>
                <a:lnTo>
                  <a:pt x="377800" y="38098"/>
                </a:lnTo>
                <a:lnTo>
                  <a:pt x="382501" y="35304"/>
                </a:lnTo>
                <a:lnTo>
                  <a:pt x="382501" y="32384"/>
                </a:lnTo>
                <a:lnTo>
                  <a:pt x="379706" y="28701"/>
                </a:lnTo>
                <a:lnTo>
                  <a:pt x="375006" y="26796"/>
                </a:lnTo>
                <a:close/>
              </a:path>
              <a:path w="481329" h="143510">
                <a:moveTo>
                  <a:pt x="346296" y="37209"/>
                </a:moveTo>
                <a:lnTo>
                  <a:pt x="343501" y="37209"/>
                </a:lnTo>
                <a:lnTo>
                  <a:pt x="332068" y="40003"/>
                </a:lnTo>
                <a:lnTo>
                  <a:pt x="329273" y="42797"/>
                </a:lnTo>
                <a:lnTo>
                  <a:pt x="327368" y="46607"/>
                </a:lnTo>
                <a:lnTo>
                  <a:pt x="330162" y="49401"/>
                </a:lnTo>
                <a:lnTo>
                  <a:pt x="334990" y="51306"/>
                </a:lnTo>
                <a:lnTo>
                  <a:pt x="346296" y="48512"/>
                </a:lnTo>
                <a:lnTo>
                  <a:pt x="349091" y="44702"/>
                </a:lnTo>
                <a:lnTo>
                  <a:pt x="349091" y="40003"/>
                </a:lnTo>
                <a:lnTo>
                  <a:pt x="346296" y="37209"/>
                </a:lnTo>
                <a:close/>
              </a:path>
              <a:path w="481329" h="143510">
                <a:moveTo>
                  <a:pt x="314791" y="46607"/>
                </a:moveTo>
                <a:lnTo>
                  <a:pt x="309964" y="46607"/>
                </a:lnTo>
                <a:lnTo>
                  <a:pt x="298658" y="49401"/>
                </a:lnTo>
                <a:lnTo>
                  <a:pt x="295863" y="51306"/>
                </a:lnTo>
                <a:lnTo>
                  <a:pt x="293958" y="56132"/>
                </a:lnTo>
                <a:lnTo>
                  <a:pt x="297769" y="59180"/>
                </a:lnTo>
                <a:lnTo>
                  <a:pt x="302469" y="61085"/>
                </a:lnTo>
                <a:lnTo>
                  <a:pt x="312886" y="57910"/>
                </a:lnTo>
                <a:lnTo>
                  <a:pt x="315681" y="54227"/>
                </a:lnTo>
                <a:lnTo>
                  <a:pt x="315681" y="49401"/>
                </a:lnTo>
                <a:lnTo>
                  <a:pt x="314791" y="46607"/>
                </a:lnTo>
                <a:close/>
              </a:path>
              <a:path w="481329" h="143510">
                <a:moveTo>
                  <a:pt x="276554" y="54227"/>
                </a:moveTo>
                <a:lnTo>
                  <a:pt x="265248" y="57910"/>
                </a:lnTo>
                <a:lnTo>
                  <a:pt x="262453" y="61085"/>
                </a:lnTo>
                <a:lnTo>
                  <a:pt x="262453" y="65911"/>
                </a:lnTo>
                <a:lnTo>
                  <a:pt x="264231" y="68705"/>
                </a:lnTo>
                <a:lnTo>
                  <a:pt x="269059" y="68705"/>
                </a:lnTo>
                <a:lnTo>
                  <a:pt x="279476" y="65911"/>
                </a:lnTo>
                <a:lnTo>
                  <a:pt x="283160" y="64006"/>
                </a:lnTo>
                <a:lnTo>
                  <a:pt x="283160" y="59180"/>
                </a:lnTo>
                <a:lnTo>
                  <a:pt x="281381" y="56132"/>
                </a:lnTo>
                <a:lnTo>
                  <a:pt x="276554" y="54227"/>
                </a:lnTo>
                <a:close/>
              </a:path>
              <a:path w="481329" h="143510">
                <a:moveTo>
                  <a:pt x="243144" y="64006"/>
                </a:moveTo>
                <a:lnTo>
                  <a:pt x="231838" y="67689"/>
                </a:lnTo>
                <a:lnTo>
                  <a:pt x="228916" y="70609"/>
                </a:lnTo>
                <a:lnTo>
                  <a:pt x="228916" y="75308"/>
                </a:lnTo>
                <a:lnTo>
                  <a:pt x="231838" y="78102"/>
                </a:lnTo>
                <a:lnTo>
                  <a:pt x="235649" y="78102"/>
                </a:lnTo>
                <a:lnTo>
                  <a:pt x="246066" y="75308"/>
                </a:lnTo>
                <a:lnTo>
                  <a:pt x="249750" y="74419"/>
                </a:lnTo>
                <a:lnTo>
                  <a:pt x="250766" y="68705"/>
                </a:lnTo>
                <a:lnTo>
                  <a:pt x="247844" y="65911"/>
                </a:lnTo>
                <a:lnTo>
                  <a:pt x="243144" y="64006"/>
                </a:lnTo>
                <a:close/>
              </a:path>
              <a:path w="481329" h="143510">
                <a:moveTo>
                  <a:pt x="214434" y="74419"/>
                </a:moveTo>
                <a:lnTo>
                  <a:pt x="209734" y="74419"/>
                </a:lnTo>
                <a:lnTo>
                  <a:pt x="199317" y="77213"/>
                </a:lnTo>
                <a:lnTo>
                  <a:pt x="195506" y="80007"/>
                </a:lnTo>
                <a:lnTo>
                  <a:pt x="195506" y="83817"/>
                </a:lnTo>
                <a:lnTo>
                  <a:pt x="199317" y="86611"/>
                </a:lnTo>
                <a:lnTo>
                  <a:pt x="202112" y="88516"/>
                </a:lnTo>
                <a:lnTo>
                  <a:pt x="213545" y="84833"/>
                </a:lnTo>
                <a:lnTo>
                  <a:pt x="218626" y="81912"/>
                </a:lnTo>
                <a:lnTo>
                  <a:pt x="218626" y="77213"/>
                </a:lnTo>
                <a:lnTo>
                  <a:pt x="214434" y="74419"/>
                </a:lnTo>
                <a:close/>
              </a:path>
              <a:path w="481329" h="143510">
                <a:moveTo>
                  <a:pt x="181405" y="83817"/>
                </a:moveTo>
                <a:lnTo>
                  <a:pt x="178229" y="83817"/>
                </a:lnTo>
                <a:lnTo>
                  <a:pt x="166796" y="86611"/>
                </a:lnTo>
                <a:lnTo>
                  <a:pt x="164001" y="88516"/>
                </a:lnTo>
                <a:lnTo>
                  <a:pt x="162096" y="93342"/>
                </a:lnTo>
                <a:lnTo>
                  <a:pt x="165907" y="96390"/>
                </a:lnTo>
                <a:lnTo>
                  <a:pt x="170607" y="98295"/>
                </a:lnTo>
                <a:lnTo>
                  <a:pt x="181405" y="94485"/>
                </a:lnTo>
                <a:lnTo>
                  <a:pt x="185089" y="91437"/>
                </a:lnTo>
                <a:lnTo>
                  <a:pt x="185089" y="86611"/>
                </a:lnTo>
                <a:lnTo>
                  <a:pt x="181405" y="83817"/>
                </a:lnTo>
                <a:close/>
              </a:path>
              <a:path w="481329" h="143510">
                <a:moveTo>
                  <a:pt x="145073" y="91437"/>
                </a:moveTo>
                <a:lnTo>
                  <a:pt x="134402" y="94485"/>
                </a:lnTo>
                <a:lnTo>
                  <a:pt x="130591" y="98295"/>
                </a:lnTo>
                <a:lnTo>
                  <a:pt x="129575" y="102994"/>
                </a:lnTo>
                <a:lnTo>
                  <a:pt x="132497" y="105914"/>
                </a:lnTo>
                <a:lnTo>
                  <a:pt x="137197" y="105914"/>
                </a:lnTo>
                <a:lnTo>
                  <a:pt x="147868" y="102994"/>
                </a:lnTo>
                <a:lnTo>
                  <a:pt x="151679" y="101216"/>
                </a:lnTo>
                <a:lnTo>
                  <a:pt x="151679" y="96390"/>
                </a:lnTo>
                <a:lnTo>
                  <a:pt x="149773" y="93342"/>
                </a:lnTo>
                <a:lnTo>
                  <a:pt x="145073" y="91437"/>
                </a:lnTo>
                <a:close/>
              </a:path>
              <a:path w="481329" h="143510">
                <a:moveTo>
                  <a:pt x="111663" y="101216"/>
                </a:moveTo>
                <a:lnTo>
                  <a:pt x="100992" y="104009"/>
                </a:lnTo>
                <a:lnTo>
                  <a:pt x="97181" y="107819"/>
                </a:lnTo>
                <a:lnTo>
                  <a:pt x="97181" y="112518"/>
                </a:lnTo>
                <a:lnTo>
                  <a:pt x="99086" y="115312"/>
                </a:lnTo>
                <a:lnTo>
                  <a:pt x="103787" y="115312"/>
                </a:lnTo>
                <a:lnTo>
                  <a:pt x="115474" y="112518"/>
                </a:lnTo>
                <a:lnTo>
                  <a:pt x="118269" y="110613"/>
                </a:lnTo>
                <a:lnTo>
                  <a:pt x="118269" y="105914"/>
                </a:lnTo>
                <a:lnTo>
                  <a:pt x="116363" y="102994"/>
                </a:lnTo>
                <a:lnTo>
                  <a:pt x="111663" y="101216"/>
                </a:lnTo>
                <a:close/>
              </a:path>
              <a:path w="481329" h="143510">
                <a:moveTo>
                  <a:pt x="82953" y="110613"/>
                </a:moveTo>
                <a:lnTo>
                  <a:pt x="78253" y="110613"/>
                </a:lnTo>
                <a:lnTo>
                  <a:pt x="67836" y="114423"/>
                </a:lnTo>
                <a:lnTo>
                  <a:pt x="63771" y="117217"/>
                </a:lnTo>
                <a:lnTo>
                  <a:pt x="63771" y="120138"/>
                </a:lnTo>
                <a:lnTo>
                  <a:pt x="67836" y="124837"/>
                </a:lnTo>
                <a:lnTo>
                  <a:pt x="70631" y="124837"/>
                </a:lnTo>
                <a:lnTo>
                  <a:pt x="82064" y="121916"/>
                </a:lnTo>
                <a:lnTo>
                  <a:pt x="84859" y="119122"/>
                </a:lnTo>
                <a:lnTo>
                  <a:pt x="86764" y="115312"/>
                </a:lnTo>
                <a:lnTo>
                  <a:pt x="82953" y="110613"/>
                </a:lnTo>
                <a:close/>
              </a:path>
              <a:path w="481329" h="143510">
                <a:moveTo>
                  <a:pt x="50432" y="120138"/>
                </a:moveTo>
                <a:lnTo>
                  <a:pt x="45732" y="120138"/>
                </a:lnTo>
                <a:lnTo>
                  <a:pt x="34426" y="123821"/>
                </a:lnTo>
                <a:lnTo>
                  <a:pt x="31504" y="124837"/>
                </a:lnTo>
                <a:lnTo>
                  <a:pt x="31504" y="129790"/>
                </a:lnTo>
                <a:lnTo>
                  <a:pt x="34426" y="133600"/>
                </a:lnTo>
                <a:lnTo>
                  <a:pt x="37221" y="135505"/>
                </a:lnTo>
                <a:lnTo>
                  <a:pt x="48527" y="131695"/>
                </a:lnTo>
                <a:lnTo>
                  <a:pt x="51449" y="128901"/>
                </a:lnTo>
                <a:lnTo>
                  <a:pt x="53354" y="123821"/>
                </a:lnTo>
                <a:lnTo>
                  <a:pt x="50432" y="120138"/>
                </a:lnTo>
                <a:close/>
              </a:path>
              <a:path w="481329" h="143510">
                <a:moveTo>
                  <a:pt x="17022" y="129790"/>
                </a:moveTo>
                <a:lnTo>
                  <a:pt x="14227" y="129790"/>
                </a:lnTo>
                <a:lnTo>
                  <a:pt x="2921" y="131695"/>
                </a:lnTo>
                <a:lnTo>
                  <a:pt x="0" y="135505"/>
                </a:lnTo>
                <a:lnTo>
                  <a:pt x="0" y="140203"/>
                </a:lnTo>
                <a:lnTo>
                  <a:pt x="2921" y="143124"/>
                </a:lnTo>
                <a:lnTo>
                  <a:pt x="5716" y="143124"/>
                </a:lnTo>
                <a:lnTo>
                  <a:pt x="15117" y="140203"/>
                </a:lnTo>
                <a:lnTo>
                  <a:pt x="19944" y="138425"/>
                </a:lnTo>
                <a:lnTo>
                  <a:pt x="19944" y="133600"/>
                </a:lnTo>
                <a:lnTo>
                  <a:pt x="17022" y="129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0" name="object 82"/>
          <p:cNvSpPr/>
          <p:nvPr/>
        </p:nvSpPr>
        <p:spPr>
          <a:xfrm>
            <a:off x="4299763" y="3457529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9309" y="11302"/>
                </a:moveTo>
                <a:lnTo>
                  <a:pt x="7622" y="14096"/>
                </a:lnTo>
                <a:lnTo>
                  <a:pt x="2794" y="12318"/>
                </a:lnTo>
                <a:lnTo>
                  <a:pt x="0" y="9397"/>
                </a:lnTo>
                <a:lnTo>
                  <a:pt x="1016" y="6603"/>
                </a:lnTo>
                <a:lnTo>
                  <a:pt x="4700" y="2793"/>
                </a:lnTo>
                <a:lnTo>
                  <a:pt x="15117" y="0"/>
                </a:lnTo>
                <a:lnTo>
                  <a:pt x="20198" y="0"/>
                </a:lnTo>
                <a:lnTo>
                  <a:pt x="22104" y="2793"/>
                </a:lnTo>
                <a:lnTo>
                  <a:pt x="22104" y="7492"/>
                </a:lnTo>
                <a:lnTo>
                  <a:pt x="19309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1" name="object 83"/>
          <p:cNvSpPr/>
          <p:nvPr/>
        </p:nvSpPr>
        <p:spPr>
          <a:xfrm>
            <a:off x="4268258" y="3466926"/>
            <a:ext cx="20320" cy="14604"/>
          </a:xfrm>
          <a:custGeom>
            <a:avLst/>
            <a:gdLst/>
            <a:ahLst/>
            <a:cxnLst/>
            <a:rect l="l" t="t" r="r" b="b"/>
            <a:pathLst>
              <a:path w="20320" h="14604">
                <a:moveTo>
                  <a:pt x="17276" y="11429"/>
                </a:moveTo>
                <a:lnTo>
                  <a:pt x="5716" y="14477"/>
                </a:lnTo>
                <a:lnTo>
                  <a:pt x="889" y="13207"/>
                </a:lnTo>
                <a:lnTo>
                  <a:pt x="0" y="9524"/>
                </a:lnTo>
                <a:lnTo>
                  <a:pt x="0" y="4698"/>
                </a:lnTo>
                <a:lnTo>
                  <a:pt x="2794" y="2920"/>
                </a:lnTo>
                <a:lnTo>
                  <a:pt x="14481" y="0"/>
                </a:lnTo>
                <a:lnTo>
                  <a:pt x="18292" y="0"/>
                </a:lnTo>
                <a:lnTo>
                  <a:pt x="20198" y="2920"/>
                </a:lnTo>
                <a:lnTo>
                  <a:pt x="20198" y="7619"/>
                </a:lnTo>
                <a:lnTo>
                  <a:pt x="17276" y="1142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2" name="object 84"/>
          <p:cNvSpPr/>
          <p:nvPr/>
        </p:nvSpPr>
        <p:spPr>
          <a:xfrm>
            <a:off x="4234848" y="3474546"/>
            <a:ext cx="22225" cy="15875"/>
          </a:xfrm>
          <a:custGeom>
            <a:avLst/>
            <a:gdLst/>
            <a:ahLst/>
            <a:cxnLst/>
            <a:rect l="l" t="t" r="r" b="b"/>
            <a:pathLst>
              <a:path w="22225" h="15875">
                <a:moveTo>
                  <a:pt x="17276" y="11683"/>
                </a:moveTo>
                <a:lnTo>
                  <a:pt x="5589" y="15366"/>
                </a:lnTo>
                <a:lnTo>
                  <a:pt x="2794" y="15366"/>
                </a:lnTo>
                <a:lnTo>
                  <a:pt x="0" y="11683"/>
                </a:lnTo>
                <a:lnTo>
                  <a:pt x="0" y="6857"/>
                </a:lnTo>
                <a:lnTo>
                  <a:pt x="2794" y="3809"/>
                </a:lnTo>
                <a:lnTo>
                  <a:pt x="14481" y="0"/>
                </a:lnTo>
                <a:lnTo>
                  <a:pt x="19182" y="1904"/>
                </a:lnTo>
                <a:lnTo>
                  <a:pt x="22104" y="5587"/>
                </a:lnTo>
                <a:lnTo>
                  <a:pt x="20198" y="9778"/>
                </a:lnTo>
                <a:lnTo>
                  <a:pt x="17276" y="116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3" name="object 85"/>
          <p:cNvSpPr/>
          <p:nvPr/>
        </p:nvSpPr>
        <p:spPr>
          <a:xfrm>
            <a:off x="4201438" y="3484325"/>
            <a:ext cx="22225" cy="15240"/>
          </a:xfrm>
          <a:custGeom>
            <a:avLst/>
            <a:gdLst/>
            <a:ahLst/>
            <a:cxnLst/>
            <a:rect l="l" t="t" r="r" b="b"/>
            <a:pathLst>
              <a:path w="22225" h="15239">
                <a:moveTo>
                  <a:pt x="17276" y="11302"/>
                </a:moveTo>
                <a:lnTo>
                  <a:pt x="5970" y="15112"/>
                </a:lnTo>
                <a:lnTo>
                  <a:pt x="2794" y="15112"/>
                </a:lnTo>
                <a:lnTo>
                  <a:pt x="0" y="11302"/>
                </a:lnTo>
                <a:lnTo>
                  <a:pt x="0" y="6603"/>
                </a:lnTo>
                <a:lnTo>
                  <a:pt x="4954" y="3809"/>
                </a:lnTo>
                <a:lnTo>
                  <a:pt x="14481" y="0"/>
                </a:lnTo>
                <a:lnTo>
                  <a:pt x="19182" y="1904"/>
                </a:lnTo>
                <a:lnTo>
                  <a:pt x="21976" y="5587"/>
                </a:lnTo>
                <a:lnTo>
                  <a:pt x="21976" y="8508"/>
                </a:lnTo>
                <a:lnTo>
                  <a:pt x="17276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4" name="object 86"/>
          <p:cNvSpPr/>
          <p:nvPr/>
        </p:nvSpPr>
        <p:spPr>
          <a:xfrm>
            <a:off x="4168282" y="3494738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8928" y="11302"/>
                </a:moveTo>
                <a:lnTo>
                  <a:pt x="7622" y="14096"/>
                </a:lnTo>
                <a:lnTo>
                  <a:pt x="2794" y="12191"/>
                </a:lnTo>
                <a:lnTo>
                  <a:pt x="0" y="9397"/>
                </a:lnTo>
                <a:lnTo>
                  <a:pt x="1905" y="5587"/>
                </a:lnTo>
                <a:lnTo>
                  <a:pt x="4700" y="2793"/>
                </a:lnTo>
                <a:lnTo>
                  <a:pt x="16133" y="0"/>
                </a:lnTo>
                <a:lnTo>
                  <a:pt x="18928" y="0"/>
                </a:lnTo>
                <a:lnTo>
                  <a:pt x="21722" y="2793"/>
                </a:lnTo>
                <a:lnTo>
                  <a:pt x="21722" y="7492"/>
                </a:lnTo>
                <a:lnTo>
                  <a:pt x="18928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5" name="object 87"/>
          <p:cNvSpPr/>
          <p:nvPr/>
        </p:nvSpPr>
        <p:spPr>
          <a:xfrm>
            <a:off x="4134872" y="3504136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8928" y="11302"/>
                </a:moveTo>
                <a:lnTo>
                  <a:pt x="8511" y="14477"/>
                </a:lnTo>
                <a:lnTo>
                  <a:pt x="3811" y="12572"/>
                </a:lnTo>
                <a:lnTo>
                  <a:pt x="0" y="9524"/>
                </a:lnTo>
                <a:lnTo>
                  <a:pt x="1905" y="4698"/>
                </a:lnTo>
                <a:lnTo>
                  <a:pt x="4700" y="2793"/>
                </a:lnTo>
                <a:lnTo>
                  <a:pt x="16006" y="0"/>
                </a:lnTo>
                <a:lnTo>
                  <a:pt x="20833" y="0"/>
                </a:lnTo>
                <a:lnTo>
                  <a:pt x="21722" y="2793"/>
                </a:lnTo>
                <a:lnTo>
                  <a:pt x="21722" y="7619"/>
                </a:lnTo>
                <a:lnTo>
                  <a:pt x="18928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6" name="object 88"/>
          <p:cNvSpPr/>
          <p:nvPr/>
        </p:nvSpPr>
        <p:spPr>
          <a:xfrm>
            <a:off x="4103368" y="3511756"/>
            <a:ext cx="20955" cy="14604"/>
          </a:xfrm>
          <a:custGeom>
            <a:avLst/>
            <a:gdLst/>
            <a:ahLst/>
            <a:cxnLst/>
            <a:rect l="l" t="t" r="r" b="b"/>
            <a:pathLst>
              <a:path w="20954" h="14604">
                <a:moveTo>
                  <a:pt x="17022" y="11683"/>
                </a:moveTo>
                <a:lnTo>
                  <a:pt x="6605" y="14477"/>
                </a:lnTo>
                <a:lnTo>
                  <a:pt x="1778" y="14477"/>
                </a:lnTo>
                <a:lnTo>
                  <a:pt x="0" y="11683"/>
                </a:lnTo>
                <a:lnTo>
                  <a:pt x="0" y="6857"/>
                </a:lnTo>
                <a:lnTo>
                  <a:pt x="2794" y="3682"/>
                </a:lnTo>
                <a:lnTo>
                  <a:pt x="14100" y="0"/>
                </a:lnTo>
                <a:lnTo>
                  <a:pt x="18928" y="1904"/>
                </a:lnTo>
                <a:lnTo>
                  <a:pt x="20706" y="4952"/>
                </a:lnTo>
                <a:lnTo>
                  <a:pt x="20706" y="9778"/>
                </a:lnTo>
                <a:lnTo>
                  <a:pt x="17022" y="116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7" name="object 89"/>
          <p:cNvSpPr/>
          <p:nvPr/>
        </p:nvSpPr>
        <p:spPr>
          <a:xfrm>
            <a:off x="4069830" y="3521535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149" y="11302"/>
                </a:moveTo>
                <a:lnTo>
                  <a:pt x="6732" y="14096"/>
                </a:lnTo>
                <a:lnTo>
                  <a:pt x="2921" y="14096"/>
                </a:lnTo>
                <a:lnTo>
                  <a:pt x="0" y="11302"/>
                </a:lnTo>
                <a:lnTo>
                  <a:pt x="0" y="6603"/>
                </a:lnTo>
                <a:lnTo>
                  <a:pt x="2921" y="3682"/>
                </a:lnTo>
                <a:lnTo>
                  <a:pt x="14227" y="0"/>
                </a:lnTo>
                <a:lnTo>
                  <a:pt x="18928" y="1904"/>
                </a:lnTo>
                <a:lnTo>
                  <a:pt x="21849" y="4698"/>
                </a:lnTo>
                <a:lnTo>
                  <a:pt x="20833" y="10413"/>
                </a:lnTo>
                <a:lnTo>
                  <a:pt x="17149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8" name="object 90"/>
          <p:cNvSpPr/>
          <p:nvPr/>
        </p:nvSpPr>
        <p:spPr>
          <a:xfrm>
            <a:off x="4036420" y="3531948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5" h="14604">
                <a:moveTo>
                  <a:pt x="18038" y="10413"/>
                </a:moveTo>
                <a:lnTo>
                  <a:pt x="6605" y="14096"/>
                </a:lnTo>
                <a:lnTo>
                  <a:pt x="3811" y="12191"/>
                </a:lnTo>
                <a:lnTo>
                  <a:pt x="0" y="9397"/>
                </a:lnTo>
                <a:lnTo>
                  <a:pt x="0" y="5587"/>
                </a:lnTo>
                <a:lnTo>
                  <a:pt x="3811" y="2793"/>
                </a:lnTo>
                <a:lnTo>
                  <a:pt x="14227" y="0"/>
                </a:lnTo>
                <a:lnTo>
                  <a:pt x="18928" y="0"/>
                </a:lnTo>
                <a:lnTo>
                  <a:pt x="23120" y="2793"/>
                </a:lnTo>
                <a:lnTo>
                  <a:pt x="23120" y="7492"/>
                </a:lnTo>
                <a:lnTo>
                  <a:pt x="18038" y="1041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9" name="object 91"/>
          <p:cNvSpPr/>
          <p:nvPr/>
        </p:nvSpPr>
        <p:spPr>
          <a:xfrm>
            <a:off x="4003010" y="3541346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5" h="14604">
                <a:moveTo>
                  <a:pt x="19309" y="10667"/>
                </a:moveTo>
                <a:lnTo>
                  <a:pt x="8511" y="14477"/>
                </a:lnTo>
                <a:lnTo>
                  <a:pt x="3811" y="12572"/>
                </a:lnTo>
                <a:lnTo>
                  <a:pt x="0" y="9524"/>
                </a:lnTo>
                <a:lnTo>
                  <a:pt x="1905" y="4698"/>
                </a:lnTo>
                <a:lnTo>
                  <a:pt x="4700" y="2793"/>
                </a:lnTo>
                <a:lnTo>
                  <a:pt x="16133" y="0"/>
                </a:lnTo>
                <a:lnTo>
                  <a:pt x="19309" y="0"/>
                </a:lnTo>
                <a:lnTo>
                  <a:pt x="22993" y="2793"/>
                </a:lnTo>
                <a:lnTo>
                  <a:pt x="22993" y="7619"/>
                </a:lnTo>
                <a:lnTo>
                  <a:pt x="19309" y="1066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0" name="object 92"/>
          <p:cNvSpPr/>
          <p:nvPr/>
        </p:nvSpPr>
        <p:spPr>
          <a:xfrm>
            <a:off x="3970489" y="3548966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8292" y="11556"/>
                </a:moveTo>
                <a:lnTo>
                  <a:pt x="7622" y="14477"/>
                </a:lnTo>
                <a:lnTo>
                  <a:pt x="2921" y="14477"/>
                </a:lnTo>
                <a:lnTo>
                  <a:pt x="0" y="11556"/>
                </a:lnTo>
                <a:lnTo>
                  <a:pt x="1016" y="6857"/>
                </a:lnTo>
                <a:lnTo>
                  <a:pt x="4827" y="3047"/>
                </a:lnTo>
                <a:lnTo>
                  <a:pt x="15498" y="0"/>
                </a:lnTo>
                <a:lnTo>
                  <a:pt x="20198" y="1904"/>
                </a:lnTo>
                <a:lnTo>
                  <a:pt x="22104" y="4952"/>
                </a:lnTo>
                <a:lnTo>
                  <a:pt x="22104" y="9778"/>
                </a:lnTo>
                <a:lnTo>
                  <a:pt x="18292" y="1155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1" name="object 93"/>
          <p:cNvSpPr/>
          <p:nvPr/>
        </p:nvSpPr>
        <p:spPr>
          <a:xfrm>
            <a:off x="3938095" y="3558745"/>
            <a:ext cx="21590" cy="14604"/>
          </a:xfrm>
          <a:custGeom>
            <a:avLst/>
            <a:gdLst/>
            <a:ahLst/>
            <a:cxnLst/>
            <a:rect l="l" t="t" r="r" b="b"/>
            <a:pathLst>
              <a:path w="21589" h="14604">
                <a:moveTo>
                  <a:pt x="18292" y="11302"/>
                </a:moveTo>
                <a:lnTo>
                  <a:pt x="6605" y="14096"/>
                </a:lnTo>
                <a:lnTo>
                  <a:pt x="1905" y="14096"/>
                </a:lnTo>
                <a:lnTo>
                  <a:pt x="0" y="11302"/>
                </a:lnTo>
                <a:lnTo>
                  <a:pt x="0" y="6603"/>
                </a:lnTo>
                <a:lnTo>
                  <a:pt x="3811" y="2793"/>
                </a:lnTo>
                <a:lnTo>
                  <a:pt x="14481" y="0"/>
                </a:lnTo>
                <a:lnTo>
                  <a:pt x="19182" y="1777"/>
                </a:lnTo>
                <a:lnTo>
                  <a:pt x="21087" y="4698"/>
                </a:lnTo>
                <a:lnTo>
                  <a:pt x="21087" y="9397"/>
                </a:lnTo>
                <a:lnTo>
                  <a:pt x="18292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2" name="object 94"/>
          <p:cNvSpPr/>
          <p:nvPr/>
        </p:nvSpPr>
        <p:spPr>
          <a:xfrm>
            <a:off x="3904685" y="3568142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5" h="14604">
                <a:moveTo>
                  <a:pt x="18292" y="11302"/>
                </a:moveTo>
                <a:lnTo>
                  <a:pt x="6859" y="14223"/>
                </a:lnTo>
                <a:lnTo>
                  <a:pt x="4065" y="14223"/>
                </a:lnTo>
                <a:lnTo>
                  <a:pt x="0" y="9524"/>
                </a:lnTo>
                <a:lnTo>
                  <a:pt x="0" y="6603"/>
                </a:lnTo>
                <a:lnTo>
                  <a:pt x="4065" y="3809"/>
                </a:lnTo>
                <a:lnTo>
                  <a:pt x="14481" y="0"/>
                </a:lnTo>
                <a:lnTo>
                  <a:pt x="19182" y="0"/>
                </a:lnTo>
                <a:lnTo>
                  <a:pt x="22993" y="4698"/>
                </a:lnTo>
                <a:lnTo>
                  <a:pt x="21087" y="8508"/>
                </a:lnTo>
                <a:lnTo>
                  <a:pt x="18292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3" name="object 95"/>
          <p:cNvSpPr/>
          <p:nvPr/>
        </p:nvSpPr>
        <p:spPr>
          <a:xfrm>
            <a:off x="3872418" y="3577667"/>
            <a:ext cx="22225" cy="15875"/>
          </a:xfrm>
          <a:custGeom>
            <a:avLst/>
            <a:gdLst/>
            <a:ahLst/>
            <a:cxnLst/>
            <a:rect l="l" t="t" r="r" b="b"/>
            <a:pathLst>
              <a:path w="22225" h="15875">
                <a:moveTo>
                  <a:pt x="17022" y="11556"/>
                </a:moveTo>
                <a:lnTo>
                  <a:pt x="5716" y="15366"/>
                </a:lnTo>
                <a:lnTo>
                  <a:pt x="2921" y="13461"/>
                </a:lnTo>
                <a:lnTo>
                  <a:pt x="0" y="9651"/>
                </a:lnTo>
                <a:lnTo>
                  <a:pt x="0" y="4698"/>
                </a:lnTo>
                <a:lnTo>
                  <a:pt x="2921" y="3682"/>
                </a:lnTo>
                <a:lnTo>
                  <a:pt x="14227" y="0"/>
                </a:lnTo>
                <a:lnTo>
                  <a:pt x="18928" y="0"/>
                </a:lnTo>
                <a:lnTo>
                  <a:pt x="21849" y="3682"/>
                </a:lnTo>
                <a:lnTo>
                  <a:pt x="19944" y="8762"/>
                </a:lnTo>
                <a:lnTo>
                  <a:pt x="17022" y="1155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4" name="object 96"/>
          <p:cNvSpPr/>
          <p:nvPr/>
        </p:nvSpPr>
        <p:spPr>
          <a:xfrm>
            <a:off x="3840914" y="3587319"/>
            <a:ext cx="20320" cy="13335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15117" y="10413"/>
                </a:moveTo>
                <a:lnTo>
                  <a:pt x="5716" y="13334"/>
                </a:lnTo>
                <a:lnTo>
                  <a:pt x="2921" y="13334"/>
                </a:lnTo>
                <a:lnTo>
                  <a:pt x="0" y="10413"/>
                </a:lnTo>
                <a:lnTo>
                  <a:pt x="0" y="5714"/>
                </a:lnTo>
                <a:lnTo>
                  <a:pt x="2921" y="1904"/>
                </a:lnTo>
                <a:lnTo>
                  <a:pt x="14227" y="0"/>
                </a:lnTo>
                <a:lnTo>
                  <a:pt x="17022" y="0"/>
                </a:lnTo>
                <a:lnTo>
                  <a:pt x="19944" y="3809"/>
                </a:lnTo>
                <a:lnTo>
                  <a:pt x="19944" y="8635"/>
                </a:lnTo>
                <a:lnTo>
                  <a:pt x="15117" y="1041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5" name="object 97"/>
          <p:cNvSpPr/>
          <p:nvPr/>
        </p:nvSpPr>
        <p:spPr>
          <a:xfrm>
            <a:off x="1804676" y="5338344"/>
            <a:ext cx="2450465" cy="1018540"/>
          </a:xfrm>
          <a:custGeom>
            <a:avLst/>
            <a:gdLst/>
            <a:ahLst/>
            <a:cxnLst/>
            <a:rect l="l" t="t" r="r" b="b"/>
            <a:pathLst>
              <a:path w="2450465" h="1018540">
                <a:moveTo>
                  <a:pt x="0" y="1018294"/>
                </a:moveTo>
                <a:lnTo>
                  <a:pt x="0" y="1018294"/>
                </a:lnTo>
                <a:lnTo>
                  <a:pt x="2450370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6" name="object 98"/>
          <p:cNvSpPr/>
          <p:nvPr/>
        </p:nvSpPr>
        <p:spPr>
          <a:xfrm>
            <a:off x="4313991" y="5032283"/>
            <a:ext cx="223520" cy="154940"/>
          </a:xfrm>
          <a:custGeom>
            <a:avLst/>
            <a:gdLst/>
            <a:ahLst/>
            <a:cxnLst/>
            <a:rect l="l" t="t" r="r" b="b"/>
            <a:pathLst>
              <a:path w="223520" h="154939">
                <a:moveTo>
                  <a:pt x="0" y="154427"/>
                </a:moveTo>
                <a:lnTo>
                  <a:pt x="0" y="154427"/>
                </a:lnTo>
                <a:lnTo>
                  <a:pt x="223199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7" name="object 99"/>
          <p:cNvSpPr/>
          <p:nvPr/>
        </p:nvSpPr>
        <p:spPr>
          <a:xfrm>
            <a:off x="4847536" y="4492803"/>
            <a:ext cx="381635" cy="415290"/>
          </a:xfrm>
          <a:custGeom>
            <a:avLst/>
            <a:gdLst/>
            <a:ahLst/>
            <a:cxnLst/>
            <a:rect l="l" t="t" r="r" b="b"/>
            <a:pathLst>
              <a:path w="381635" h="415289">
                <a:moveTo>
                  <a:pt x="0" y="415150"/>
                </a:moveTo>
                <a:lnTo>
                  <a:pt x="0" y="415150"/>
                </a:lnTo>
                <a:lnTo>
                  <a:pt x="381611" y="0"/>
                </a:lnTo>
              </a:path>
            </a:pathLst>
          </a:custGeom>
          <a:ln w="1040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8" name="object 100"/>
          <p:cNvSpPr/>
          <p:nvPr/>
        </p:nvSpPr>
        <p:spPr>
          <a:xfrm>
            <a:off x="2948750" y="5273449"/>
            <a:ext cx="1275080" cy="1077595"/>
          </a:xfrm>
          <a:custGeom>
            <a:avLst/>
            <a:gdLst/>
            <a:ahLst/>
            <a:cxnLst/>
            <a:rect l="l" t="t" r="r" b="b"/>
            <a:pathLst>
              <a:path w="1275079" h="1077595">
                <a:moveTo>
                  <a:pt x="0" y="1077512"/>
                </a:moveTo>
                <a:lnTo>
                  <a:pt x="0" y="1077512"/>
                </a:lnTo>
                <a:lnTo>
                  <a:pt x="1274665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9" name="object 101"/>
          <p:cNvSpPr/>
          <p:nvPr/>
        </p:nvSpPr>
        <p:spPr>
          <a:xfrm>
            <a:off x="3848536" y="5381218"/>
            <a:ext cx="455930" cy="103505"/>
          </a:xfrm>
          <a:custGeom>
            <a:avLst/>
            <a:gdLst/>
            <a:ahLst/>
            <a:cxnLst/>
            <a:rect l="l" t="t" r="r" b="b"/>
            <a:pathLst>
              <a:path w="455929" h="103504">
                <a:moveTo>
                  <a:pt x="449321" y="0"/>
                </a:moveTo>
                <a:lnTo>
                  <a:pt x="438015" y="1892"/>
                </a:lnTo>
                <a:lnTo>
                  <a:pt x="435220" y="5041"/>
                </a:lnTo>
                <a:lnTo>
                  <a:pt x="434204" y="9778"/>
                </a:lnTo>
                <a:lnTo>
                  <a:pt x="435220" y="12610"/>
                </a:lnTo>
                <a:lnTo>
                  <a:pt x="439920" y="14502"/>
                </a:lnTo>
                <a:lnTo>
                  <a:pt x="451226" y="11670"/>
                </a:lnTo>
                <a:lnTo>
                  <a:pt x="455927" y="9778"/>
                </a:lnTo>
                <a:lnTo>
                  <a:pt x="455927" y="5041"/>
                </a:lnTo>
                <a:lnTo>
                  <a:pt x="454021" y="1892"/>
                </a:lnTo>
                <a:lnTo>
                  <a:pt x="449321" y="0"/>
                </a:lnTo>
                <a:close/>
              </a:path>
              <a:path w="455929" h="103504">
                <a:moveTo>
                  <a:pt x="415911" y="6933"/>
                </a:moveTo>
                <a:lnTo>
                  <a:pt x="405494" y="9778"/>
                </a:lnTo>
                <a:lnTo>
                  <a:pt x="400794" y="11670"/>
                </a:lnTo>
                <a:lnTo>
                  <a:pt x="400794" y="16395"/>
                </a:lnTo>
                <a:lnTo>
                  <a:pt x="402699" y="19239"/>
                </a:lnTo>
                <a:lnTo>
                  <a:pt x="406510" y="21119"/>
                </a:lnTo>
                <a:lnTo>
                  <a:pt x="417816" y="18287"/>
                </a:lnTo>
                <a:lnTo>
                  <a:pt x="420611" y="16395"/>
                </a:lnTo>
                <a:lnTo>
                  <a:pt x="422517" y="11670"/>
                </a:lnTo>
                <a:lnTo>
                  <a:pt x="419722" y="7886"/>
                </a:lnTo>
                <a:lnTo>
                  <a:pt x="415911" y="6933"/>
                </a:lnTo>
                <a:close/>
              </a:path>
              <a:path w="455929" h="103504">
                <a:moveTo>
                  <a:pt x="386312" y="14502"/>
                </a:moveTo>
                <a:lnTo>
                  <a:pt x="381611" y="14502"/>
                </a:lnTo>
                <a:lnTo>
                  <a:pt x="370178" y="16395"/>
                </a:lnTo>
                <a:lnTo>
                  <a:pt x="367384" y="19239"/>
                </a:lnTo>
                <a:lnTo>
                  <a:pt x="367384" y="22071"/>
                </a:lnTo>
                <a:lnTo>
                  <a:pt x="368273" y="27748"/>
                </a:lnTo>
                <a:lnTo>
                  <a:pt x="373100" y="27748"/>
                </a:lnTo>
                <a:lnTo>
                  <a:pt x="384406" y="25856"/>
                </a:lnTo>
                <a:lnTo>
                  <a:pt x="387201" y="22071"/>
                </a:lnTo>
                <a:lnTo>
                  <a:pt x="389107" y="18287"/>
                </a:lnTo>
                <a:lnTo>
                  <a:pt x="386312" y="14502"/>
                </a:lnTo>
                <a:close/>
              </a:path>
              <a:path w="455929" h="103504">
                <a:moveTo>
                  <a:pt x="352902" y="21119"/>
                </a:moveTo>
                <a:lnTo>
                  <a:pt x="348074" y="21119"/>
                </a:lnTo>
                <a:lnTo>
                  <a:pt x="336768" y="22071"/>
                </a:lnTo>
                <a:lnTo>
                  <a:pt x="333973" y="25856"/>
                </a:lnTo>
                <a:lnTo>
                  <a:pt x="332068" y="30580"/>
                </a:lnTo>
                <a:lnTo>
                  <a:pt x="335879" y="33425"/>
                </a:lnTo>
                <a:lnTo>
                  <a:pt x="340579" y="33425"/>
                </a:lnTo>
                <a:lnTo>
                  <a:pt x="350996" y="32472"/>
                </a:lnTo>
                <a:lnTo>
                  <a:pt x="353791" y="28688"/>
                </a:lnTo>
                <a:lnTo>
                  <a:pt x="355696" y="25856"/>
                </a:lnTo>
                <a:lnTo>
                  <a:pt x="352902" y="21119"/>
                </a:lnTo>
                <a:close/>
              </a:path>
              <a:path w="455929" h="103504">
                <a:moveTo>
                  <a:pt x="314664" y="27748"/>
                </a:moveTo>
                <a:lnTo>
                  <a:pt x="304247" y="30580"/>
                </a:lnTo>
                <a:lnTo>
                  <a:pt x="300563" y="32472"/>
                </a:lnTo>
                <a:lnTo>
                  <a:pt x="298658" y="37209"/>
                </a:lnTo>
                <a:lnTo>
                  <a:pt x="302342" y="40359"/>
                </a:lnTo>
                <a:lnTo>
                  <a:pt x="307169" y="42251"/>
                </a:lnTo>
                <a:lnTo>
                  <a:pt x="318475" y="38467"/>
                </a:lnTo>
                <a:lnTo>
                  <a:pt x="321651" y="37209"/>
                </a:lnTo>
                <a:lnTo>
                  <a:pt x="321651" y="32472"/>
                </a:lnTo>
                <a:lnTo>
                  <a:pt x="319746" y="28688"/>
                </a:lnTo>
                <a:lnTo>
                  <a:pt x="314664" y="27748"/>
                </a:lnTo>
                <a:close/>
              </a:path>
              <a:path w="455929" h="103504">
                <a:moveTo>
                  <a:pt x="281254" y="33425"/>
                </a:moveTo>
                <a:lnTo>
                  <a:pt x="269948" y="37209"/>
                </a:lnTo>
                <a:lnTo>
                  <a:pt x="267026" y="38467"/>
                </a:lnTo>
                <a:lnTo>
                  <a:pt x="266137" y="43191"/>
                </a:lnTo>
                <a:lnTo>
                  <a:pt x="268932" y="46975"/>
                </a:lnTo>
                <a:lnTo>
                  <a:pt x="271854" y="47928"/>
                </a:lnTo>
                <a:lnTo>
                  <a:pt x="283414" y="45083"/>
                </a:lnTo>
                <a:lnTo>
                  <a:pt x="288241" y="43191"/>
                </a:lnTo>
                <a:lnTo>
                  <a:pt x="288241" y="38467"/>
                </a:lnTo>
                <a:lnTo>
                  <a:pt x="286336" y="35317"/>
                </a:lnTo>
                <a:lnTo>
                  <a:pt x="281254" y="33425"/>
                </a:lnTo>
                <a:close/>
              </a:path>
              <a:path w="455929" h="103504">
                <a:moveTo>
                  <a:pt x="252925" y="42251"/>
                </a:moveTo>
                <a:lnTo>
                  <a:pt x="248098" y="42251"/>
                </a:lnTo>
                <a:lnTo>
                  <a:pt x="237427" y="43191"/>
                </a:lnTo>
                <a:lnTo>
                  <a:pt x="234632" y="46975"/>
                </a:lnTo>
                <a:lnTo>
                  <a:pt x="232727" y="49820"/>
                </a:lnTo>
                <a:lnTo>
                  <a:pt x="235522" y="54544"/>
                </a:lnTo>
                <a:lnTo>
                  <a:pt x="238443" y="54544"/>
                </a:lnTo>
                <a:lnTo>
                  <a:pt x="250004" y="53592"/>
                </a:lnTo>
                <a:lnTo>
                  <a:pt x="254831" y="49820"/>
                </a:lnTo>
                <a:lnTo>
                  <a:pt x="254831" y="46975"/>
                </a:lnTo>
                <a:lnTo>
                  <a:pt x="252925" y="42251"/>
                </a:lnTo>
                <a:close/>
              </a:path>
              <a:path w="455929" h="103504">
                <a:moveTo>
                  <a:pt x="214688" y="47928"/>
                </a:moveTo>
                <a:lnTo>
                  <a:pt x="204017" y="49820"/>
                </a:lnTo>
                <a:lnTo>
                  <a:pt x="199317" y="53592"/>
                </a:lnTo>
                <a:lnTo>
                  <a:pt x="199317" y="58329"/>
                </a:lnTo>
                <a:lnTo>
                  <a:pt x="200206" y="61161"/>
                </a:lnTo>
                <a:lnTo>
                  <a:pt x="205923" y="61161"/>
                </a:lnTo>
                <a:lnTo>
                  <a:pt x="216594" y="59269"/>
                </a:lnTo>
                <a:lnTo>
                  <a:pt x="220405" y="58329"/>
                </a:lnTo>
                <a:lnTo>
                  <a:pt x="221294" y="53592"/>
                </a:lnTo>
                <a:lnTo>
                  <a:pt x="218499" y="49820"/>
                </a:lnTo>
                <a:lnTo>
                  <a:pt x="214688" y="47928"/>
                </a:lnTo>
                <a:close/>
              </a:path>
              <a:path w="455929" h="103504">
                <a:moveTo>
                  <a:pt x="182294" y="54544"/>
                </a:moveTo>
                <a:lnTo>
                  <a:pt x="168701" y="58329"/>
                </a:lnTo>
                <a:lnTo>
                  <a:pt x="165907" y="59269"/>
                </a:lnTo>
                <a:lnTo>
                  <a:pt x="165907" y="64006"/>
                </a:lnTo>
                <a:lnTo>
                  <a:pt x="167685" y="67790"/>
                </a:lnTo>
                <a:lnTo>
                  <a:pt x="172767" y="68730"/>
                </a:lnTo>
                <a:lnTo>
                  <a:pt x="183183" y="65898"/>
                </a:lnTo>
                <a:lnTo>
                  <a:pt x="185978" y="64006"/>
                </a:lnTo>
                <a:lnTo>
                  <a:pt x="187884" y="59269"/>
                </a:lnTo>
                <a:lnTo>
                  <a:pt x="185089" y="56437"/>
                </a:lnTo>
                <a:lnTo>
                  <a:pt x="182294" y="54544"/>
                </a:lnTo>
                <a:close/>
              </a:path>
              <a:path w="455929" h="103504">
                <a:moveTo>
                  <a:pt x="151679" y="62113"/>
                </a:moveTo>
                <a:lnTo>
                  <a:pt x="146979" y="62113"/>
                </a:lnTo>
                <a:lnTo>
                  <a:pt x="136562" y="64006"/>
                </a:lnTo>
                <a:lnTo>
                  <a:pt x="132370" y="67790"/>
                </a:lnTo>
                <a:lnTo>
                  <a:pt x="130591" y="70622"/>
                </a:lnTo>
                <a:lnTo>
                  <a:pt x="134656" y="75664"/>
                </a:lnTo>
                <a:lnTo>
                  <a:pt x="139356" y="75664"/>
                </a:lnTo>
                <a:lnTo>
                  <a:pt x="150663" y="73772"/>
                </a:lnTo>
                <a:lnTo>
                  <a:pt x="153584" y="70622"/>
                </a:lnTo>
                <a:lnTo>
                  <a:pt x="154474" y="65898"/>
                </a:lnTo>
                <a:lnTo>
                  <a:pt x="151679" y="62113"/>
                </a:lnTo>
                <a:close/>
              </a:path>
              <a:path w="455929" h="103504">
                <a:moveTo>
                  <a:pt x="118269" y="68730"/>
                </a:moveTo>
                <a:lnTo>
                  <a:pt x="113441" y="68730"/>
                </a:lnTo>
                <a:lnTo>
                  <a:pt x="102135" y="70622"/>
                </a:lnTo>
                <a:lnTo>
                  <a:pt x="99341" y="73772"/>
                </a:lnTo>
                <a:lnTo>
                  <a:pt x="98324" y="79448"/>
                </a:lnTo>
                <a:lnTo>
                  <a:pt x="101246" y="82280"/>
                </a:lnTo>
                <a:lnTo>
                  <a:pt x="105946" y="82280"/>
                </a:lnTo>
                <a:lnTo>
                  <a:pt x="116363" y="80388"/>
                </a:lnTo>
                <a:lnTo>
                  <a:pt x="120174" y="77556"/>
                </a:lnTo>
                <a:lnTo>
                  <a:pt x="120174" y="73772"/>
                </a:lnTo>
                <a:lnTo>
                  <a:pt x="118269" y="68730"/>
                </a:lnTo>
                <a:close/>
              </a:path>
              <a:path w="455929" h="103504">
                <a:moveTo>
                  <a:pt x="80031" y="75664"/>
                </a:moveTo>
                <a:lnTo>
                  <a:pt x="69614" y="79448"/>
                </a:lnTo>
                <a:lnTo>
                  <a:pt x="66820" y="80388"/>
                </a:lnTo>
                <a:lnTo>
                  <a:pt x="64914" y="85125"/>
                </a:lnTo>
                <a:lnTo>
                  <a:pt x="67709" y="87957"/>
                </a:lnTo>
                <a:lnTo>
                  <a:pt x="70631" y="89849"/>
                </a:lnTo>
                <a:lnTo>
                  <a:pt x="81937" y="87017"/>
                </a:lnTo>
                <a:lnTo>
                  <a:pt x="86637" y="85125"/>
                </a:lnTo>
                <a:lnTo>
                  <a:pt x="86637" y="80388"/>
                </a:lnTo>
                <a:lnTo>
                  <a:pt x="84859" y="77556"/>
                </a:lnTo>
                <a:lnTo>
                  <a:pt x="80031" y="75664"/>
                </a:lnTo>
                <a:close/>
              </a:path>
              <a:path w="455929" h="103504">
                <a:moveTo>
                  <a:pt x="46621" y="82280"/>
                </a:moveTo>
                <a:lnTo>
                  <a:pt x="36204" y="85125"/>
                </a:lnTo>
                <a:lnTo>
                  <a:pt x="32393" y="87017"/>
                </a:lnTo>
                <a:lnTo>
                  <a:pt x="31504" y="91742"/>
                </a:lnTo>
                <a:lnTo>
                  <a:pt x="34299" y="94586"/>
                </a:lnTo>
                <a:lnTo>
                  <a:pt x="38110" y="96479"/>
                </a:lnTo>
                <a:lnTo>
                  <a:pt x="48527" y="93634"/>
                </a:lnTo>
                <a:lnTo>
                  <a:pt x="53227" y="91742"/>
                </a:lnTo>
                <a:lnTo>
                  <a:pt x="53227" y="87017"/>
                </a:lnTo>
                <a:lnTo>
                  <a:pt x="52338" y="84173"/>
                </a:lnTo>
                <a:lnTo>
                  <a:pt x="46621" y="82280"/>
                </a:lnTo>
                <a:close/>
              </a:path>
              <a:path w="455929" h="103504">
                <a:moveTo>
                  <a:pt x="17022" y="89849"/>
                </a:moveTo>
                <a:lnTo>
                  <a:pt x="14100" y="89849"/>
                </a:lnTo>
                <a:lnTo>
                  <a:pt x="4700" y="91742"/>
                </a:lnTo>
                <a:lnTo>
                  <a:pt x="889" y="93634"/>
                </a:lnTo>
                <a:lnTo>
                  <a:pt x="0" y="98358"/>
                </a:lnTo>
                <a:lnTo>
                  <a:pt x="2794" y="101203"/>
                </a:lnTo>
                <a:lnTo>
                  <a:pt x="7495" y="103095"/>
                </a:lnTo>
                <a:lnTo>
                  <a:pt x="15117" y="101203"/>
                </a:lnTo>
                <a:lnTo>
                  <a:pt x="17911" y="98358"/>
                </a:lnTo>
                <a:lnTo>
                  <a:pt x="20833" y="93634"/>
                </a:lnTo>
                <a:lnTo>
                  <a:pt x="17022" y="898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0" name="object 102"/>
          <p:cNvSpPr/>
          <p:nvPr/>
        </p:nvSpPr>
        <p:spPr>
          <a:xfrm>
            <a:off x="4282740" y="5381218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022" y="11670"/>
                </a:moveTo>
                <a:lnTo>
                  <a:pt x="5716" y="14502"/>
                </a:lnTo>
                <a:lnTo>
                  <a:pt x="1016" y="12610"/>
                </a:lnTo>
                <a:lnTo>
                  <a:pt x="0" y="9778"/>
                </a:lnTo>
                <a:lnTo>
                  <a:pt x="1016" y="5041"/>
                </a:lnTo>
                <a:lnTo>
                  <a:pt x="3811" y="1892"/>
                </a:lnTo>
                <a:lnTo>
                  <a:pt x="15117" y="0"/>
                </a:lnTo>
                <a:lnTo>
                  <a:pt x="19817" y="1892"/>
                </a:lnTo>
                <a:lnTo>
                  <a:pt x="21722" y="5041"/>
                </a:lnTo>
                <a:lnTo>
                  <a:pt x="21722" y="9778"/>
                </a:lnTo>
                <a:lnTo>
                  <a:pt x="17022" y="1167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1" name="object 103"/>
          <p:cNvSpPr/>
          <p:nvPr/>
        </p:nvSpPr>
        <p:spPr>
          <a:xfrm>
            <a:off x="4249330" y="5388152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022" y="11353"/>
                </a:moveTo>
                <a:lnTo>
                  <a:pt x="5716" y="14185"/>
                </a:lnTo>
                <a:lnTo>
                  <a:pt x="1905" y="12305"/>
                </a:lnTo>
                <a:lnTo>
                  <a:pt x="0" y="9461"/>
                </a:lnTo>
                <a:lnTo>
                  <a:pt x="0" y="4736"/>
                </a:lnTo>
                <a:lnTo>
                  <a:pt x="4700" y="2844"/>
                </a:lnTo>
                <a:lnTo>
                  <a:pt x="15117" y="0"/>
                </a:lnTo>
                <a:lnTo>
                  <a:pt x="18928" y="952"/>
                </a:lnTo>
                <a:lnTo>
                  <a:pt x="21722" y="4736"/>
                </a:lnTo>
                <a:lnTo>
                  <a:pt x="19817" y="9461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2" name="object 104"/>
          <p:cNvSpPr/>
          <p:nvPr/>
        </p:nvSpPr>
        <p:spPr>
          <a:xfrm>
            <a:off x="4215920" y="5395721"/>
            <a:ext cx="22225" cy="13335"/>
          </a:xfrm>
          <a:custGeom>
            <a:avLst/>
            <a:gdLst/>
            <a:ahLst/>
            <a:cxnLst/>
            <a:rect l="l" t="t" r="r" b="b"/>
            <a:pathLst>
              <a:path w="22225" h="13335">
                <a:moveTo>
                  <a:pt x="17022" y="11353"/>
                </a:moveTo>
                <a:lnTo>
                  <a:pt x="5716" y="13245"/>
                </a:lnTo>
                <a:lnTo>
                  <a:pt x="889" y="13245"/>
                </a:lnTo>
                <a:lnTo>
                  <a:pt x="0" y="7568"/>
                </a:lnTo>
                <a:lnTo>
                  <a:pt x="0" y="4736"/>
                </a:lnTo>
                <a:lnTo>
                  <a:pt x="2794" y="1892"/>
                </a:lnTo>
                <a:lnTo>
                  <a:pt x="14227" y="0"/>
                </a:lnTo>
                <a:lnTo>
                  <a:pt x="18928" y="0"/>
                </a:lnTo>
                <a:lnTo>
                  <a:pt x="21722" y="3784"/>
                </a:lnTo>
                <a:lnTo>
                  <a:pt x="19817" y="7568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3" name="object 105"/>
          <p:cNvSpPr/>
          <p:nvPr/>
        </p:nvSpPr>
        <p:spPr>
          <a:xfrm>
            <a:off x="4180604" y="5402337"/>
            <a:ext cx="24130" cy="12700"/>
          </a:xfrm>
          <a:custGeom>
            <a:avLst/>
            <a:gdLst/>
            <a:ahLst/>
            <a:cxnLst/>
            <a:rect l="l" t="t" r="r" b="b"/>
            <a:pathLst>
              <a:path w="24129" h="12700">
                <a:moveTo>
                  <a:pt x="18928" y="11353"/>
                </a:moveTo>
                <a:lnTo>
                  <a:pt x="8511" y="12305"/>
                </a:lnTo>
                <a:lnTo>
                  <a:pt x="3811" y="12305"/>
                </a:lnTo>
                <a:lnTo>
                  <a:pt x="0" y="9461"/>
                </a:lnTo>
                <a:lnTo>
                  <a:pt x="1905" y="4736"/>
                </a:lnTo>
                <a:lnTo>
                  <a:pt x="4700" y="952"/>
                </a:lnTo>
                <a:lnTo>
                  <a:pt x="16006" y="0"/>
                </a:lnTo>
                <a:lnTo>
                  <a:pt x="20833" y="0"/>
                </a:lnTo>
                <a:lnTo>
                  <a:pt x="23628" y="4736"/>
                </a:lnTo>
                <a:lnTo>
                  <a:pt x="21722" y="7568"/>
                </a:lnTo>
                <a:lnTo>
                  <a:pt x="18928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4" name="object 106"/>
          <p:cNvSpPr/>
          <p:nvPr/>
        </p:nvSpPr>
        <p:spPr>
          <a:xfrm>
            <a:off x="4147194" y="5408966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5" h="14604">
                <a:moveTo>
                  <a:pt x="19817" y="10718"/>
                </a:moveTo>
                <a:lnTo>
                  <a:pt x="8511" y="14502"/>
                </a:lnTo>
                <a:lnTo>
                  <a:pt x="3684" y="12610"/>
                </a:lnTo>
                <a:lnTo>
                  <a:pt x="0" y="9461"/>
                </a:lnTo>
                <a:lnTo>
                  <a:pt x="1905" y="4724"/>
                </a:lnTo>
                <a:lnTo>
                  <a:pt x="5589" y="2832"/>
                </a:lnTo>
                <a:lnTo>
                  <a:pt x="16006" y="0"/>
                </a:lnTo>
                <a:lnTo>
                  <a:pt x="21087" y="939"/>
                </a:lnTo>
                <a:lnTo>
                  <a:pt x="22993" y="4724"/>
                </a:lnTo>
                <a:lnTo>
                  <a:pt x="22993" y="9461"/>
                </a:lnTo>
                <a:lnTo>
                  <a:pt x="19817" y="107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5" name="object 107"/>
          <p:cNvSpPr/>
          <p:nvPr/>
        </p:nvSpPr>
        <p:spPr>
          <a:xfrm>
            <a:off x="4114673" y="5414643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276" y="11658"/>
                </a:moveTo>
                <a:lnTo>
                  <a:pt x="5716" y="14502"/>
                </a:lnTo>
                <a:lnTo>
                  <a:pt x="2794" y="13550"/>
                </a:lnTo>
                <a:lnTo>
                  <a:pt x="0" y="9766"/>
                </a:lnTo>
                <a:lnTo>
                  <a:pt x="889" y="5041"/>
                </a:lnTo>
                <a:lnTo>
                  <a:pt x="3811" y="3784"/>
                </a:lnTo>
                <a:lnTo>
                  <a:pt x="15117" y="0"/>
                </a:lnTo>
                <a:lnTo>
                  <a:pt x="20198" y="1892"/>
                </a:lnTo>
                <a:lnTo>
                  <a:pt x="22104" y="5041"/>
                </a:lnTo>
                <a:lnTo>
                  <a:pt x="22104" y="9766"/>
                </a:lnTo>
                <a:lnTo>
                  <a:pt x="17276" y="1165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6" name="object 108"/>
          <p:cNvSpPr/>
          <p:nvPr/>
        </p:nvSpPr>
        <p:spPr>
          <a:xfrm>
            <a:off x="4081263" y="5423469"/>
            <a:ext cx="22225" cy="12700"/>
          </a:xfrm>
          <a:custGeom>
            <a:avLst/>
            <a:gdLst/>
            <a:ahLst/>
            <a:cxnLst/>
            <a:rect l="l" t="t" r="r" b="b"/>
            <a:pathLst>
              <a:path w="22225" h="12700">
                <a:moveTo>
                  <a:pt x="17276" y="11340"/>
                </a:moveTo>
                <a:lnTo>
                  <a:pt x="5716" y="12293"/>
                </a:lnTo>
                <a:lnTo>
                  <a:pt x="2794" y="12293"/>
                </a:lnTo>
                <a:lnTo>
                  <a:pt x="0" y="7568"/>
                </a:lnTo>
                <a:lnTo>
                  <a:pt x="1905" y="4724"/>
                </a:lnTo>
                <a:lnTo>
                  <a:pt x="4700" y="939"/>
                </a:lnTo>
                <a:lnTo>
                  <a:pt x="15371" y="0"/>
                </a:lnTo>
                <a:lnTo>
                  <a:pt x="20198" y="0"/>
                </a:lnTo>
                <a:lnTo>
                  <a:pt x="22104" y="4724"/>
                </a:lnTo>
                <a:lnTo>
                  <a:pt x="22104" y="7568"/>
                </a:lnTo>
                <a:lnTo>
                  <a:pt x="17276" y="1134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7" name="object 109"/>
          <p:cNvSpPr/>
          <p:nvPr/>
        </p:nvSpPr>
        <p:spPr>
          <a:xfrm>
            <a:off x="4047853" y="5429146"/>
            <a:ext cx="22225" cy="13335"/>
          </a:xfrm>
          <a:custGeom>
            <a:avLst/>
            <a:gdLst/>
            <a:ahLst/>
            <a:cxnLst/>
            <a:rect l="l" t="t" r="r" b="b"/>
            <a:pathLst>
              <a:path w="22225" h="13335">
                <a:moveTo>
                  <a:pt x="17276" y="11340"/>
                </a:moveTo>
                <a:lnTo>
                  <a:pt x="6605" y="13233"/>
                </a:lnTo>
                <a:lnTo>
                  <a:pt x="889" y="13233"/>
                </a:lnTo>
                <a:lnTo>
                  <a:pt x="0" y="10400"/>
                </a:lnTo>
                <a:lnTo>
                  <a:pt x="0" y="5664"/>
                </a:lnTo>
                <a:lnTo>
                  <a:pt x="4700" y="1892"/>
                </a:lnTo>
                <a:lnTo>
                  <a:pt x="15371" y="0"/>
                </a:lnTo>
                <a:lnTo>
                  <a:pt x="19182" y="1892"/>
                </a:lnTo>
                <a:lnTo>
                  <a:pt x="21976" y="5664"/>
                </a:lnTo>
                <a:lnTo>
                  <a:pt x="21087" y="10400"/>
                </a:lnTo>
                <a:lnTo>
                  <a:pt x="17276" y="1134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8" name="object 110"/>
          <p:cNvSpPr/>
          <p:nvPr/>
        </p:nvSpPr>
        <p:spPr>
          <a:xfrm>
            <a:off x="4014443" y="5435763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276" y="11353"/>
                </a:moveTo>
                <a:lnTo>
                  <a:pt x="6859" y="14185"/>
                </a:lnTo>
                <a:lnTo>
                  <a:pt x="1778" y="13245"/>
                </a:lnTo>
                <a:lnTo>
                  <a:pt x="0" y="9461"/>
                </a:lnTo>
                <a:lnTo>
                  <a:pt x="0" y="4724"/>
                </a:lnTo>
                <a:lnTo>
                  <a:pt x="2794" y="3784"/>
                </a:lnTo>
                <a:lnTo>
                  <a:pt x="16387" y="0"/>
                </a:lnTo>
                <a:lnTo>
                  <a:pt x="19182" y="1892"/>
                </a:lnTo>
                <a:lnTo>
                  <a:pt x="21976" y="4724"/>
                </a:lnTo>
                <a:lnTo>
                  <a:pt x="20071" y="9461"/>
                </a:lnTo>
                <a:lnTo>
                  <a:pt x="17276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9" name="object 111"/>
          <p:cNvSpPr/>
          <p:nvPr/>
        </p:nvSpPr>
        <p:spPr>
          <a:xfrm>
            <a:off x="3979127" y="5443332"/>
            <a:ext cx="24130" cy="13970"/>
          </a:xfrm>
          <a:custGeom>
            <a:avLst/>
            <a:gdLst/>
            <a:ahLst/>
            <a:cxnLst/>
            <a:rect l="l" t="t" r="r" b="b"/>
            <a:pathLst>
              <a:path w="24129" h="13970">
                <a:moveTo>
                  <a:pt x="20071" y="11658"/>
                </a:moveTo>
                <a:lnTo>
                  <a:pt x="8765" y="13550"/>
                </a:lnTo>
                <a:lnTo>
                  <a:pt x="4065" y="13550"/>
                </a:lnTo>
                <a:lnTo>
                  <a:pt x="0" y="8508"/>
                </a:lnTo>
                <a:lnTo>
                  <a:pt x="1778" y="5676"/>
                </a:lnTo>
                <a:lnTo>
                  <a:pt x="5970" y="1892"/>
                </a:lnTo>
                <a:lnTo>
                  <a:pt x="16387" y="0"/>
                </a:lnTo>
                <a:lnTo>
                  <a:pt x="21087" y="0"/>
                </a:lnTo>
                <a:lnTo>
                  <a:pt x="23882" y="3784"/>
                </a:lnTo>
                <a:lnTo>
                  <a:pt x="22993" y="8508"/>
                </a:lnTo>
                <a:lnTo>
                  <a:pt x="20071" y="1165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0" name="object 112"/>
          <p:cNvSpPr/>
          <p:nvPr/>
        </p:nvSpPr>
        <p:spPr>
          <a:xfrm>
            <a:off x="3946861" y="5449948"/>
            <a:ext cx="22225" cy="13970"/>
          </a:xfrm>
          <a:custGeom>
            <a:avLst/>
            <a:gdLst/>
            <a:ahLst/>
            <a:cxnLst/>
            <a:rect l="l" t="t" r="r" b="b"/>
            <a:pathLst>
              <a:path w="22225" h="13970">
                <a:moveTo>
                  <a:pt x="18038" y="11658"/>
                </a:moveTo>
                <a:lnTo>
                  <a:pt x="7622" y="13550"/>
                </a:lnTo>
                <a:lnTo>
                  <a:pt x="2921" y="13550"/>
                </a:lnTo>
                <a:lnTo>
                  <a:pt x="0" y="10718"/>
                </a:lnTo>
                <a:lnTo>
                  <a:pt x="1016" y="5041"/>
                </a:lnTo>
                <a:lnTo>
                  <a:pt x="3811" y="1892"/>
                </a:lnTo>
                <a:lnTo>
                  <a:pt x="15117" y="0"/>
                </a:lnTo>
                <a:lnTo>
                  <a:pt x="19944" y="0"/>
                </a:lnTo>
                <a:lnTo>
                  <a:pt x="21849" y="5041"/>
                </a:lnTo>
                <a:lnTo>
                  <a:pt x="21849" y="8826"/>
                </a:lnTo>
                <a:lnTo>
                  <a:pt x="18038" y="1165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1" name="object 113"/>
          <p:cNvSpPr/>
          <p:nvPr/>
        </p:nvSpPr>
        <p:spPr>
          <a:xfrm>
            <a:off x="3913451" y="5456882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022" y="11353"/>
                </a:moveTo>
                <a:lnTo>
                  <a:pt x="5716" y="14185"/>
                </a:lnTo>
                <a:lnTo>
                  <a:pt x="2794" y="12293"/>
                </a:lnTo>
                <a:lnTo>
                  <a:pt x="0" y="9461"/>
                </a:lnTo>
                <a:lnTo>
                  <a:pt x="1905" y="4724"/>
                </a:lnTo>
                <a:lnTo>
                  <a:pt x="4700" y="3784"/>
                </a:lnTo>
                <a:lnTo>
                  <a:pt x="15117" y="0"/>
                </a:lnTo>
                <a:lnTo>
                  <a:pt x="19944" y="1892"/>
                </a:lnTo>
                <a:lnTo>
                  <a:pt x="21722" y="4724"/>
                </a:lnTo>
                <a:lnTo>
                  <a:pt x="21722" y="9461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2" name="object 114"/>
          <p:cNvSpPr/>
          <p:nvPr/>
        </p:nvSpPr>
        <p:spPr>
          <a:xfrm>
            <a:off x="3880040" y="5463499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022" y="11353"/>
                </a:moveTo>
                <a:lnTo>
                  <a:pt x="6605" y="14198"/>
                </a:lnTo>
                <a:lnTo>
                  <a:pt x="2794" y="12305"/>
                </a:lnTo>
                <a:lnTo>
                  <a:pt x="0" y="9461"/>
                </a:lnTo>
                <a:lnTo>
                  <a:pt x="889" y="4736"/>
                </a:lnTo>
                <a:lnTo>
                  <a:pt x="4700" y="2844"/>
                </a:lnTo>
                <a:lnTo>
                  <a:pt x="15117" y="0"/>
                </a:lnTo>
                <a:lnTo>
                  <a:pt x="20833" y="1892"/>
                </a:lnTo>
                <a:lnTo>
                  <a:pt x="21722" y="4736"/>
                </a:lnTo>
                <a:lnTo>
                  <a:pt x="21722" y="9461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3" name="object 115"/>
          <p:cNvSpPr/>
          <p:nvPr/>
        </p:nvSpPr>
        <p:spPr>
          <a:xfrm>
            <a:off x="3848536" y="5471068"/>
            <a:ext cx="20955" cy="13335"/>
          </a:xfrm>
          <a:custGeom>
            <a:avLst/>
            <a:gdLst/>
            <a:ahLst/>
            <a:cxnLst/>
            <a:rect l="l" t="t" r="r" b="b"/>
            <a:pathLst>
              <a:path w="20954" h="13335">
                <a:moveTo>
                  <a:pt x="15117" y="11353"/>
                </a:moveTo>
                <a:lnTo>
                  <a:pt x="7495" y="13245"/>
                </a:lnTo>
                <a:lnTo>
                  <a:pt x="2794" y="11353"/>
                </a:lnTo>
                <a:lnTo>
                  <a:pt x="0" y="8508"/>
                </a:lnTo>
                <a:lnTo>
                  <a:pt x="889" y="3784"/>
                </a:lnTo>
                <a:lnTo>
                  <a:pt x="4700" y="1892"/>
                </a:lnTo>
                <a:lnTo>
                  <a:pt x="14100" y="0"/>
                </a:lnTo>
                <a:lnTo>
                  <a:pt x="17022" y="0"/>
                </a:lnTo>
                <a:lnTo>
                  <a:pt x="20833" y="3784"/>
                </a:lnTo>
                <a:lnTo>
                  <a:pt x="17911" y="8508"/>
                </a:lnTo>
                <a:lnTo>
                  <a:pt x="15117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4" name="object 116"/>
          <p:cNvSpPr/>
          <p:nvPr/>
        </p:nvSpPr>
        <p:spPr>
          <a:xfrm>
            <a:off x="4945607" y="4497501"/>
            <a:ext cx="1437640" cy="485140"/>
          </a:xfrm>
          <a:custGeom>
            <a:avLst/>
            <a:gdLst/>
            <a:ahLst/>
            <a:cxnLst/>
            <a:rect l="l" t="t" r="r" b="b"/>
            <a:pathLst>
              <a:path w="1437639" h="485139">
                <a:moveTo>
                  <a:pt x="0" y="484871"/>
                </a:moveTo>
                <a:lnTo>
                  <a:pt x="0" y="484871"/>
                </a:lnTo>
                <a:lnTo>
                  <a:pt x="1437142" y="0"/>
                </a:lnTo>
              </a:path>
            </a:pathLst>
          </a:custGeom>
          <a:ln w="1040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5" name="object 117"/>
          <p:cNvSpPr/>
          <p:nvPr/>
        </p:nvSpPr>
        <p:spPr>
          <a:xfrm>
            <a:off x="4379922" y="5050189"/>
            <a:ext cx="426720" cy="251460"/>
          </a:xfrm>
          <a:custGeom>
            <a:avLst/>
            <a:gdLst/>
            <a:ahLst/>
            <a:cxnLst/>
            <a:rect l="l" t="t" r="r" b="b"/>
            <a:pathLst>
              <a:path w="426720" h="251460">
                <a:moveTo>
                  <a:pt x="0" y="250944"/>
                </a:moveTo>
                <a:lnTo>
                  <a:pt x="0" y="250944"/>
                </a:lnTo>
                <a:lnTo>
                  <a:pt x="426582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6" name="object 118"/>
          <p:cNvSpPr txBox="1"/>
          <p:nvPr/>
        </p:nvSpPr>
        <p:spPr>
          <a:xfrm>
            <a:off x="3164077" y="2916916"/>
            <a:ext cx="34226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ns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7" name="object 119"/>
          <p:cNvSpPr txBox="1"/>
          <p:nvPr/>
        </p:nvSpPr>
        <p:spPr>
          <a:xfrm>
            <a:off x="3914979" y="2642985"/>
            <a:ext cx="358775" cy="388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510">
              <a:lnSpc>
                <a:spcPct val="101099"/>
              </a:lnSpc>
            </a:pP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</a:t>
            </a:r>
            <a:r>
              <a:rPr sz="1250" b="1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 </a:t>
            </a: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stop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8" name="object 120"/>
          <p:cNvSpPr txBox="1"/>
          <p:nvPr/>
        </p:nvSpPr>
        <p:spPr>
          <a:xfrm>
            <a:off x="5991232" y="3893898"/>
            <a:ext cx="48196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125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25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9" name="object 121"/>
          <p:cNvSpPr txBox="1"/>
          <p:nvPr/>
        </p:nvSpPr>
        <p:spPr>
          <a:xfrm>
            <a:off x="3037932" y="3780364"/>
            <a:ext cx="11366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0" name="object 122"/>
          <p:cNvSpPr txBox="1"/>
          <p:nvPr/>
        </p:nvSpPr>
        <p:spPr>
          <a:xfrm>
            <a:off x="3053430" y="5623106"/>
            <a:ext cx="11366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1" name="object 123"/>
          <p:cNvSpPr txBox="1"/>
          <p:nvPr/>
        </p:nvSpPr>
        <p:spPr>
          <a:xfrm>
            <a:off x="2320516" y="4743250"/>
            <a:ext cx="11366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2" name="object 124"/>
          <p:cNvSpPr txBox="1"/>
          <p:nvPr/>
        </p:nvSpPr>
        <p:spPr>
          <a:xfrm>
            <a:off x="2332813" y="2948157"/>
            <a:ext cx="11366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3" name="object 125"/>
          <p:cNvSpPr txBox="1"/>
          <p:nvPr/>
        </p:nvSpPr>
        <p:spPr>
          <a:xfrm>
            <a:off x="5738307" y="4037023"/>
            <a:ext cx="15240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4" name="object 126"/>
          <p:cNvSpPr txBox="1"/>
          <p:nvPr/>
        </p:nvSpPr>
        <p:spPr>
          <a:xfrm>
            <a:off x="6626660" y="2933933"/>
            <a:ext cx="15240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5" name="object 127"/>
          <p:cNvSpPr txBox="1"/>
          <p:nvPr/>
        </p:nvSpPr>
        <p:spPr>
          <a:xfrm>
            <a:off x="5733606" y="2208530"/>
            <a:ext cx="15049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6" name="object 128"/>
          <p:cNvSpPr txBox="1"/>
          <p:nvPr/>
        </p:nvSpPr>
        <p:spPr>
          <a:xfrm>
            <a:off x="6672392" y="4951270"/>
            <a:ext cx="15049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b="1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'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" name="object 129"/>
          <p:cNvSpPr/>
          <p:nvPr/>
        </p:nvSpPr>
        <p:spPr>
          <a:xfrm>
            <a:off x="4381827" y="5315650"/>
            <a:ext cx="282575" cy="62230"/>
          </a:xfrm>
          <a:custGeom>
            <a:avLst/>
            <a:gdLst/>
            <a:ahLst/>
            <a:cxnLst/>
            <a:rect l="l" t="t" r="r" b="b"/>
            <a:pathLst>
              <a:path w="282575" h="62229">
                <a:moveTo>
                  <a:pt x="278713" y="0"/>
                </a:moveTo>
                <a:lnTo>
                  <a:pt x="274013" y="0"/>
                </a:lnTo>
                <a:lnTo>
                  <a:pt x="263215" y="939"/>
                </a:lnTo>
                <a:lnTo>
                  <a:pt x="259531" y="4724"/>
                </a:lnTo>
                <a:lnTo>
                  <a:pt x="259531" y="7568"/>
                </a:lnTo>
                <a:lnTo>
                  <a:pt x="261437" y="12293"/>
                </a:lnTo>
                <a:lnTo>
                  <a:pt x="266137" y="12293"/>
                </a:lnTo>
                <a:lnTo>
                  <a:pt x="276808" y="10400"/>
                </a:lnTo>
                <a:lnTo>
                  <a:pt x="280619" y="7568"/>
                </a:lnTo>
                <a:lnTo>
                  <a:pt x="282524" y="4724"/>
                </a:lnTo>
                <a:lnTo>
                  <a:pt x="278713" y="0"/>
                </a:lnTo>
                <a:close/>
              </a:path>
              <a:path w="282575" h="62229">
                <a:moveTo>
                  <a:pt x="245303" y="6616"/>
                </a:moveTo>
                <a:lnTo>
                  <a:pt x="240603" y="6616"/>
                </a:lnTo>
                <a:lnTo>
                  <a:pt x="229805" y="7568"/>
                </a:lnTo>
                <a:lnTo>
                  <a:pt x="227010" y="10400"/>
                </a:lnTo>
                <a:lnTo>
                  <a:pt x="225105" y="14185"/>
                </a:lnTo>
                <a:lnTo>
                  <a:pt x="227900" y="18909"/>
                </a:lnTo>
                <a:lnTo>
                  <a:pt x="230821" y="18909"/>
                </a:lnTo>
                <a:lnTo>
                  <a:pt x="244287" y="17017"/>
                </a:lnTo>
                <a:lnTo>
                  <a:pt x="247209" y="14185"/>
                </a:lnTo>
                <a:lnTo>
                  <a:pt x="247209" y="10400"/>
                </a:lnTo>
                <a:lnTo>
                  <a:pt x="245303" y="6616"/>
                </a:lnTo>
                <a:close/>
              </a:path>
              <a:path w="282575" h="62229">
                <a:moveTo>
                  <a:pt x="212782" y="12293"/>
                </a:moveTo>
                <a:lnTo>
                  <a:pt x="207193" y="12293"/>
                </a:lnTo>
                <a:lnTo>
                  <a:pt x="196776" y="14185"/>
                </a:lnTo>
                <a:lnTo>
                  <a:pt x="192584" y="17017"/>
                </a:lnTo>
                <a:lnTo>
                  <a:pt x="191695" y="20801"/>
                </a:lnTo>
                <a:lnTo>
                  <a:pt x="194871" y="25538"/>
                </a:lnTo>
                <a:lnTo>
                  <a:pt x="198682" y="25538"/>
                </a:lnTo>
                <a:lnTo>
                  <a:pt x="208971" y="23646"/>
                </a:lnTo>
                <a:lnTo>
                  <a:pt x="213799" y="20801"/>
                </a:lnTo>
                <a:lnTo>
                  <a:pt x="213799" y="17017"/>
                </a:lnTo>
                <a:lnTo>
                  <a:pt x="212782" y="12293"/>
                </a:lnTo>
                <a:close/>
              </a:path>
              <a:path w="282575" h="62229">
                <a:moveTo>
                  <a:pt x="179372" y="18909"/>
                </a:moveTo>
                <a:lnTo>
                  <a:pt x="174672" y="18909"/>
                </a:lnTo>
                <a:lnTo>
                  <a:pt x="163239" y="20801"/>
                </a:lnTo>
                <a:lnTo>
                  <a:pt x="158539" y="21754"/>
                </a:lnTo>
                <a:lnTo>
                  <a:pt x="158539" y="26478"/>
                </a:lnTo>
                <a:lnTo>
                  <a:pt x="160444" y="32155"/>
                </a:lnTo>
                <a:lnTo>
                  <a:pt x="165144" y="32155"/>
                </a:lnTo>
                <a:lnTo>
                  <a:pt x="175561" y="30263"/>
                </a:lnTo>
                <a:lnTo>
                  <a:pt x="179372" y="26478"/>
                </a:lnTo>
                <a:lnTo>
                  <a:pt x="181278" y="23646"/>
                </a:lnTo>
                <a:lnTo>
                  <a:pt x="179372" y="18909"/>
                </a:lnTo>
                <a:close/>
              </a:path>
              <a:path w="282575" h="62229">
                <a:moveTo>
                  <a:pt x="144057" y="25538"/>
                </a:moveTo>
                <a:lnTo>
                  <a:pt x="141262" y="25538"/>
                </a:lnTo>
                <a:lnTo>
                  <a:pt x="128940" y="26478"/>
                </a:lnTo>
                <a:lnTo>
                  <a:pt x="125129" y="28370"/>
                </a:lnTo>
                <a:lnTo>
                  <a:pt x="125129" y="33412"/>
                </a:lnTo>
                <a:lnTo>
                  <a:pt x="127034" y="36257"/>
                </a:lnTo>
                <a:lnTo>
                  <a:pt x="131734" y="38149"/>
                </a:lnTo>
                <a:lnTo>
                  <a:pt x="143168" y="36257"/>
                </a:lnTo>
                <a:lnTo>
                  <a:pt x="145962" y="33412"/>
                </a:lnTo>
                <a:lnTo>
                  <a:pt x="146852" y="28370"/>
                </a:lnTo>
                <a:lnTo>
                  <a:pt x="144057" y="25538"/>
                </a:lnTo>
                <a:close/>
              </a:path>
              <a:path w="282575" h="62229">
                <a:moveTo>
                  <a:pt x="110647" y="32155"/>
                </a:moveTo>
                <a:lnTo>
                  <a:pt x="105946" y="32155"/>
                </a:lnTo>
                <a:lnTo>
                  <a:pt x="95530" y="33412"/>
                </a:lnTo>
                <a:lnTo>
                  <a:pt x="91718" y="35304"/>
                </a:lnTo>
                <a:lnTo>
                  <a:pt x="90829" y="40029"/>
                </a:lnTo>
                <a:lnTo>
                  <a:pt x="93624" y="42873"/>
                </a:lnTo>
                <a:lnTo>
                  <a:pt x="98324" y="44766"/>
                </a:lnTo>
                <a:lnTo>
                  <a:pt x="109630" y="42873"/>
                </a:lnTo>
                <a:lnTo>
                  <a:pt x="112552" y="40029"/>
                </a:lnTo>
                <a:lnTo>
                  <a:pt x="114458" y="35304"/>
                </a:lnTo>
                <a:lnTo>
                  <a:pt x="110647" y="32155"/>
                </a:lnTo>
                <a:close/>
              </a:path>
              <a:path w="282575" h="62229">
                <a:moveTo>
                  <a:pt x="72536" y="36257"/>
                </a:moveTo>
                <a:lnTo>
                  <a:pt x="62119" y="40029"/>
                </a:lnTo>
                <a:lnTo>
                  <a:pt x="59198" y="41921"/>
                </a:lnTo>
                <a:lnTo>
                  <a:pt x="57292" y="46658"/>
                </a:lnTo>
                <a:lnTo>
                  <a:pt x="60214" y="49490"/>
                </a:lnTo>
                <a:lnTo>
                  <a:pt x="63009" y="51382"/>
                </a:lnTo>
                <a:lnTo>
                  <a:pt x="74315" y="49490"/>
                </a:lnTo>
                <a:lnTo>
                  <a:pt x="79142" y="46658"/>
                </a:lnTo>
                <a:lnTo>
                  <a:pt x="79142" y="41921"/>
                </a:lnTo>
                <a:lnTo>
                  <a:pt x="77237" y="38149"/>
                </a:lnTo>
                <a:lnTo>
                  <a:pt x="72536" y="36257"/>
                </a:lnTo>
                <a:close/>
              </a:path>
              <a:path w="282575" h="62229">
                <a:moveTo>
                  <a:pt x="40015" y="42873"/>
                </a:moveTo>
                <a:lnTo>
                  <a:pt x="25788" y="47598"/>
                </a:lnTo>
                <a:lnTo>
                  <a:pt x="23882" y="52335"/>
                </a:lnTo>
                <a:lnTo>
                  <a:pt x="25788" y="56119"/>
                </a:lnTo>
                <a:lnTo>
                  <a:pt x="30488" y="57999"/>
                </a:lnTo>
                <a:lnTo>
                  <a:pt x="40905" y="54227"/>
                </a:lnTo>
                <a:lnTo>
                  <a:pt x="45986" y="52335"/>
                </a:lnTo>
                <a:lnTo>
                  <a:pt x="45986" y="47598"/>
                </a:lnTo>
                <a:lnTo>
                  <a:pt x="44716" y="44766"/>
                </a:lnTo>
                <a:lnTo>
                  <a:pt x="40015" y="42873"/>
                </a:lnTo>
                <a:close/>
              </a:path>
              <a:path w="282575" h="62229">
                <a:moveTo>
                  <a:pt x="6605" y="49490"/>
                </a:moveTo>
                <a:lnTo>
                  <a:pt x="4700" y="51382"/>
                </a:lnTo>
                <a:lnTo>
                  <a:pt x="0" y="52335"/>
                </a:lnTo>
                <a:lnTo>
                  <a:pt x="0" y="57999"/>
                </a:lnTo>
                <a:lnTo>
                  <a:pt x="1778" y="60843"/>
                </a:lnTo>
                <a:lnTo>
                  <a:pt x="6605" y="61783"/>
                </a:lnTo>
                <a:lnTo>
                  <a:pt x="7495" y="60843"/>
                </a:lnTo>
                <a:lnTo>
                  <a:pt x="11560" y="58951"/>
                </a:lnTo>
                <a:lnTo>
                  <a:pt x="13465" y="54227"/>
                </a:lnTo>
                <a:lnTo>
                  <a:pt x="9781" y="51382"/>
                </a:lnTo>
                <a:lnTo>
                  <a:pt x="6605" y="494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8" name="object 130"/>
          <p:cNvSpPr/>
          <p:nvPr/>
        </p:nvSpPr>
        <p:spPr>
          <a:xfrm>
            <a:off x="4641359" y="5315650"/>
            <a:ext cx="23495" cy="12700"/>
          </a:xfrm>
          <a:custGeom>
            <a:avLst/>
            <a:gdLst/>
            <a:ahLst/>
            <a:cxnLst/>
            <a:rect l="l" t="t" r="r" b="b"/>
            <a:pathLst>
              <a:path w="23495" h="12700">
                <a:moveTo>
                  <a:pt x="17276" y="10400"/>
                </a:moveTo>
                <a:lnTo>
                  <a:pt x="6605" y="12293"/>
                </a:lnTo>
                <a:lnTo>
                  <a:pt x="1905" y="12293"/>
                </a:lnTo>
                <a:lnTo>
                  <a:pt x="0" y="7568"/>
                </a:lnTo>
                <a:lnTo>
                  <a:pt x="0" y="4724"/>
                </a:lnTo>
                <a:lnTo>
                  <a:pt x="3684" y="939"/>
                </a:lnTo>
                <a:lnTo>
                  <a:pt x="14481" y="0"/>
                </a:lnTo>
                <a:lnTo>
                  <a:pt x="19182" y="0"/>
                </a:lnTo>
                <a:lnTo>
                  <a:pt x="22993" y="4724"/>
                </a:lnTo>
                <a:lnTo>
                  <a:pt x="21087" y="7568"/>
                </a:lnTo>
                <a:lnTo>
                  <a:pt x="17276" y="1040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9" name="object 131"/>
          <p:cNvSpPr/>
          <p:nvPr/>
        </p:nvSpPr>
        <p:spPr>
          <a:xfrm>
            <a:off x="4606933" y="5322266"/>
            <a:ext cx="22225" cy="12700"/>
          </a:xfrm>
          <a:custGeom>
            <a:avLst/>
            <a:gdLst/>
            <a:ahLst/>
            <a:cxnLst/>
            <a:rect l="l" t="t" r="r" b="b"/>
            <a:pathLst>
              <a:path w="22225" h="12700">
                <a:moveTo>
                  <a:pt x="19182" y="10400"/>
                </a:moveTo>
                <a:lnTo>
                  <a:pt x="5716" y="12293"/>
                </a:lnTo>
                <a:lnTo>
                  <a:pt x="2794" y="12293"/>
                </a:lnTo>
                <a:lnTo>
                  <a:pt x="0" y="7568"/>
                </a:lnTo>
                <a:lnTo>
                  <a:pt x="1905" y="3784"/>
                </a:lnTo>
                <a:lnTo>
                  <a:pt x="4700" y="952"/>
                </a:lnTo>
                <a:lnTo>
                  <a:pt x="15498" y="0"/>
                </a:lnTo>
                <a:lnTo>
                  <a:pt x="20198" y="0"/>
                </a:lnTo>
                <a:lnTo>
                  <a:pt x="22104" y="3784"/>
                </a:lnTo>
                <a:lnTo>
                  <a:pt x="22104" y="7568"/>
                </a:lnTo>
                <a:lnTo>
                  <a:pt x="19182" y="1040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0" name="object 132"/>
          <p:cNvSpPr/>
          <p:nvPr/>
        </p:nvSpPr>
        <p:spPr>
          <a:xfrm>
            <a:off x="4573523" y="5327943"/>
            <a:ext cx="22225" cy="13335"/>
          </a:xfrm>
          <a:custGeom>
            <a:avLst/>
            <a:gdLst/>
            <a:ahLst/>
            <a:cxnLst/>
            <a:rect l="l" t="t" r="r" b="b"/>
            <a:pathLst>
              <a:path w="22225" h="13335">
                <a:moveTo>
                  <a:pt x="17276" y="11353"/>
                </a:moveTo>
                <a:lnTo>
                  <a:pt x="6986" y="13245"/>
                </a:lnTo>
                <a:lnTo>
                  <a:pt x="3175" y="13245"/>
                </a:lnTo>
                <a:lnTo>
                  <a:pt x="0" y="8508"/>
                </a:lnTo>
                <a:lnTo>
                  <a:pt x="889" y="4724"/>
                </a:lnTo>
                <a:lnTo>
                  <a:pt x="5081" y="1892"/>
                </a:lnTo>
                <a:lnTo>
                  <a:pt x="15498" y="0"/>
                </a:lnTo>
                <a:lnTo>
                  <a:pt x="21087" y="0"/>
                </a:lnTo>
                <a:lnTo>
                  <a:pt x="22104" y="4724"/>
                </a:lnTo>
                <a:lnTo>
                  <a:pt x="22104" y="8508"/>
                </a:lnTo>
                <a:lnTo>
                  <a:pt x="17276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1" name="object 133"/>
          <p:cNvSpPr/>
          <p:nvPr/>
        </p:nvSpPr>
        <p:spPr>
          <a:xfrm>
            <a:off x="4540366" y="5334559"/>
            <a:ext cx="22860" cy="13335"/>
          </a:xfrm>
          <a:custGeom>
            <a:avLst/>
            <a:gdLst/>
            <a:ahLst/>
            <a:cxnLst/>
            <a:rect l="l" t="t" r="r" b="b"/>
            <a:pathLst>
              <a:path w="22860" h="13335">
                <a:moveTo>
                  <a:pt x="17022" y="11353"/>
                </a:moveTo>
                <a:lnTo>
                  <a:pt x="6605" y="13245"/>
                </a:lnTo>
                <a:lnTo>
                  <a:pt x="1905" y="13245"/>
                </a:lnTo>
                <a:lnTo>
                  <a:pt x="0" y="7568"/>
                </a:lnTo>
                <a:lnTo>
                  <a:pt x="0" y="2844"/>
                </a:lnTo>
                <a:lnTo>
                  <a:pt x="4700" y="1892"/>
                </a:lnTo>
                <a:lnTo>
                  <a:pt x="16133" y="0"/>
                </a:lnTo>
                <a:lnTo>
                  <a:pt x="20833" y="0"/>
                </a:lnTo>
                <a:lnTo>
                  <a:pt x="22739" y="4736"/>
                </a:lnTo>
                <a:lnTo>
                  <a:pt x="20833" y="7568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" name="object 134"/>
          <p:cNvSpPr/>
          <p:nvPr/>
        </p:nvSpPr>
        <p:spPr>
          <a:xfrm>
            <a:off x="4506956" y="5341188"/>
            <a:ext cx="22225" cy="12700"/>
          </a:xfrm>
          <a:custGeom>
            <a:avLst/>
            <a:gdLst/>
            <a:ahLst/>
            <a:cxnLst/>
            <a:rect l="l" t="t" r="r" b="b"/>
            <a:pathLst>
              <a:path w="22225" h="12700">
                <a:moveTo>
                  <a:pt x="18038" y="10718"/>
                </a:moveTo>
                <a:lnTo>
                  <a:pt x="6605" y="12610"/>
                </a:lnTo>
                <a:lnTo>
                  <a:pt x="1905" y="10718"/>
                </a:lnTo>
                <a:lnTo>
                  <a:pt x="0" y="7873"/>
                </a:lnTo>
                <a:lnTo>
                  <a:pt x="0" y="2832"/>
                </a:lnTo>
                <a:lnTo>
                  <a:pt x="3811" y="939"/>
                </a:lnTo>
                <a:lnTo>
                  <a:pt x="16133" y="0"/>
                </a:lnTo>
                <a:lnTo>
                  <a:pt x="18928" y="0"/>
                </a:lnTo>
                <a:lnTo>
                  <a:pt x="21722" y="2832"/>
                </a:lnTo>
                <a:lnTo>
                  <a:pt x="20833" y="7873"/>
                </a:lnTo>
                <a:lnTo>
                  <a:pt x="18038" y="107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3" name="object 135"/>
          <p:cNvSpPr/>
          <p:nvPr/>
        </p:nvSpPr>
        <p:spPr>
          <a:xfrm>
            <a:off x="4472657" y="5347805"/>
            <a:ext cx="24130" cy="12700"/>
          </a:xfrm>
          <a:custGeom>
            <a:avLst/>
            <a:gdLst/>
            <a:ahLst/>
            <a:cxnLst/>
            <a:rect l="l" t="t" r="r" b="b"/>
            <a:pathLst>
              <a:path w="24129" h="12700">
                <a:moveTo>
                  <a:pt x="18801" y="10718"/>
                </a:moveTo>
                <a:lnTo>
                  <a:pt x="7495" y="12610"/>
                </a:lnTo>
                <a:lnTo>
                  <a:pt x="2794" y="10718"/>
                </a:lnTo>
                <a:lnTo>
                  <a:pt x="0" y="7873"/>
                </a:lnTo>
                <a:lnTo>
                  <a:pt x="889" y="3149"/>
                </a:lnTo>
                <a:lnTo>
                  <a:pt x="4700" y="1257"/>
                </a:lnTo>
                <a:lnTo>
                  <a:pt x="15117" y="0"/>
                </a:lnTo>
                <a:lnTo>
                  <a:pt x="19817" y="0"/>
                </a:lnTo>
                <a:lnTo>
                  <a:pt x="23628" y="3149"/>
                </a:lnTo>
                <a:lnTo>
                  <a:pt x="21722" y="7873"/>
                </a:lnTo>
                <a:lnTo>
                  <a:pt x="18801" y="107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4" name="object 136"/>
          <p:cNvSpPr/>
          <p:nvPr/>
        </p:nvSpPr>
        <p:spPr>
          <a:xfrm>
            <a:off x="4439120" y="5351907"/>
            <a:ext cx="22225" cy="15240"/>
          </a:xfrm>
          <a:custGeom>
            <a:avLst/>
            <a:gdLst/>
            <a:ahLst/>
            <a:cxnLst/>
            <a:rect l="l" t="t" r="r" b="b"/>
            <a:pathLst>
              <a:path w="22225" h="15239">
                <a:moveTo>
                  <a:pt x="17022" y="13233"/>
                </a:moveTo>
                <a:lnTo>
                  <a:pt x="5716" y="15125"/>
                </a:lnTo>
                <a:lnTo>
                  <a:pt x="2921" y="13233"/>
                </a:lnTo>
                <a:lnTo>
                  <a:pt x="0" y="10400"/>
                </a:lnTo>
                <a:lnTo>
                  <a:pt x="1905" y="5664"/>
                </a:lnTo>
                <a:lnTo>
                  <a:pt x="4827" y="3771"/>
                </a:lnTo>
                <a:lnTo>
                  <a:pt x="15244" y="0"/>
                </a:lnTo>
                <a:lnTo>
                  <a:pt x="19944" y="1892"/>
                </a:lnTo>
                <a:lnTo>
                  <a:pt x="21849" y="5664"/>
                </a:lnTo>
                <a:lnTo>
                  <a:pt x="21849" y="10400"/>
                </a:lnTo>
                <a:lnTo>
                  <a:pt x="17022" y="1323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5" name="object 137"/>
          <p:cNvSpPr/>
          <p:nvPr/>
        </p:nvSpPr>
        <p:spPr>
          <a:xfrm>
            <a:off x="4405710" y="5358523"/>
            <a:ext cx="22225" cy="15240"/>
          </a:xfrm>
          <a:custGeom>
            <a:avLst/>
            <a:gdLst/>
            <a:ahLst/>
            <a:cxnLst/>
            <a:rect l="l" t="t" r="r" b="b"/>
            <a:pathLst>
              <a:path w="22225" h="15239">
                <a:moveTo>
                  <a:pt x="17022" y="11353"/>
                </a:moveTo>
                <a:lnTo>
                  <a:pt x="6605" y="15125"/>
                </a:lnTo>
                <a:lnTo>
                  <a:pt x="1905" y="13245"/>
                </a:lnTo>
                <a:lnTo>
                  <a:pt x="0" y="9461"/>
                </a:lnTo>
                <a:lnTo>
                  <a:pt x="1905" y="4724"/>
                </a:lnTo>
                <a:lnTo>
                  <a:pt x="4700" y="3784"/>
                </a:lnTo>
                <a:lnTo>
                  <a:pt x="16133" y="0"/>
                </a:lnTo>
                <a:lnTo>
                  <a:pt x="20833" y="1892"/>
                </a:lnTo>
                <a:lnTo>
                  <a:pt x="22104" y="4724"/>
                </a:lnTo>
                <a:lnTo>
                  <a:pt x="22104" y="9461"/>
                </a:lnTo>
                <a:lnTo>
                  <a:pt x="17022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6" name="object 138"/>
          <p:cNvSpPr/>
          <p:nvPr/>
        </p:nvSpPr>
        <p:spPr>
          <a:xfrm>
            <a:off x="4381827" y="5365140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7495" y="11353"/>
                </a:moveTo>
                <a:lnTo>
                  <a:pt x="6605" y="12293"/>
                </a:lnTo>
                <a:lnTo>
                  <a:pt x="1778" y="11353"/>
                </a:lnTo>
                <a:lnTo>
                  <a:pt x="0" y="8508"/>
                </a:lnTo>
                <a:lnTo>
                  <a:pt x="0" y="2844"/>
                </a:lnTo>
                <a:lnTo>
                  <a:pt x="4700" y="1892"/>
                </a:lnTo>
                <a:lnTo>
                  <a:pt x="6605" y="0"/>
                </a:lnTo>
                <a:lnTo>
                  <a:pt x="9781" y="1892"/>
                </a:lnTo>
                <a:lnTo>
                  <a:pt x="13465" y="4736"/>
                </a:lnTo>
                <a:lnTo>
                  <a:pt x="11560" y="9461"/>
                </a:lnTo>
                <a:lnTo>
                  <a:pt x="7495" y="1135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7" name="object 139"/>
          <p:cNvSpPr txBox="1"/>
          <p:nvPr/>
        </p:nvSpPr>
        <p:spPr>
          <a:xfrm>
            <a:off x="3811826" y="4548691"/>
            <a:ext cx="386080" cy="388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marR="5080" indent="-14604">
              <a:lnSpc>
                <a:spcPct val="101099"/>
              </a:lnSpc>
            </a:pP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</a:t>
            </a:r>
            <a:r>
              <a:rPr sz="125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 </a:t>
            </a:r>
            <a:r>
              <a:rPr sz="125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stop</a:t>
            </a:r>
            <a:endParaRPr sz="12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8" name="object 140"/>
          <p:cNvSpPr/>
          <p:nvPr/>
        </p:nvSpPr>
        <p:spPr>
          <a:xfrm>
            <a:off x="3176777" y="3255096"/>
            <a:ext cx="645160" cy="777240"/>
          </a:xfrm>
          <a:custGeom>
            <a:avLst/>
            <a:gdLst/>
            <a:ahLst/>
            <a:cxnLst/>
            <a:rect l="l" t="t" r="r" b="b"/>
            <a:pathLst>
              <a:path w="645160" h="777239">
                <a:moveTo>
                  <a:pt x="355696" y="0"/>
                </a:moveTo>
                <a:lnTo>
                  <a:pt x="291036" y="0"/>
                </a:lnTo>
                <a:lnTo>
                  <a:pt x="257626" y="5714"/>
                </a:lnTo>
                <a:lnTo>
                  <a:pt x="196522" y="25907"/>
                </a:lnTo>
                <a:lnTo>
                  <a:pt x="144184" y="64006"/>
                </a:lnTo>
                <a:lnTo>
                  <a:pt x="95275" y="110613"/>
                </a:lnTo>
                <a:lnTo>
                  <a:pt x="71647" y="141219"/>
                </a:lnTo>
                <a:lnTo>
                  <a:pt x="57038" y="169032"/>
                </a:lnTo>
                <a:lnTo>
                  <a:pt x="38237" y="202432"/>
                </a:lnTo>
                <a:lnTo>
                  <a:pt x="14227" y="271137"/>
                </a:lnTo>
                <a:lnTo>
                  <a:pt x="7622" y="310251"/>
                </a:lnTo>
                <a:lnTo>
                  <a:pt x="0" y="345556"/>
                </a:lnTo>
                <a:lnTo>
                  <a:pt x="0" y="425564"/>
                </a:lnTo>
                <a:lnTo>
                  <a:pt x="7622" y="469378"/>
                </a:lnTo>
                <a:lnTo>
                  <a:pt x="14227" y="502778"/>
                </a:lnTo>
                <a:lnTo>
                  <a:pt x="38237" y="572499"/>
                </a:lnTo>
                <a:lnTo>
                  <a:pt x="57038" y="603105"/>
                </a:lnTo>
                <a:lnTo>
                  <a:pt x="71647" y="634600"/>
                </a:lnTo>
                <a:lnTo>
                  <a:pt x="95275" y="666095"/>
                </a:lnTo>
                <a:lnTo>
                  <a:pt x="144184" y="709909"/>
                </a:lnTo>
                <a:lnTo>
                  <a:pt x="196522" y="746230"/>
                </a:lnTo>
                <a:lnTo>
                  <a:pt x="257626" y="768327"/>
                </a:lnTo>
                <a:lnTo>
                  <a:pt x="291036" y="776836"/>
                </a:lnTo>
                <a:lnTo>
                  <a:pt x="355696" y="776836"/>
                </a:lnTo>
                <a:lnTo>
                  <a:pt x="446526" y="746230"/>
                </a:lnTo>
                <a:lnTo>
                  <a:pt x="503692" y="709909"/>
                </a:lnTo>
                <a:lnTo>
                  <a:pt x="549678" y="666095"/>
                </a:lnTo>
                <a:lnTo>
                  <a:pt x="571401" y="634600"/>
                </a:lnTo>
                <a:lnTo>
                  <a:pt x="606717" y="572499"/>
                </a:lnTo>
                <a:lnTo>
                  <a:pt x="628821" y="502778"/>
                </a:lnTo>
                <a:lnTo>
                  <a:pt x="639238" y="469378"/>
                </a:lnTo>
                <a:lnTo>
                  <a:pt x="644954" y="425564"/>
                </a:lnTo>
                <a:lnTo>
                  <a:pt x="644954" y="345556"/>
                </a:lnTo>
                <a:lnTo>
                  <a:pt x="639238" y="310251"/>
                </a:lnTo>
                <a:lnTo>
                  <a:pt x="628821" y="271137"/>
                </a:lnTo>
                <a:lnTo>
                  <a:pt x="621326" y="237737"/>
                </a:lnTo>
                <a:lnTo>
                  <a:pt x="590710" y="169032"/>
                </a:lnTo>
                <a:lnTo>
                  <a:pt x="549678" y="110613"/>
                </a:lnTo>
                <a:lnTo>
                  <a:pt x="503692" y="64006"/>
                </a:lnTo>
                <a:lnTo>
                  <a:pt x="446526" y="25907"/>
                </a:lnTo>
                <a:lnTo>
                  <a:pt x="416927" y="14477"/>
                </a:lnTo>
                <a:lnTo>
                  <a:pt x="355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9" name="object 141"/>
          <p:cNvSpPr/>
          <p:nvPr/>
        </p:nvSpPr>
        <p:spPr>
          <a:xfrm>
            <a:off x="3184399" y="3255096"/>
            <a:ext cx="645160" cy="777240"/>
          </a:xfrm>
          <a:custGeom>
            <a:avLst/>
            <a:gdLst/>
            <a:ahLst/>
            <a:cxnLst/>
            <a:rect l="l" t="t" r="r" b="b"/>
            <a:pathLst>
              <a:path w="645160" h="777239">
                <a:moveTo>
                  <a:pt x="321651" y="0"/>
                </a:moveTo>
                <a:lnTo>
                  <a:pt x="356967" y="0"/>
                </a:lnTo>
                <a:lnTo>
                  <a:pt x="416927" y="14477"/>
                </a:lnTo>
                <a:lnTo>
                  <a:pt x="477141" y="46607"/>
                </a:lnTo>
                <a:lnTo>
                  <a:pt x="549678" y="110613"/>
                </a:lnTo>
                <a:lnTo>
                  <a:pt x="590583" y="169032"/>
                </a:lnTo>
                <a:lnTo>
                  <a:pt x="621199" y="237737"/>
                </a:lnTo>
                <a:lnTo>
                  <a:pt x="628821" y="273042"/>
                </a:lnTo>
                <a:lnTo>
                  <a:pt x="640127" y="311140"/>
                </a:lnTo>
                <a:lnTo>
                  <a:pt x="644827" y="345556"/>
                </a:lnTo>
                <a:lnTo>
                  <a:pt x="644827" y="425564"/>
                </a:lnTo>
                <a:lnTo>
                  <a:pt x="640127" y="469378"/>
                </a:lnTo>
                <a:lnTo>
                  <a:pt x="628821" y="502778"/>
                </a:lnTo>
                <a:lnTo>
                  <a:pt x="621199" y="538210"/>
                </a:lnTo>
                <a:lnTo>
                  <a:pt x="590583" y="603994"/>
                </a:lnTo>
                <a:lnTo>
                  <a:pt x="549678" y="666095"/>
                </a:lnTo>
                <a:lnTo>
                  <a:pt x="503946" y="711814"/>
                </a:lnTo>
                <a:lnTo>
                  <a:pt x="446526" y="746230"/>
                </a:lnTo>
                <a:lnTo>
                  <a:pt x="386312" y="770232"/>
                </a:lnTo>
                <a:lnTo>
                  <a:pt x="356967" y="776836"/>
                </a:lnTo>
                <a:lnTo>
                  <a:pt x="291925" y="776836"/>
                </a:lnTo>
                <a:lnTo>
                  <a:pt x="196395" y="746230"/>
                </a:lnTo>
                <a:lnTo>
                  <a:pt x="144057" y="711814"/>
                </a:lnTo>
                <a:lnTo>
                  <a:pt x="95530" y="666095"/>
                </a:lnTo>
                <a:lnTo>
                  <a:pt x="71520" y="634600"/>
                </a:lnTo>
                <a:lnTo>
                  <a:pt x="57419" y="603994"/>
                </a:lnTo>
                <a:lnTo>
                  <a:pt x="38110" y="572499"/>
                </a:lnTo>
                <a:lnTo>
                  <a:pt x="14100" y="502778"/>
                </a:lnTo>
                <a:lnTo>
                  <a:pt x="7495" y="469378"/>
                </a:lnTo>
                <a:lnTo>
                  <a:pt x="0" y="425564"/>
                </a:lnTo>
                <a:lnTo>
                  <a:pt x="0" y="345556"/>
                </a:lnTo>
                <a:lnTo>
                  <a:pt x="7495" y="311140"/>
                </a:lnTo>
                <a:lnTo>
                  <a:pt x="14100" y="273042"/>
                </a:lnTo>
                <a:lnTo>
                  <a:pt x="38110" y="204337"/>
                </a:lnTo>
                <a:lnTo>
                  <a:pt x="57419" y="169032"/>
                </a:lnTo>
                <a:lnTo>
                  <a:pt x="71520" y="141219"/>
                </a:lnTo>
                <a:lnTo>
                  <a:pt x="95530" y="110613"/>
                </a:lnTo>
                <a:lnTo>
                  <a:pt x="144057" y="64006"/>
                </a:lnTo>
                <a:lnTo>
                  <a:pt x="196395" y="26796"/>
                </a:lnTo>
                <a:lnTo>
                  <a:pt x="258515" y="7619"/>
                </a:lnTo>
                <a:lnTo>
                  <a:pt x="291925" y="0"/>
                </a:lnTo>
                <a:lnTo>
                  <a:pt x="321651" y="0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0" name="object 142"/>
          <p:cNvSpPr/>
          <p:nvPr/>
        </p:nvSpPr>
        <p:spPr>
          <a:xfrm>
            <a:off x="3133966" y="3267415"/>
            <a:ext cx="645160" cy="779145"/>
          </a:xfrm>
          <a:custGeom>
            <a:avLst/>
            <a:gdLst/>
            <a:ahLst/>
            <a:cxnLst/>
            <a:rect l="l" t="t" r="r" b="b"/>
            <a:pathLst>
              <a:path w="645160" h="779145">
                <a:moveTo>
                  <a:pt x="323176" y="0"/>
                </a:moveTo>
                <a:lnTo>
                  <a:pt x="287860" y="5079"/>
                </a:lnTo>
                <a:lnTo>
                  <a:pt x="258515" y="8762"/>
                </a:lnTo>
                <a:lnTo>
                  <a:pt x="198301" y="30606"/>
                </a:lnTo>
                <a:lnTo>
                  <a:pt x="140881" y="65911"/>
                </a:lnTo>
                <a:lnTo>
                  <a:pt x="72536" y="143378"/>
                </a:lnTo>
                <a:lnTo>
                  <a:pt x="38110" y="204210"/>
                </a:lnTo>
                <a:lnTo>
                  <a:pt x="26423" y="239515"/>
                </a:lnTo>
                <a:lnTo>
                  <a:pt x="12195" y="273042"/>
                </a:lnTo>
                <a:lnTo>
                  <a:pt x="8511" y="312029"/>
                </a:lnTo>
                <a:lnTo>
                  <a:pt x="0" y="351144"/>
                </a:lnTo>
                <a:lnTo>
                  <a:pt x="0" y="431533"/>
                </a:lnTo>
                <a:lnTo>
                  <a:pt x="8511" y="466838"/>
                </a:lnTo>
                <a:lnTo>
                  <a:pt x="12195" y="508747"/>
                </a:lnTo>
                <a:lnTo>
                  <a:pt x="26423" y="544179"/>
                </a:lnTo>
                <a:lnTo>
                  <a:pt x="54243" y="609963"/>
                </a:lnTo>
                <a:lnTo>
                  <a:pt x="95148" y="666095"/>
                </a:lnTo>
                <a:lnTo>
                  <a:pt x="140881" y="713084"/>
                </a:lnTo>
                <a:lnTo>
                  <a:pt x="198301" y="751183"/>
                </a:lnTo>
                <a:lnTo>
                  <a:pt x="258515" y="773915"/>
                </a:lnTo>
                <a:lnTo>
                  <a:pt x="287860" y="778995"/>
                </a:lnTo>
                <a:lnTo>
                  <a:pt x="355696" y="778995"/>
                </a:lnTo>
                <a:lnTo>
                  <a:pt x="448432" y="751183"/>
                </a:lnTo>
                <a:lnTo>
                  <a:pt x="505470" y="713084"/>
                </a:lnTo>
                <a:lnTo>
                  <a:pt x="573307" y="635489"/>
                </a:lnTo>
                <a:lnTo>
                  <a:pt x="606717" y="577579"/>
                </a:lnTo>
                <a:lnTo>
                  <a:pt x="630599" y="508747"/>
                </a:lnTo>
                <a:lnTo>
                  <a:pt x="636316" y="466838"/>
                </a:lnTo>
                <a:lnTo>
                  <a:pt x="644827" y="431533"/>
                </a:lnTo>
                <a:lnTo>
                  <a:pt x="644827" y="351144"/>
                </a:lnTo>
                <a:lnTo>
                  <a:pt x="630599" y="273042"/>
                </a:lnTo>
                <a:lnTo>
                  <a:pt x="606717" y="204210"/>
                </a:lnTo>
                <a:lnTo>
                  <a:pt x="573307" y="143378"/>
                </a:lnTo>
                <a:lnTo>
                  <a:pt x="527574" y="88897"/>
                </a:lnTo>
                <a:lnTo>
                  <a:pt x="478031" y="46988"/>
                </a:lnTo>
                <a:lnTo>
                  <a:pt x="386312" y="8762"/>
                </a:lnTo>
                <a:lnTo>
                  <a:pt x="355696" y="5079"/>
                </a:lnTo>
                <a:lnTo>
                  <a:pt x="323176" y="0"/>
                </a:lnTo>
                <a:close/>
              </a:path>
            </a:pathLst>
          </a:custGeom>
          <a:solidFill>
            <a:srgbClr val="FFB66C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1" name="object 143"/>
          <p:cNvSpPr/>
          <p:nvPr/>
        </p:nvSpPr>
        <p:spPr>
          <a:xfrm>
            <a:off x="3133966" y="3267415"/>
            <a:ext cx="645160" cy="779145"/>
          </a:xfrm>
          <a:custGeom>
            <a:avLst/>
            <a:gdLst/>
            <a:ahLst/>
            <a:cxnLst/>
            <a:rect l="l" t="t" r="r" b="b"/>
            <a:pathLst>
              <a:path w="645160" h="779145">
                <a:moveTo>
                  <a:pt x="323176" y="0"/>
                </a:moveTo>
                <a:lnTo>
                  <a:pt x="355696" y="5079"/>
                </a:lnTo>
                <a:lnTo>
                  <a:pt x="386312" y="8762"/>
                </a:lnTo>
                <a:lnTo>
                  <a:pt x="448432" y="30606"/>
                </a:lnTo>
                <a:lnTo>
                  <a:pt x="505470" y="65911"/>
                </a:lnTo>
                <a:lnTo>
                  <a:pt x="573307" y="143378"/>
                </a:lnTo>
                <a:lnTo>
                  <a:pt x="606717" y="204210"/>
                </a:lnTo>
                <a:lnTo>
                  <a:pt x="630599" y="273042"/>
                </a:lnTo>
                <a:lnTo>
                  <a:pt x="644827" y="351144"/>
                </a:lnTo>
                <a:lnTo>
                  <a:pt x="644827" y="431533"/>
                </a:lnTo>
                <a:lnTo>
                  <a:pt x="636316" y="466838"/>
                </a:lnTo>
                <a:lnTo>
                  <a:pt x="630599" y="508747"/>
                </a:lnTo>
                <a:lnTo>
                  <a:pt x="606717" y="577579"/>
                </a:lnTo>
                <a:lnTo>
                  <a:pt x="592489" y="609963"/>
                </a:lnTo>
                <a:lnTo>
                  <a:pt x="573307" y="635489"/>
                </a:lnTo>
                <a:lnTo>
                  <a:pt x="549297" y="666095"/>
                </a:lnTo>
                <a:lnTo>
                  <a:pt x="527574" y="693907"/>
                </a:lnTo>
                <a:lnTo>
                  <a:pt x="478031" y="732006"/>
                </a:lnTo>
                <a:lnTo>
                  <a:pt x="386312" y="773915"/>
                </a:lnTo>
                <a:lnTo>
                  <a:pt x="355696" y="778995"/>
                </a:lnTo>
                <a:lnTo>
                  <a:pt x="287860" y="778995"/>
                </a:lnTo>
                <a:lnTo>
                  <a:pt x="198301" y="751183"/>
                </a:lnTo>
                <a:lnTo>
                  <a:pt x="140881" y="713084"/>
                </a:lnTo>
                <a:lnTo>
                  <a:pt x="95148" y="666095"/>
                </a:lnTo>
                <a:lnTo>
                  <a:pt x="54243" y="609963"/>
                </a:lnTo>
                <a:lnTo>
                  <a:pt x="26423" y="544179"/>
                </a:lnTo>
                <a:lnTo>
                  <a:pt x="12195" y="508747"/>
                </a:lnTo>
                <a:lnTo>
                  <a:pt x="8511" y="466838"/>
                </a:lnTo>
                <a:lnTo>
                  <a:pt x="0" y="431533"/>
                </a:lnTo>
                <a:lnTo>
                  <a:pt x="0" y="351144"/>
                </a:lnTo>
                <a:lnTo>
                  <a:pt x="8511" y="312029"/>
                </a:lnTo>
                <a:lnTo>
                  <a:pt x="12195" y="273042"/>
                </a:lnTo>
                <a:lnTo>
                  <a:pt x="26423" y="239515"/>
                </a:lnTo>
                <a:lnTo>
                  <a:pt x="54243" y="173730"/>
                </a:lnTo>
                <a:lnTo>
                  <a:pt x="119158" y="88897"/>
                </a:lnTo>
                <a:lnTo>
                  <a:pt x="167685" y="46988"/>
                </a:lnTo>
                <a:lnTo>
                  <a:pt x="258515" y="8762"/>
                </a:lnTo>
                <a:lnTo>
                  <a:pt x="287860" y="5079"/>
                </a:lnTo>
                <a:lnTo>
                  <a:pt x="323176" y="0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2" name="object 144"/>
          <p:cNvSpPr/>
          <p:nvPr/>
        </p:nvSpPr>
        <p:spPr>
          <a:xfrm>
            <a:off x="3133966" y="3267415"/>
            <a:ext cx="645160" cy="779145"/>
          </a:xfrm>
          <a:custGeom>
            <a:avLst/>
            <a:gdLst/>
            <a:ahLst/>
            <a:cxnLst/>
            <a:rect l="l" t="t" r="r" b="b"/>
            <a:pathLst>
              <a:path w="645160" h="779145">
                <a:moveTo>
                  <a:pt x="323176" y="0"/>
                </a:moveTo>
                <a:lnTo>
                  <a:pt x="355696" y="5079"/>
                </a:lnTo>
                <a:lnTo>
                  <a:pt x="386312" y="8762"/>
                </a:lnTo>
                <a:lnTo>
                  <a:pt x="448432" y="30606"/>
                </a:lnTo>
                <a:lnTo>
                  <a:pt x="505470" y="65911"/>
                </a:lnTo>
                <a:lnTo>
                  <a:pt x="573307" y="143378"/>
                </a:lnTo>
                <a:lnTo>
                  <a:pt x="606717" y="204210"/>
                </a:lnTo>
                <a:lnTo>
                  <a:pt x="630599" y="273042"/>
                </a:lnTo>
                <a:lnTo>
                  <a:pt x="644827" y="351144"/>
                </a:lnTo>
                <a:lnTo>
                  <a:pt x="644827" y="431533"/>
                </a:lnTo>
                <a:lnTo>
                  <a:pt x="636316" y="466838"/>
                </a:lnTo>
                <a:lnTo>
                  <a:pt x="630599" y="508747"/>
                </a:lnTo>
                <a:lnTo>
                  <a:pt x="606717" y="577579"/>
                </a:lnTo>
                <a:lnTo>
                  <a:pt x="592489" y="609963"/>
                </a:lnTo>
                <a:lnTo>
                  <a:pt x="573307" y="635489"/>
                </a:lnTo>
                <a:lnTo>
                  <a:pt x="549297" y="666095"/>
                </a:lnTo>
                <a:lnTo>
                  <a:pt x="527574" y="693907"/>
                </a:lnTo>
                <a:lnTo>
                  <a:pt x="478031" y="732006"/>
                </a:lnTo>
                <a:lnTo>
                  <a:pt x="386312" y="773915"/>
                </a:lnTo>
                <a:lnTo>
                  <a:pt x="355696" y="778995"/>
                </a:lnTo>
                <a:lnTo>
                  <a:pt x="287860" y="778995"/>
                </a:lnTo>
                <a:lnTo>
                  <a:pt x="198301" y="751183"/>
                </a:lnTo>
                <a:lnTo>
                  <a:pt x="140881" y="713084"/>
                </a:lnTo>
                <a:lnTo>
                  <a:pt x="95148" y="666095"/>
                </a:lnTo>
                <a:lnTo>
                  <a:pt x="54243" y="609963"/>
                </a:lnTo>
                <a:lnTo>
                  <a:pt x="26423" y="544179"/>
                </a:lnTo>
                <a:lnTo>
                  <a:pt x="12195" y="508747"/>
                </a:lnTo>
                <a:lnTo>
                  <a:pt x="8511" y="466838"/>
                </a:lnTo>
                <a:lnTo>
                  <a:pt x="0" y="431533"/>
                </a:lnTo>
                <a:lnTo>
                  <a:pt x="0" y="351144"/>
                </a:lnTo>
                <a:lnTo>
                  <a:pt x="8511" y="312029"/>
                </a:lnTo>
                <a:lnTo>
                  <a:pt x="12195" y="273042"/>
                </a:lnTo>
                <a:lnTo>
                  <a:pt x="26423" y="239515"/>
                </a:lnTo>
                <a:lnTo>
                  <a:pt x="54243" y="173730"/>
                </a:lnTo>
                <a:lnTo>
                  <a:pt x="119158" y="88897"/>
                </a:lnTo>
                <a:lnTo>
                  <a:pt x="167685" y="46988"/>
                </a:lnTo>
                <a:lnTo>
                  <a:pt x="258515" y="8762"/>
                </a:lnTo>
                <a:lnTo>
                  <a:pt x="287860" y="5079"/>
                </a:lnTo>
                <a:lnTo>
                  <a:pt x="323176" y="0"/>
                </a:lnTo>
                <a:close/>
              </a:path>
            </a:pathLst>
          </a:custGeom>
          <a:ln w="10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3" name="object 145"/>
          <p:cNvSpPr/>
          <p:nvPr/>
        </p:nvSpPr>
        <p:spPr>
          <a:xfrm>
            <a:off x="3416110" y="3277194"/>
            <a:ext cx="71120" cy="774065"/>
          </a:xfrm>
          <a:custGeom>
            <a:avLst/>
            <a:gdLst/>
            <a:ahLst/>
            <a:cxnLst/>
            <a:rect l="l" t="t" r="r" b="b"/>
            <a:pathLst>
              <a:path w="71119" h="774064">
                <a:moveTo>
                  <a:pt x="53608" y="0"/>
                </a:moveTo>
                <a:lnTo>
                  <a:pt x="39126" y="46607"/>
                </a:lnTo>
                <a:lnTo>
                  <a:pt x="27820" y="95120"/>
                </a:lnTo>
                <a:lnTo>
                  <a:pt x="18292" y="143124"/>
                </a:lnTo>
                <a:lnTo>
                  <a:pt x="10797" y="191637"/>
                </a:lnTo>
                <a:lnTo>
                  <a:pt x="3811" y="241419"/>
                </a:lnTo>
                <a:lnTo>
                  <a:pt x="1016" y="289043"/>
                </a:lnTo>
                <a:lnTo>
                  <a:pt x="0" y="339461"/>
                </a:lnTo>
                <a:lnTo>
                  <a:pt x="0" y="387465"/>
                </a:lnTo>
                <a:lnTo>
                  <a:pt x="1016" y="437883"/>
                </a:lnTo>
                <a:lnTo>
                  <a:pt x="5716" y="485760"/>
                </a:lnTo>
                <a:lnTo>
                  <a:pt x="12703" y="534400"/>
                </a:lnTo>
                <a:lnTo>
                  <a:pt x="20198" y="581897"/>
                </a:lnTo>
                <a:lnTo>
                  <a:pt x="29726" y="630790"/>
                </a:lnTo>
                <a:lnTo>
                  <a:pt x="41921" y="678414"/>
                </a:lnTo>
                <a:lnTo>
                  <a:pt x="55514" y="726926"/>
                </a:lnTo>
                <a:lnTo>
                  <a:pt x="70631" y="773915"/>
                </a:lnTo>
              </a:path>
            </a:pathLst>
          </a:custGeom>
          <a:ln w="104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4" name="object 146"/>
          <p:cNvSpPr/>
          <p:nvPr/>
        </p:nvSpPr>
        <p:spPr>
          <a:xfrm>
            <a:off x="3133966" y="3638752"/>
            <a:ext cx="641350" cy="41910"/>
          </a:xfrm>
          <a:custGeom>
            <a:avLst/>
            <a:gdLst/>
            <a:ahLst/>
            <a:cxnLst/>
            <a:rect l="l" t="t" r="r" b="b"/>
            <a:pathLst>
              <a:path w="641350" h="41910">
                <a:moveTo>
                  <a:pt x="0" y="0"/>
                </a:moveTo>
                <a:lnTo>
                  <a:pt x="78126" y="18287"/>
                </a:lnTo>
                <a:lnTo>
                  <a:pt x="158285" y="30606"/>
                </a:lnTo>
                <a:lnTo>
                  <a:pt x="239333" y="39114"/>
                </a:lnTo>
                <a:lnTo>
                  <a:pt x="320381" y="41908"/>
                </a:lnTo>
                <a:lnTo>
                  <a:pt x="400413" y="41019"/>
                </a:lnTo>
                <a:lnTo>
                  <a:pt x="481842" y="34415"/>
                </a:lnTo>
                <a:lnTo>
                  <a:pt x="561874" y="21081"/>
                </a:lnTo>
                <a:lnTo>
                  <a:pt x="641016" y="4698"/>
                </a:lnTo>
              </a:path>
            </a:pathLst>
          </a:custGeom>
          <a:ln w="104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5" name="object 147"/>
          <p:cNvSpPr/>
          <p:nvPr/>
        </p:nvSpPr>
        <p:spPr>
          <a:xfrm>
            <a:off x="2948750" y="3954719"/>
            <a:ext cx="633730" cy="589280"/>
          </a:xfrm>
          <a:custGeom>
            <a:avLst/>
            <a:gdLst/>
            <a:ahLst/>
            <a:cxnLst/>
            <a:rect l="l" t="t" r="r" b="b"/>
            <a:pathLst>
              <a:path w="633730" h="589279">
                <a:moveTo>
                  <a:pt x="0" y="588881"/>
                </a:moveTo>
                <a:lnTo>
                  <a:pt x="0" y="588881"/>
                </a:lnTo>
                <a:lnTo>
                  <a:pt x="633648" y="0"/>
                </a:lnTo>
              </a:path>
            </a:pathLst>
          </a:custGeom>
          <a:ln w="1040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6" name="object 148"/>
          <p:cNvSpPr/>
          <p:nvPr/>
        </p:nvSpPr>
        <p:spPr>
          <a:xfrm>
            <a:off x="3149973" y="3687265"/>
            <a:ext cx="274955" cy="88900"/>
          </a:xfrm>
          <a:custGeom>
            <a:avLst/>
            <a:gdLst/>
            <a:ahLst/>
            <a:cxnLst/>
            <a:rect l="l" t="t" r="r" b="b"/>
            <a:pathLst>
              <a:path w="274955" h="88900">
                <a:moveTo>
                  <a:pt x="267153" y="0"/>
                </a:moveTo>
                <a:lnTo>
                  <a:pt x="256736" y="2920"/>
                </a:lnTo>
                <a:lnTo>
                  <a:pt x="252925" y="6984"/>
                </a:lnTo>
                <a:lnTo>
                  <a:pt x="252925" y="11683"/>
                </a:lnTo>
                <a:lnTo>
                  <a:pt x="256736" y="14604"/>
                </a:lnTo>
                <a:lnTo>
                  <a:pt x="259531" y="14604"/>
                </a:lnTo>
                <a:lnTo>
                  <a:pt x="270964" y="11683"/>
                </a:lnTo>
                <a:lnTo>
                  <a:pt x="273759" y="8889"/>
                </a:lnTo>
                <a:lnTo>
                  <a:pt x="274648" y="5079"/>
                </a:lnTo>
                <a:lnTo>
                  <a:pt x="271854" y="1904"/>
                </a:lnTo>
                <a:lnTo>
                  <a:pt x="267153" y="0"/>
                </a:lnTo>
                <a:close/>
              </a:path>
              <a:path w="274955" h="88900">
                <a:moveTo>
                  <a:pt x="239714" y="9778"/>
                </a:moveTo>
                <a:lnTo>
                  <a:pt x="233743" y="9778"/>
                </a:lnTo>
                <a:lnTo>
                  <a:pt x="225232" y="13588"/>
                </a:lnTo>
                <a:lnTo>
                  <a:pt x="219515" y="16509"/>
                </a:lnTo>
                <a:lnTo>
                  <a:pt x="219515" y="21208"/>
                </a:lnTo>
                <a:lnTo>
                  <a:pt x="223326" y="24002"/>
                </a:lnTo>
                <a:lnTo>
                  <a:pt x="226121" y="24002"/>
                </a:lnTo>
                <a:lnTo>
                  <a:pt x="237427" y="21208"/>
                </a:lnTo>
                <a:lnTo>
                  <a:pt x="242509" y="17398"/>
                </a:lnTo>
                <a:lnTo>
                  <a:pt x="242509" y="14604"/>
                </a:lnTo>
                <a:lnTo>
                  <a:pt x="239714" y="9778"/>
                </a:lnTo>
                <a:close/>
              </a:path>
              <a:path w="274955" h="88900">
                <a:moveTo>
                  <a:pt x="205287" y="19303"/>
                </a:moveTo>
                <a:lnTo>
                  <a:pt x="202493" y="19303"/>
                </a:lnTo>
                <a:lnTo>
                  <a:pt x="190805" y="23113"/>
                </a:lnTo>
                <a:lnTo>
                  <a:pt x="188011" y="25907"/>
                </a:lnTo>
                <a:lnTo>
                  <a:pt x="186994" y="30606"/>
                </a:lnTo>
                <a:lnTo>
                  <a:pt x="189916" y="34415"/>
                </a:lnTo>
                <a:lnTo>
                  <a:pt x="194617" y="34415"/>
                </a:lnTo>
                <a:lnTo>
                  <a:pt x="205287" y="30606"/>
                </a:lnTo>
                <a:lnTo>
                  <a:pt x="209098" y="27812"/>
                </a:lnTo>
                <a:lnTo>
                  <a:pt x="209098" y="24002"/>
                </a:lnTo>
                <a:lnTo>
                  <a:pt x="205287" y="19303"/>
                </a:lnTo>
                <a:close/>
              </a:path>
              <a:path w="274955" h="88900">
                <a:moveTo>
                  <a:pt x="173783" y="28701"/>
                </a:moveTo>
                <a:lnTo>
                  <a:pt x="169083" y="28701"/>
                </a:lnTo>
                <a:lnTo>
                  <a:pt x="158285" y="32511"/>
                </a:lnTo>
                <a:lnTo>
                  <a:pt x="155490" y="35304"/>
                </a:lnTo>
                <a:lnTo>
                  <a:pt x="155490" y="40384"/>
                </a:lnTo>
                <a:lnTo>
                  <a:pt x="156379" y="43305"/>
                </a:lnTo>
                <a:lnTo>
                  <a:pt x="161206" y="43305"/>
                </a:lnTo>
                <a:lnTo>
                  <a:pt x="172894" y="40384"/>
                </a:lnTo>
                <a:lnTo>
                  <a:pt x="175688" y="37209"/>
                </a:lnTo>
                <a:lnTo>
                  <a:pt x="175688" y="34415"/>
                </a:lnTo>
                <a:lnTo>
                  <a:pt x="173783" y="28701"/>
                </a:lnTo>
                <a:close/>
              </a:path>
              <a:path w="274955" h="88900">
                <a:moveTo>
                  <a:pt x="141262" y="38225"/>
                </a:moveTo>
                <a:lnTo>
                  <a:pt x="135672" y="38225"/>
                </a:lnTo>
                <a:lnTo>
                  <a:pt x="124875" y="42289"/>
                </a:lnTo>
                <a:lnTo>
                  <a:pt x="121063" y="45083"/>
                </a:lnTo>
                <a:lnTo>
                  <a:pt x="121063" y="49909"/>
                </a:lnTo>
                <a:lnTo>
                  <a:pt x="124875" y="52703"/>
                </a:lnTo>
                <a:lnTo>
                  <a:pt x="127796" y="52703"/>
                </a:lnTo>
                <a:lnTo>
                  <a:pt x="139356" y="49909"/>
                </a:lnTo>
                <a:lnTo>
                  <a:pt x="142278" y="46988"/>
                </a:lnTo>
                <a:lnTo>
                  <a:pt x="144184" y="43305"/>
                </a:lnTo>
                <a:lnTo>
                  <a:pt x="141262" y="38225"/>
                </a:lnTo>
                <a:close/>
              </a:path>
              <a:path w="274955" h="88900">
                <a:moveTo>
                  <a:pt x="106963" y="48893"/>
                </a:moveTo>
                <a:lnTo>
                  <a:pt x="103152" y="48893"/>
                </a:lnTo>
                <a:lnTo>
                  <a:pt x="93624" y="51814"/>
                </a:lnTo>
                <a:lnTo>
                  <a:pt x="88670" y="54608"/>
                </a:lnTo>
                <a:lnTo>
                  <a:pt x="88670" y="60323"/>
                </a:lnTo>
                <a:lnTo>
                  <a:pt x="91846" y="63117"/>
                </a:lnTo>
                <a:lnTo>
                  <a:pt x="96546" y="63117"/>
                </a:lnTo>
                <a:lnTo>
                  <a:pt x="105946" y="60323"/>
                </a:lnTo>
                <a:lnTo>
                  <a:pt x="110647" y="56513"/>
                </a:lnTo>
                <a:lnTo>
                  <a:pt x="110647" y="52703"/>
                </a:lnTo>
                <a:lnTo>
                  <a:pt x="106963" y="48893"/>
                </a:lnTo>
                <a:close/>
              </a:path>
              <a:path w="274955" h="88900">
                <a:moveTo>
                  <a:pt x="74442" y="58418"/>
                </a:moveTo>
                <a:lnTo>
                  <a:pt x="71647" y="58418"/>
                </a:lnTo>
                <a:lnTo>
                  <a:pt x="60214" y="61212"/>
                </a:lnTo>
                <a:lnTo>
                  <a:pt x="57419" y="64006"/>
                </a:lnTo>
                <a:lnTo>
                  <a:pt x="55514" y="68831"/>
                </a:lnTo>
                <a:lnTo>
                  <a:pt x="58308" y="72514"/>
                </a:lnTo>
                <a:lnTo>
                  <a:pt x="63136" y="72514"/>
                </a:lnTo>
                <a:lnTo>
                  <a:pt x="74442" y="68831"/>
                </a:lnTo>
                <a:lnTo>
                  <a:pt x="77237" y="65911"/>
                </a:lnTo>
                <a:lnTo>
                  <a:pt x="77237" y="63117"/>
                </a:lnTo>
                <a:lnTo>
                  <a:pt x="74442" y="58418"/>
                </a:lnTo>
                <a:close/>
              </a:path>
              <a:path w="274955" h="88900">
                <a:moveTo>
                  <a:pt x="42937" y="67816"/>
                </a:moveTo>
                <a:lnTo>
                  <a:pt x="37221" y="67816"/>
                </a:lnTo>
                <a:lnTo>
                  <a:pt x="26804" y="70609"/>
                </a:lnTo>
                <a:lnTo>
                  <a:pt x="22993" y="74419"/>
                </a:lnTo>
                <a:lnTo>
                  <a:pt x="22993" y="78610"/>
                </a:lnTo>
                <a:lnTo>
                  <a:pt x="24898" y="82293"/>
                </a:lnTo>
                <a:lnTo>
                  <a:pt x="29599" y="82293"/>
                </a:lnTo>
                <a:lnTo>
                  <a:pt x="41032" y="78610"/>
                </a:lnTo>
                <a:lnTo>
                  <a:pt x="43826" y="75689"/>
                </a:lnTo>
                <a:lnTo>
                  <a:pt x="43826" y="72514"/>
                </a:lnTo>
                <a:lnTo>
                  <a:pt x="42937" y="67816"/>
                </a:lnTo>
                <a:close/>
              </a:path>
              <a:path w="274955" h="88900">
                <a:moveTo>
                  <a:pt x="9527" y="77594"/>
                </a:moveTo>
                <a:lnTo>
                  <a:pt x="2794" y="77594"/>
                </a:lnTo>
                <a:lnTo>
                  <a:pt x="0" y="80388"/>
                </a:lnTo>
                <a:lnTo>
                  <a:pt x="0" y="86103"/>
                </a:lnTo>
                <a:lnTo>
                  <a:pt x="1016" y="88897"/>
                </a:lnTo>
                <a:lnTo>
                  <a:pt x="7622" y="88897"/>
                </a:lnTo>
                <a:lnTo>
                  <a:pt x="10416" y="86103"/>
                </a:lnTo>
                <a:lnTo>
                  <a:pt x="12322" y="82293"/>
                </a:lnTo>
                <a:lnTo>
                  <a:pt x="9527" y="77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7" name="object 149"/>
          <p:cNvSpPr/>
          <p:nvPr/>
        </p:nvSpPr>
        <p:spPr>
          <a:xfrm>
            <a:off x="3402899" y="3687265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8038" y="11683"/>
                </a:moveTo>
                <a:lnTo>
                  <a:pt x="6605" y="14604"/>
                </a:lnTo>
                <a:lnTo>
                  <a:pt x="3811" y="14604"/>
                </a:lnTo>
                <a:lnTo>
                  <a:pt x="0" y="11683"/>
                </a:lnTo>
                <a:lnTo>
                  <a:pt x="0" y="6984"/>
                </a:lnTo>
                <a:lnTo>
                  <a:pt x="3811" y="2920"/>
                </a:lnTo>
                <a:lnTo>
                  <a:pt x="14227" y="0"/>
                </a:lnTo>
                <a:lnTo>
                  <a:pt x="18928" y="1904"/>
                </a:lnTo>
                <a:lnTo>
                  <a:pt x="21722" y="5079"/>
                </a:lnTo>
                <a:lnTo>
                  <a:pt x="20833" y="8889"/>
                </a:lnTo>
                <a:lnTo>
                  <a:pt x="18038" y="116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8" name="object 150"/>
          <p:cNvSpPr/>
          <p:nvPr/>
        </p:nvSpPr>
        <p:spPr>
          <a:xfrm>
            <a:off x="3369489" y="3697043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4" h="14604">
                <a:moveTo>
                  <a:pt x="17911" y="11429"/>
                </a:moveTo>
                <a:lnTo>
                  <a:pt x="6605" y="14223"/>
                </a:lnTo>
                <a:lnTo>
                  <a:pt x="3811" y="14223"/>
                </a:lnTo>
                <a:lnTo>
                  <a:pt x="0" y="11429"/>
                </a:lnTo>
                <a:lnTo>
                  <a:pt x="0" y="6730"/>
                </a:lnTo>
                <a:lnTo>
                  <a:pt x="5716" y="3809"/>
                </a:lnTo>
                <a:lnTo>
                  <a:pt x="14227" y="0"/>
                </a:lnTo>
                <a:lnTo>
                  <a:pt x="20198" y="0"/>
                </a:lnTo>
                <a:lnTo>
                  <a:pt x="22993" y="4825"/>
                </a:lnTo>
                <a:lnTo>
                  <a:pt x="22993" y="7619"/>
                </a:lnTo>
                <a:lnTo>
                  <a:pt x="17911" y="1142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9" name="object 151"/>
          <p:cNvSpPr/>
          <p:nvPr/>
        </p:nvSpPr>
        <p:spPr>
          <a:xfrm>
            <a:off x="3336968" y="3706568"/>
            <a:ext cx="22225" cy="15240"/>
          </a:xfrm>
          <a:custGeom>
            <a:avLst/>
            <a:gdLst/>
            <a:ahLst/>
            <a:cxnLst/>
            <a:rect l="l" t="t" r="r" b="b"/>
            <a:pathLst>
              <a:path w="22225" h="15239">
                <a:moveTo>
                  <a:pt x="18292" y="11302"/>
                </a:moveTo>
                <a:lnTo>
                  <a:pt x="7622" y="15112"/>
                </a:lnTo>
                <a:lnTo>
                  <a:pt x="2921" y="15112"/>
                </a:lnTo>
                <a:lnTo>
                  <a:pt x="0" y="11302"/>
                </a:lnTo>
                <a:lnTo>
                  <a:pt x="1016" y="6603"/>
                </a:lnTo>
                <a:lnTo>
                  <a:pt x="3811" y="3809"/>
                </a:lnTo>
                <a:lnTo>
                  <a:pt x="15498" y="0"/>
                </a:lnTo>
                <a:lnTo>
                  <a:pt x="18292" y="0"/>
                </a:lnTo>
                <a:lnTo>
                  <a:pt x="22104" y="4698"/>
                </a:lnTo>
                <a:lnTo>
                  <a:pt x="22104" y="8508"/>
                </a:lnTo>
                <a:lnTo>
                  <a:pt x="18292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0" name="object 152"/>
          <p:cNvSpPr/>
          <p:nvPr/>
        </p:nvSpPr>
        <p:spPr>
          <a:xfrm>
            <a:off x="3305463" y="3715966"/>
            <a:ext cx="20320" cy="14604"/>
          </a:xfrm>
          <a:custGeom>
            <a:avLst/>
            <a:gdLst/>
            <a:ahLst/>
            <a:cxnLst/>
            <a:rect l="l" t="t" r="r" b="b"/>
            <a:pathLst>
              <a:path w="20319" h="14604">
                <a:moveTo>
                  <a:pt x="17403" y="11683"/>
                </a:moveTo>
                <a:lnTo>
                  <a:pt x="5716" y="14604"/>
                </a:lnTo>
                <a:lnTo>
                  <a:pt x="889" y="14604"/>
                </a:lnTo>
                <a:lnTo>
                  <a:pt x="0" y="11683"/>
                </a:lnTo>
                <a:lnTo>
                  <a:pt x="0" y="6603"/>
                </a:lnTo>
                <a:lnTo>
                  <a:pt x="2794" y="3809"/>
                </a:lnTo>
                <a:lnTo>
                  <a:pt x="13592" y="0"/>
                </a:lnTo>
                <a:lnTo>
                  <a:pt x="18292" y="0"/>
                </a:lnTo>
                <a:lnTo>
                  <a:pt x="20198" y="5714"/>
                </a:lnTo>
                <a:lnTo>
                  <a:pt x="20198" y="8508"/>
                </a:lnTo>
                <a:lnTo>
                  <a:pt x="17403" y="116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1" name="object 153"/>
          <p:cNvSpPr/>
          <p:nvPr/>
        </p:nvSpPr>
        <p:spPr>
          <a:xfrm>
            <a:off x="3271037" y="3725491"/>
            <a:ext cx="23495" cy="14604"/>
          </a:xfrm>
          <a:custGeom>
            <a:avLst/>
            <a:gdLst/>
            <a:ahLst/>
            <a:cxnLst/>
            <a:rect l="l" t="t" r="r" b="b"/>
            <a:pathLst>
              <a:path w="23494" h="14604">
                <a:moveTo>
                  <a:pt x="18292" y="11683"/>
                </a:moveTo>
                <a:lnTo>
                  <a:pt x="6732" y="14477"/>
                </a:lnTo>
                <a:lnTo>
                  <a:pt x="3811" y="14477"/>
                </a:lnTo>
                <a:lnTo>
                  <a:pt x="0" y="11683"/>
                </a:lnTo>
                <a:lnTo>
                  <a:pt x="0" y="6857"/>
                </a:lnTo>
                <a:lnTo>
                  <a:pt x="3811" y="4063"/>
                </a:lnTo>
                <a:lnTo>
                  <a:pt x="14608" y="0"/>
                </a:lnTo>
                <a:lnTo>
                  <a:pt x="20198" y="0"/>
                </a:lnTo>
                <a:lnTo>
                  <a:pt x="23120" y="5079"/>
                </a:lnTo>
                <a:lnTo>
                  <a:pt x="21214" y="8762"/>
                </a:lnTo>
                <a:lnTo>
                  <a:pt x="18292" y="116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2" name="object 154"/>
          <p:cNvSpPr/>
          <p:nvPr/>
        </p:nvSpPr>
        <p:spPr>
          <a:xfrm>
            <a:off x="3238643" y="3736159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7276" y="11429"/>
                </a:moveTo>
                <a:lnTo>
                  <a:pt x="7876" y="14223"/>
                </a:lnTo>
                <a:lnTo>
                  <a:pt x="3175" y="14223"/>
                </a:lnTo>
                <a:lnTo>
                  <a:pt x="0" y="11429"/>
                </a:lnTo>
                <a:lnTo>
                  <a:pt x="0" y="5714"/>
                </a:lnTo>
                <a:lnTo>
                  <a:pt x="4954" y="2920"/>
                </a:lnTo>
                <a:lnTo>
                  <a:pt x="14481" y="0"/>
                </a:lnTo>
                <a:lnTo>
                  <a:pt x="18292" y="0"/>
                </a:lnTo>
                <a:lnTo>
                  <a:pt x="21976" y="3809"/>
                </a:lnTo>
                <a:lnTo>
                  <a:pt x="21976" y="7619"/>
                </a:lnTo>
                <a:lnTo>
                  <a:pt x="17276" y="1142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3" name="object 155"/>
          <p:cNvSpPr/>
          <p:nvPr/>
        </p:nvSpPr>
        <p:spPr>
          <a:xfrm>
            <a:off x="3205487" y="3745683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4">
                <a:moveTo>
                  <a:pt x="18928" y="10413"/>
                </a:moveTo>
                <a:lnTo>
                  <a:pt x="7622" y="14096"/>
                </a:lnTo>
                <a:lnTo>
                  <a:pt x="2794" y="14096"/>
                </a:lnTo>
                <a:lnTo>
                  <a:pt x="0" y="10413"/>
                </a:lnTo>
                <a:lnTo>
                  <a:pt x="1905" y="5587"/>
                </a:lnTo>
                <a:lnTo>
                  <a:pt x="4700" y="2793"/>
                </a:lnTo>
                <a:lnTo>
                  <a:pt x="16133" y="0"/>
                </a:lnTo>
                <a:lnTo>
                  <a:pt x="18928" y="0"/>
                </a:lnTo>
                <a:lnTo>
                  <a:pt x="21722" y="4698"/>
                </a:lnTo>
                <a:lnTo>
                  <a:pt x="21722" y="7492"/>
                </a:lnTo>
                <a:lnTo>
                  <a:pt x="18928" y="1041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4" name="object 156"/>
          <p:cNvSpPr/>
          <p:nvPr/>
        </p:nvSpPr>
        <p:spPr>
          <a:xfrm>
            <a:off x="3172966" y="3755081"/>
            <a:ext cx="20955" cy="14604"/>
          </a:xfrm>
          <a:custGeom>
            <a:avLst/>
            <a:gdLst/>
            <a:ahLst/>
            <a:cxnLst/>
            <a:rect l="l" t="t" r="r" b="b"/>
            <a:pathLst>
              <a:path w="20955" h="14604">
                <a:moveTo>
                  <a:pt x="18038" y="10794"/>
                </a:moveTo>
                <a:lnTo>
                  <a:pt x="6605" y="14477"/>
                </a:lnTo>
                <a:lnTo>
                  <a:pt x="1905" y="14477"/>
                </a:lnTo>
                <a:lnTo>
                  <a:pt x="0" y="10794"/>
                </a:lnTo>
                <a:lnTo>
                  <a:pt x="0" y="6603"/>
                </a:lnTo>
                <a:lnTo>
                  <a:pt x="3811" y="2793"/>
                </a:lnTo>
                <a:lnTo>
                  <a:pt x="14227" y="0"/>
                </a:lnTo>
                <a:lnTo>
                  <a:pt x="19944" y="0"/>
                </a:lnTo>
                <a:lnTo>
                  <a:pt x="20833" y="4698"/>
                </a:lnTo>
                <a:lnTo>
                  <a:pt x="20833" y="7873"/>
                </a:lnTo>
                <a:lnTo>
                  <a:pt x="18038" y="107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5" name="object 157"/>
          <p:cNvSpPr/>
          <p:nvPr/>
        </p:nvSpPr>
        <p:spPr>
          <a:xfrm>
            <a:off x="3149973" y="3764859"/>
            <a:ext cx="12700" cy="11430"/>
          </a:xfrm>
          <a:custGeom>
            <a:avLst/>
            <a:gdLst/>
            <a:ahLst/>
            <a:cxnLst/>
            <a:rect l="l" t="t" r="r" b="b"/>
            <a:pathLst>
              <a:path w="12700" h="11429">
                <a:moveTo>
                  <a:pt x="7622" y="11302"/>
                </a:moveTo>
                <a:lnTo>
                  <a:pt x="5716" y="11302"/>
                </a:lnTo>
                <a:lnTo>
                  <a:pt x="1016" y="11302"/>
                </a:lnTo>
                <a:lnTo>
                  <a:pt x="0" y="8508"/>
                </a:lnTo>
                <a:lnTo>
                  <a:pt x="0" y="2793"/>
                </a:lnTo>
                <a:lnTo>
                  <a:pt x="2794" y="0"/>
                </a:lnTo>
                <a:lnTo>
                  <a:pt x="4700" y="0"/>
                </a:lnTo>
                <a:lnTo>
                  <a:pt x="9527" y="0"/>
                </a:lnTo>
                <a:lnTo>
                  <a:pt x="12322" y="4698"/>
                </a:lnTo>
                <a:lnTo>
                  <a:pt x="10416" y="8508"/>
                </a:lnTo>
                <a:lnTo>
                  <a:pt x="7622" y="113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6" name="object 158"/>
          <p:cNvSpPr/>
          <p:nvPr/>
        </p:nvSpPr>
        <p:spPr>
          <a:xfrm>
            <a:off x="1800891" y="3925002"/>
            <a:ext cx="1486535" cy="619125"/>
          </a:xfrm>
          <a:custGeom>
            <a:avLst/>
            <a:gdLst/>
            <a:ahLst/>
            <a:cxnLst/>
            <a:rect l="l" t="t" r="r" b="b"/>
            <a:pathLst>
              <a:path w="1486535" h="619125">
                <a:moveTo>
                  <a:pt x="0" y="618599"/>
                </a:moveTo>
                <a:lnTo>
                  <a:pt x="0" y="618599"/>
                </a:lnTo>
                <a:lnTo>
                  <a:pt x="1486533" y="0"/>
                </a:lnTo>
              </a:path>
            </a:pathLst>
          </a:custGeom>
          <a:ln w="104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7" name="object 159"/>
          <p:cNvSpPr/>
          <p:nvPr/>
        </p:nvSpPr>
        <p:spPr>
          <a:xfrm>
            <a:off x="1508559" y="2197663"/>
            <a:ext cx="1719580" cy="749300"/>
          </a:xfrm>
          <a:custGeom>
            <a:avLst/>
            <a:gdLst/>
            <a:ahLst/>
            <a:cxnLst/>
            <a:rect l="l" t="t" r="r" b="b"/>
            <a:pathLst>
              <a:path w="1719580" h="749300">
                <a:moveTo>
                  <a:pt x="0" y="749300"/>
                </a:moveTo>
                <a:lnTo>
                  <a:pt x="1719326" y="749300"/>
                </a:lnTo>
                <a:lnTo>
                  <a:pt x="1719326" y="0"/>
                </a:lnTo>
                <a:lnTo>
                  <a:pt x="0" y="0"/>
                </a:lnTo>
                <a:lnTo>
                  <a:pt x="0" y="749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8" name="object 162"/>
          <p:cNvSpPr/>
          <p:nvPr/>
        </p:nvSpPr>
        <p:spPr>
          <a:xfrm>
            <a:off x="6813984" y="2543674"/>
            <a:ext cx="1724025" cy="462280"/>
          </a:xfrm>
          <a:custGeom>
            <a:avLst/>
            <a:gdLst/>
            <a:ahLst/>
            <a:cxnLst/>
            <a:rect l="l" t="t" r="r" b="b"/>
            <a:pathLst>
              <a:path w="1724025" h="462280">
                <a:moveTo>
                  <a:pt x="0" y="461962"/>
                </a:moveTo>
                <a:lnTo>
                  <a:pt x="1724025" y="461962"/>
                </a:lnTo>
                <a:lnTo>
                  <a:pt x="1724025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9" name="object 163"/>
          <p:cNvSpPr txBox="1"/>
          <p:nvPr/>
        </p:nvSpPr>
        <p:spPr>
          <a:xfrm>
            <a:off x="6881559" y="2130495"/>
            <a:ext cx="15494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正变形像差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（枕型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0" name="object 164"/>
          <p:cNvSpPr/>
          <p:nvPr/>
        </p:nvSpPr>
        <p:spPr>
          <a:xfrm>
            <a:off x="6979084" y="3005700"/>
            <a:ext cx="996950" cy="548005"/>
          </a:xfrm>
          <a:custGeom>
            <a:avLst/>
            <a:gdLst/>
            <a:ahLst/>
            <a:cxnLst/>
            <a:rect l="l" t="t" r="r" b="b"/>
            <a:pathLst>
              <a:path w="996950" h="548004">
                <a:moveTo>
                  <a:pt x="0" y="547687"/>
                </a:moveTo>
                <a:lnTo>
                  <a:pt x="996950" y="547687"/>
                </a:lnTo>
                <a:lnTo>
                  <a:pt x="996950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2" name="object 166"/>
          <p:cNvSpPr/>
          <p:nvPr/>
        </p:nvSpPr>
        <p:spPr>
          <a:xfrm>
            <a:off x="6813984" y="4569451"/>
            <a:ext cx="1724025" cy="462280"/>
          </a:xfrm>
          <a:custGeom>
            <a:avLst/>
            <a:gdLst/>
            <a:ahLst/>
            <a:cxnLst/>
            <a:rect l="l" t="t" r="r" b="b"/>
            <a:pathLst>
              <a:path w="1724025" h="462279">
                <a:moveTo>
                  <a:pt x="0" y="461962"/>
                </a:moveTo>
                <a:lnTo>
                  <a:pt x="1724025" y="461962"/>
                </a:lnTo>
                <a:lnTo>
                  <a:pt x="1724025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3" name="object 167"/>
          <p:cNvSpPr txBox="1"/>
          <p:nvPr/>
        </p:nvSpPr>
        <p:spPr>
          <a:xfrm>
            <a:off x="6881559" y="4254446"/>
            <a:ext cx="154940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负变形像差</a:t>
            </a:r>
            <a:endParaRPr 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（桶型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  <a:p>
            <a:pPr marL="12700" algn="ctr">
              <a:lnSpc>
                <a:spcPct val="100000"/>
              </a:lnSpc>
            </a:pP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4" name="object 168"/>
          <p:cNvSpPr/>
          <p:nvPr/>
        </p:nvSpPr>
        <p:spPr>
          <a:xfrm>
            <a:off x="6979084" y="5031350"/>
            <a:ext cx="996950" cy="548005"/>
          </a:xfrm>
          <a:custGeom>
            <a:avLst/>
            <a:gdLst/>
            <a:ahLst/>
            <a:cxnLst/>
            <a:rect l="l" t="t" r="r" b="b"/>
            <a:pathLst>
              <a:path w="996950" h="548004">
                <a:moveTo>
                  <a:pt x="0" y="547687"/>
                </a:moveTo>
                <a:lnTo>
                  <a:pt x="996950" y="547687"/>
                </a:lnTo>
                <a:lnTo>
                  <a:pt x="996950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55191" y="991938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</a:t>
            </a:r>
            <a:r>
              <a:rPr lang="zh-CN" altLang="en-US" sz="3200" spc="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</a:t>
            </a:r>
            <a:r>
              <a:rPr 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19250" y="6634915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ical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stems,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</a:t>
            </a:r>
            <a:r>
              <a:rPr sz="1400" spc="-5" dirty="0">
                <a:latin typeface="Arial"/>
                <a:cs typeface="Arial"/>
              </a:rPr>
              <a:t>2</a:t>
            </a:r>
            <a:r>
              <a:rPr sz="1400" dirty="0">
                <a:latin typeface="Arial"/>
                <a:cs typeface="Arial"/>
              </a:rPr>
              <a:t>9.2,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-VCH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61"/>
          <p:cNvSpPr txBox="1"/>
          <p:nvPr/>
        </p:nvSpPr>
        <p:spPr>
          <a:xfrm>
            <a:off x="555191" y="1583676"/>
            <a:ext cx="6717665" cy="1164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离轴光源放大率</a:t>
            </a:r>
            <a:r>
              <a:rPr sz="2400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有关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spcBef>
                <a:spcPts val="690"/>
              </a:spcBef>
            </a:pP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–c</a:t>
            </a:r>
            <a:r>
              <a:rPr sz="2000" spc="15" baseline="-2102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000" spc="345" baseline="-2102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0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 &lt;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)，离轴越远放大率越大</a:t>
            </a:r>
            <a:r>
              <a:rPr sz="2000" spc="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spcBef>
                <a:spcPts val="670"/>
              </a:spcBef>
            </a:pP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u="sng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但不会影响影像清晰度</a:t>
            </a:r>
            <a:endParaRPr sz="2000" u="sng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1" name="object 165"/>
          <p:cNvSpPr txBox="1"/>
          <p:nvPr/>
        </p:nvSpPr>
        <p:spPr>
          <a:xfrm>
            <a:off x="7224429" y="3007700"/>
            <a:ext cx="933450" cy="51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5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775" spc="52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r>
              <a:rPr sz="2775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775" spc="-262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50" spc="55" dirty="0">
                <a:solidFill>
                  <a:srgbClr val="FF0000"/>
                </a:solidFill>
                <a:latin typeface="Symbol"/>
                <a:cs typeface="Symbol"/>
              </a:rPr>
              <a:t></a:t>
            </a:r>
            <a:r>
              <a:rPr sz="3250" spc="-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50" spc="50" dirty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354" name="object 169"/>
          <p:cNvSpPr txBox="1"/>
          <p:nvPr/>
        </p:nvSpPr>
        <p:spPr>
          <a:xfrm>
            <a:off x="7233671" y="5004781"/>
            <a:ext cx="933450" cy="51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5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775" spc="52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r>
              <a:rPr sz="2775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775" spc="-262" baseline="-2402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50" spc="55" dirty="0">
                <a:solidFill>
                  <a:srgbClr val="FF0000"/>
                </a:solidFill>
                <a:latin typeface="Symbol"/>
                <a:cs typeface="Symbol"/>
              </a:rPr>
              <a:t></a:t>
            </a:r>
            <a:r>
              <a:rPr sz="3250" spc="-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50" spc="50" dirty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endParaRPr sz="3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997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5098"/>
            <a:ext cx="9144000" cy="6533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5977"/>
            <a:ext cx="9144000" cy="6576059"/>
          </a:xfrm>
          <a:custGeom>
            <a:avLst/>
            <a:gdLst/>
            <a:ahLst/>
            <a:cxnLst/>
            <a:rect l="l" t="t" r="r" b="b"/>
            <a:pathLst>
              <a:path w="9144000" h="6576059">
                <a:moveTo>
                  <a:pt x="9143936" y="6575497"/>
                </a:moveTo>
                <a:lnTo>
                  <a:pt x="0" y="6575497"/>
                </a:lnTo>
                <a:lnTo>
                  <a:pt x="0" y="0"/>
                </a:lnTo>
                <a:lnTo>
                  <a:pt x="9143936" y="0"/>
                </a:lnTo>
                <a:lnTo>
                  <a:pt x="9143936" y="6575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45977"/>
            <a:ext cx="9143936" cy="6574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955" y="1574558"/>
            <a:ext cx="195580" cy="5132070"/>
          </a:xfrm>
          <a:custGeom>
            <a:avLst/>
            <a:gdLst/>
            <a:ahLst/>
            <a:cxnLst/>
            <a:rect l="l" t="t" r="r" b="b"/>
            <a:pathLst>
              <a:path w="195579" h="5132070">
                <a:moveTo>
                  <a:pt x="0" y="5131817"/>
                </a:moveTo>
                <a:lnTo>
                  <a:pt x="33661" y="4876236"/>
                </a:lnTo>
                <a:lnTo>
                  <a:pt x="64149" y="4620439"/>
                </a:lnTo>
                <a:lnTo>
                  <a:pt x="91461" y="4364445"/>
                </a:lnTo>
                <a:lnTo>
                  <a:pt x="115597" y="4108271"/>
                </a:lnTo>
                <a:lnTo>
                  <a:pt x="136557" y="3851936"/>
                </a:lnTo>
                <a:lnTo>
                  <a:pt x="154340" y="3595458"/>
                </a:lnTo>
                <a:lnTo>
                  <a:pt x="168944" y="3338856"/>
                </a:lnTo>
                <a:lnTo>
                  <a:pt x="180370" y="3082147"/>
                </a:lnTo>
                <a:lnTo>
                  <a:pt x="188617" y="2825351"/>
                </a:lnTo>
                <a:lnTo>
                  <a:pt x="193684" y="2568484"/>
                </a:lnTo>
                <a:lnTo>
                  <a:pt x="195570" y="2311566"/>
                </a:lnTo>
                <a:lnTo>
                  <a:pt x="194274" y="2054615"/>
                </a:lnTo>
                <a:lnTo>
                  <a:pt x="189797" y="1797648"/>
                </a:lnTo>
                <a:lnTo>
                  <a:pt x="182136" y="1540685"/>
                </a:lnTo>
                <a:lnTo>
                  <a:pt x="171292" y="1283744"/>
                </a:lnTo>
                <a:lnTo>
                  <a:pt x="157264" y="1026842"/>
                </a:lnTo>
                <a:lnTo>
                  <a:pt x="140052" y="769999"/>
                </a:lnTo>
                <a:lnTo>
                  <a:pt x="119653" y="513232"/>
                </a:lnTo>
                <a:lnTo>
                  <a:pt x="96068" y="256559"/>
                </a:lnTo>
                <a:lnTo>
                  <a:pt x="69297" y="0"/>
                </a:lnTo>
              </a:path>
            </a:pathLst>
          </a:custGeom>
          <a:ln w="4176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653" y="3704699"/>
            <a:ext cx="9123680" cy="0"/>
          </a:xfrm>
          <a:custGeom>
            <a:avLst/>
            <a:gdLst/>
            <a:ahLst/>
            <a:cxnLst/>
            <a:rect l="l" t="t" r="r" b="b"/>
            <a:pathLst>
              <a:path w="9123680">
                <a:moveTo>
                  <a:pt x="0" y="0"/>
                </a:moveTo>
                <a:lnTo>
                  <a:pt x="9123282" y="0"/>
                </a:lnTo>
              </a:path>
            </a:pathLst>
          </a:custGeom>
          <a:ln w="41683">
            <a:solidFill>
              <a:srgbClr val="4EA3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614415"/>
            <a:ext cx="9109075" cy="226695"/>
          </a:xfrm>
          <a:custGeom>
            <a:avLst/>
            <a:gdLst/>
            <a:ahLst/>
            <a:cxnLst/>
            <a:rect l="l" t="t" r="r" b="b"/>
            <a:pathLst>
              <a:path w="9109075" h="226694">
                <a:moveTo>
                  <a:pt x="0" y="3544"/>
                </a:moveTo>
                <a:lnTo>
                  <a:pt x="418564" y="42965"/>
                </a:lnTo>
                <a:lnTo>
                  <a:pt x="875084" y="81408"/>
                </a:lnTo>
                <a:lnTo>
                  <a:pt x="1331890" y="115328"/>
                </a:lnTo>
                <a:lnTo>
                  <a:pt x="1788949" y="144725"/>
                </a:lnTo>
                <a:lnTo>
                  <a:pt x="2246227" y="169600"/>
                </a:lnTo>
                <a:lnTo>
                  <a:pt x="2703690" y="189952"/>
                </a:lnTo>
                <a:lnTo>
                  <a:pt x="3161305" y="205781"/>
                </a:lnTo>
                <a:lnTo>
                  <a:pt x="3619038" y="217088"/>
                </a:lnTo>
                <a:lnTo>
                  <a:pt x="4076855" y="223872"/>
                </a:lnTo>
                <a:lnTo>
                  <a:pt x="4534723" y="226133"/>
                </a:lnTo>
                <a:lnTo>
                  <a:pt x="4992609" y="223872"/>
                </a:lnTo>
                <a:lnTo>
                  <a:pt x="5450478" y="217088"/>
                </a:lnTo>
                <a:lnTo>
                  <a:pt x="5908297" y="205781"/>
                </a:lnTo>
                <a:lnTo>
                  <a:pt x="6366032" y="189952"/>
                </a:lnTo>
                <a:lnTo>
                  <a:pt x="6823651" y="169600"/>
                </a:lnTo>
                <a:lnTo>
                  <a:pt x="7281118" y="144725"/>
                </a:lnTo>
                <a:lnTo>
                  <a:pt x="7738401" y="115328"/>
                </a:lnTo>
                <a:lnTo>
                  <a:pt x="8195466" y="81408"/>
                </a:lnTo>
                <a:lnTo>
                  <a:pt x="8652279" y="42965"/>
                </a:lnTo>
                <a:lnTo>
                  <a:pt x="9108807" y="0"/>
                </a:lnTo>
              </a:path>
            </a:pathLst>
          </a:custGeom>
          <a:ln w="416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043793"/>
            <a:ext cx="9142730" cy="252095"/>
          </a:xfrm>
          <a:custGeom>
            <a:avLst/>
            <a:gdLst/>
            <a:ahLst/>
            <a:cxnLst/>
            <a:rect l="l" t="t" r="r" b="b"/>
            <a:pathLst>
              <a:path w="9142730" h="252095">
                <a:moveTo>
                  <a:pt x="9142272" y="197643"/>
                </a:moveTo>
                <a:lnTo>
                  <a:pt x="8684049" y="157699"/>
                </a:lnTo>
                <a:lnTo>
                  <a:pt x="8225588" y="122244"/>
                </a:lnTo>
                <a:lnTo>
                  <a:pt x="7766920" y="91282"/>
                </a:lnTo>
                <a:lnTo>
                  <a:pt x="7308076" y="64815"/>
                </a:lnTo>
                <a:lnTo>
                  <a:pt x="6849086" y="42845"/>
                </a:lnTo>
                <a:lnTo>
                  <a:pt x="6389983" y="25376"/>
                </a:lnTo>
                <a:lnTo>
                  <a:pt x="5930796" y="12411"/>
                </a:lnTo>
                <a:lnTo>
                  <a:pt x="5471557" y="3951"/>
                </a:lnTo>
                <a:lnTo>
                  <a:pt x="5012296" y="0"/>
                </a:lnTo>
                <a:lnTo>
                  <a:pt x="4553045" y="560"/>
                </a:lnTo>
                <a:lnTo>
                  <a:pt x="4093835" y="5634"/>
                </a:lnTo>
                <a:lnTo>
                  <a:pt x="3634696" y="15226"/>
                </a:lnTo>
                <a:lnTo>
                  <a:pt x="3175659" y="29337"/>
                </a:lnTo>
                <a:lnTo>
                  <a:pt x="2716756" y="47971"/>
                </a:lnTo>
                <a:lnTo>
                  <a:pt x="2258017" y="71130"/>
                </a:lnTo>
                <a:lnTo>
                  <a:pt x="1799474" y="98817"/>
                </a:lnTo>
                <a:lnTo>
                  <a:pt x="1341156" y="131035"/>
                </a:lnTo>
                <a:lnTo>
                  <a:pt x="883096" y="167786"/>
                </a:lnTo>
                <a:lnTo>
                  <a:pt x="425325" y="209074"/>
                </a:lnTo>
                <a:lnTo>
                  <a:pt x="0" y="251682"/>
                </a:lnTo>
              </a:path>
            </a:pathLst>
          </a:custGeom>
          <a:ln w="416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74177" y="1532856"/>
            <a:ext cx="168275" cy="5132070"/>
          </a:xfrm>
          <a:custGeom>
            <a:avLst/>
            <a:gdLst/>
            <a:ahLst/>
            <a:cxnLst/>
            <a:rect l="l" t="t" r="r" b="b"/>
            <a:pathLst>
              <a:path w="168275" h="5132070">
                <a:moveTo>
                  <a:pt x="168094" y="5131834"/>
                </a:moveTo>
                <a:lnTo>
                  <a:pt x="139606" y="4876060"/>
                </a:lnTo>
                <a:lnTo>
                  <a:pt x="113767" y="4620090"/>
                </a:lnTo>
                <a:lnTo>
                  <a:pt x="90574" y="4363944"/>
                </a:lnTo>
                <a:lnTo>
                  <a:pt x="70025" y="4107639"/>
                </a:lnTo>
                <a:lnTo>
                  <a:pt x="52118" y="3851194"/>
                </a:lnTo>
                <a:lnTo>
                  <a:pt x="36849" y="3594626"/>
                </a:lnTo>
                <a:lnTo>
                  <a:pt x="24217" y="3337955"/>
                </a:lnTo>
                <a:lnTo>
                  <a:pt x="14218" y="3081197"/>
                </a:lnTo>
                <a:lnTo>
                  <a:pt x="6850" y="2824372"/>
                </a:lnTo>
                <a:lnTo>
                  <a:pt x="2112" y="2567497"/>
                </a:lnTo>
                <a:lnTo>
                  <a:pt x="0" y="2310590"/>
                </a:lnTo>
                <a:lnTo>
                  <a:pt x="511" y="2053670"/>
                </a:lnTo>
                <a:lnTo>
                  <a:pt x="3644" y="1796754"/>
                </a:lnTo>
                <a:lnTo>
                  <a:pt x="9396" y="1539862"/>
                </a:lnTo>
                <a:lnTo>
                  <a:pt x="17764" y="1283010"/>
                </a:lnTo>
                <a:lnTo>
                  <a:pt x="28745" y="1026217"/>
                </a:lnTo>
                <a:lnTo>
                  <a:pt x="42339" y="769501"/>
                </a:lnTo>
                <a:lnTo>
                  <a:pt x="58541" y="512881"/>
                </a:lnTo>
                <a:lnTo>
                  <a:pt x="77349" y="256375"/>
                </a:lnTo>
                <a:lnTo>
                  <a:pt x="98761" y="0"/>
                </a:lnTo>
              </a:path>
            </a:pathLst>
          </a:custGeom>
          <a:ln w="4176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281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55191" y="991938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随堂测验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2" name="object 3"/>
          <p:cNvSpPr txBox="1"/>
          <p:nvPr/>
        </p:nvSpPr>
        <p:spPr>
          <a:xfrm>
            <a:off x="353060" y="1561111"/>
            <a:ext cx="6132195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请问这张照片是哪种变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形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</a:t>
            </a:r>
            <a:r>
              <a:rPr sz="2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正变形像差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负变形像差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无变形像差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正负皆对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3" name="object 4"/>
          <p:cNvSpPr/>
          <p:nvPr/>
        </p:nvSpPr>
        <p:spPr>
          <a:xfrm>
            <a:off x="4152215" y="2134938"/>
            <a:ext cx="4666080" cy="4253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4" name="object 5"/>
          <p:cNvSpPr txBox="1"/>
          <p:nvPr/>
        </p:nvSpPr>
        <p:spPr>
          <a:xfrm>
            <a:off x="93164" y="6578153"/>
            <a:ext cx="473710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http: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s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ani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.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d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v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iant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.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/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a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t/M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ir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4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-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D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is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r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ti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o</a:t>
            </a:r>
            <a:r>
              <a:rPr sz="1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n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-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1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9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22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9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6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9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/>
              </a:rPr>
              <a:t>30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54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55191" y="991938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如何消除畸变？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071864" y="1688662"/>
            <a:ext cx="613219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•孔径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光阑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的位置会影响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畸变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！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071864" y="4602677"/>
            <a:ext cx="694499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•最佳的位置是放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在对称</a:t>
            </a:r>
            <a:r>
              <a:rPr sz="2800" spc="-1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的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透镜</a:t>
            </a:r>
            <a:r>
              <a:rPr sz="2800" spc="-1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组</a:t>
            </a:r>
            <a:r>
              <a:rPr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中间</a:t>
            </a:r>
            <a:endParaRPr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048686" y="2338484"/>
            <a:ext cx="7423658" cy="2034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75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7.4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场曲与畸变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555191" y="991938"/>
            <a:ext cx="6392761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如何消除畸变？</a:t>
            </a:r>
            <a:endParaRPr 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4"/>
          <p:cNvSpPr/>
          <p:nvPr/>
        </p:nvSpPr>
        <p:spPr>
          <a:xfrm>
            <a:off x="1593559" y="2592953"/>
            <a:ext cx="6054308" cy="3773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555191" y="1594862"/>
            <a:ext cx="813104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这是一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颗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Zeis</a:t>
            </a:r>
            <a:r>
              <a:rPr sz="2800" spc="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镜头的设计，请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猜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猜看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的孔径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光阑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会放在哪里？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08" y="1660796"/>
            <a:ext cx="7600148" cy="425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几何像差（单色像差）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起源于非近轴光线的聚焦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spherical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像散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(astigma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ism)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lang="zh-CN" altLang="en-US" sz="2000" spc="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ie</a:t>
            </a:r>
            <a:r>
              <a:rPr lang="en-US" altLang="zh-CN" sz="20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en-US" altLang="zh-CN" sz="20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curvature)</a:t>
            </a: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lang="en-US" altLang="zh-CN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 </a:t>
            </a:r>
            <a:r>
              <a:rPr lang="en-US" altLang="zh-CN"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distortion)</a:t>
            </a:r>
            <a:endParaRPr lang="en-US" altLang="zh-CN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色差</a:t>
            </a:r>
            <a:r>
              <a:rPr lang="zh-CN" altLang="en-US" sz="2800" spc="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romati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spc="2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en-US" altLang="zh-CN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lang="en-US" altLang="zh-CN"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ration</a:t>
            </a:r>
          </a:p>
          <a:p>
            <a:pPr marL="756285" marR="5080" indent="-287020">
              <a:lnSpc>
                <a:spcPct val="100000"/>
              </a:lnSpc>
              <a:spcBef>
                <a:spcPts val="690"/>
              </a:spcBef>
            </a:pPr>
            <a:r>
              <a:rPr lang="en-US" altLang="zh-CN"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起源于透镜折射率随波长改变，因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颜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色聚焦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在不同位置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857499"/>
            <a:ext cx="8372764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270">
              <a:lnSpc>
                <a:spcPct val="100000"/>
              </a:lnSpc>
            </a:pP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教学大纲</a:t>
            </a:r>
            <a:endParaRPr lang="zh-CN" altLang="en-US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9707" y="4551582"/>
            <a:ext cx="4502139" cy="506802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14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68326" y="1163191"/>
            <a:ext cx="8117909" cy="270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回顾：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请问对于一般材料的折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可见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段会如何随着波长改变？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波长变长，折射率变大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波长变长，折射率变小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折射率与波长没有关系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Picture 5" descr="C:\Users\lopq5201314\Dropbox\COURSERA 圖檔\Dispersion-curv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57" y="3513536"/>
            <a:ext cx="4116948" cy="322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35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55" y="2438327"/>
            <a:ext cx="3624670" cy="2663023"/>
          </a:xfrm>
          <a:prstGeom prst="rect">
            <a:avLst/>
          </a:prstGeom>
        </p:spPr>
      </p:pic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549514" y="1925407"/>
            <a:ext cx="7672837" cy="4006940"/>
          </a:xfrm>
        </p:spPr>
        <p:txBody>
          <a:bodyPr>
            <a:normAutofit/>
          </a:bodyPr>
          <a:lstStyle/>
          <a:p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光入射不同介质后，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新的波前间距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会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和入射光波前间距不同，亦即波长会改变 </a:t>
            </a:r>
          </a:p>
          <a:p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波长改变的比率即为折射率 </a:t>
            </a:r>
          </a:p>
          <a:p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所以光速也因此而改变 </a:t>
            </a:r>
          </a:p>
          <a:p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因此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也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定义折射率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为：</a:t>
            </a:r>
            <a:endParaRPr lang="zh-TW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3.1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反射与折射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77533" y="1050536"/>
            <a:ext cx="7416800" cy="60204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smtClean="0">
                <a:latin typeface="黑体" panose="02010609060101010101" pitchFamily="49" charset="-122"/>
                <a:ea typeface="黑体" panose="02010609060101010101" pitchFamily="49" charset="-122"/>
              </a:rPr>
              <a:t>何谓折射率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refractive index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z="360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4"/>
              <p:cNvSpPr txBox="1">
                <a:spLocks noChangeArrowheads="1"/>
              </p:cNvSpPr>
              <p:nvPr/>
            </p:nvSpPr>
            <p:spPr bwMode="auto">
              <a:xfrm>
                <a:off x="4650604" y="5101350"/>
                <a:ext cx="271734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charset="-12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sz="2400" i="1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TW" altLang="en-US" sz="2400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zh-TW" altLang="en-US" sz="24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真空中的</a:t>
                </a:r>
                <a:r>
                  <a:rPr lang="zh-CN" altLang="en-US" sz="2400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波长</a:t>
                </a:r>
                <a:endParaRPr lang="en-US" altLang="zh-CN" sz="2400" i="1" smtClean="0">
                  <a:latin typeface="Cambria Math" panose="020405030504060302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TW" altLang="en-US" sz="2400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是</a:t>
                </a:r>
                <a:r>
                  <a:rPr lang="zh-CN" altLang="en-US" sz="24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介质</a:t>
                </a:r>
                <a:r>
                  <a:rPr lang="zh-TW" altLang="en-US" sz="2400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中的</a:t>
                </a:r>
                <a:r>
                  <a:rPr lang="zh-CN" altLang="en-US" sz="2400" smtClean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波长</a:t>
                </a:r>
                <a:endParaRPr lang="en-US" altLang="zh-TW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0604" y="5101350"/>
                <a:ext cx="2717347" cy="830997"/>
              </a:xfrm>
              <a:prstGeom prst="rect">
                <a:avLst/>
              </a:prstGeom>
              <a:blipFill>
                <a:blip r:embed="rId5"/>
                <a:stretch>
                  <a:fillRect l="-673" t="-8088" r="-2242" b="-139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对象 14"/>
          <p:cNvGraphicFramePr>
            <a:graphicFrameLocks noChangeAspect="1"/>
          </p:cNvGraphicFramePr>
          <p:nvPr>
            <p:extLst/>
          </p:nvPr>
        </p:nvGraphicFramePr>
        <p:xfrm>
          <a:off x="2118723" y="4892461"/>
          <a:ext cx="2219325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6" imgW="787320" imgH="419040" progId="Equation.DSMT4">
                  <p:embed/>
                </p:oleObj>
              </mc:Choice>
              <mc:Fallback>
                <p:oleObj name="Equation" r:id="rId6" imgW="787320" imgH="41904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723" y="4892461"/>
                        <a:ext cx="2219325" cy="117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6969240" y="4914394"/>
            <a:ext cx="1900485" cy="186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109137" y="2479996"/>
            <a:ext cx="1900485" cy="131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8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C:\Users\lopq5201314\Dropbox\COURSERA 圖檔\Dispersion-curv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334" y="2052146"/>
            <a:ext cx="4687961" cy="366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3.1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反射与折射</a:t>
            </a:r>
            <a:r>
              <a:rPr lang="en-US" altLang="zh-CN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-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238760" y="1135259"/>
            <a:ext cx="4810125" cy="4525963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不同的波长有不同的折射率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正常色散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</a:p>
          <a:p>
            <a:pPr marL="0" indent="0" eaLnBrk="1" hangingPunct="1">
              <a:buNone/>
            </a:pP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波长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λ</a:t>
            </a:r>
            <a:r>
              <a:rPr lang="en-US" altLang="zh-TW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↑, 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</a:t>
            </a:r>
            <a:r>
              <a:rPr lang="en-US" altLang="zh-TW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n↓, 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光速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lang="en-US" altLang="zh-TW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↑</a:t>
            </a:r>
            <a:endParaRPr lang="en-US" altLang="zh-TW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7" name="Picture 6" descr="C:\Users\lopq5201314\Dropbox\COURSERA 圖檔\可見光光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699" y="1671988"/>
            <a:ext cx="1087501" cy="38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6511673"/>
            <a:ext cx="7583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https://refractiveindex.info/?shelf=glass&amp;book=BK7&amp;page=SCHOTT</a:t>
            </a:r>
          </a:p>
        </p:txBody>
      </p:sp>
      <p:pic>
        <p:nvPicPr>
          <p:cNvPr id="8194" name="Picture 2" descr="Image result for ä¸æ£±é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56" y="2904066"/>
            <a:ext cx="3379548" cy="2463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14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333263" y="475019"/>
            <a:ext cx="8986520" cy="3188812"/>
          </a:xfrm>
          <a:prstGeom prst="rect">
            <a:avLst/>
          </a:prstGeom>
        </p:spPr>
        <p:txBody>
          <a:bodyPr vert="horz" wrap="square" lIns="0" tIns="6509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起源：材料的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色散现象</a:t>
            </a:r>
          </a:p>
          <a:p>
            <a:pPr marL="469900">
              <a:lnSpc>
                <a:spcPct val="100000"/>
              </a:lnSpc>
              <a:spcBef>
                <a:spcPts val="770"/>
              </a:spcBef>
            </a:pP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轴向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</a:t>
            </a:r>
            <a:r>
              <a:rPr lang="zh-CN" altLang="en-US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色差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</a:t>
            </a:r>
            <a:r>
              <a:rPr lang="en-US" altLang="zh-CN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Seide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多项式推导像差距离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670"/>
              </a:spcBef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对于成像的影响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0"/>
              </a:spcBef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3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770962" y="1163191"/>
            <a:ext cx="7915274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概念问题：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有一种材料其波长越长，折射率越小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。这样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的材料拿来做成凸透镜的话，蓝光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的焦点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应该会和红光</a:t>
            </a:r>
          </a:p>
          <a:p>
            <a:pPr marL="12700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	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比起来更远离透镜表面</a:t>
            </a:r>
          </a:p>
          <a:p>
            <a:pPr marL="12700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	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比起来更靠近透镜表面</a:t>
            </a:r>
          </a:p>
          <a:p>
            <a:pPr marL="12700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	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距离透镜表面一样远</a:t>
            </a:r>
          </a:p>
          <a:p>
            <a:pPr marL="12700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	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数据不足，无法判断</a:t>
            </a:r>
          </a:p>
        </p:txBody>
      </p:sp>
      <p:pic>
        <p:nvPicPr>
          <p:cNvPr id="4" name="Picture 2" descr="Image result for ä¸æ£±é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902" y="4077958"/>
            <a:ext cx="3379548" cy="2463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771" y="970033"/>
            <a:ext cx="6247377" cy="2493152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966" y="6048596"/>
            <a:ext cx="76961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看看棱镜的折射，可以理解为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何蓝光聚焦在前方吗？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694872" y="2737036"/>
            <a:ext cx="39878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横向色差（斜照）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49" y="3531346"/>
            <a:ext cx="6746623" cy="2334210"/>
          </a:xfrm>
          <a:prstGeom prst="rect">
            <a:avLst/>
          </a:prstGeom>
        </p:spPr>
      </p:pic>
      <p:sp>
        <p:nvSpPr>
          <p:cNvPr id="6" name="object 4"/>
          <p:cNvSpPr txBox="1"/>
          <p:nvPr/>
        </p:nvSpPr>
        <p:spPr>
          <a:xfrm>
            <a:off x="5694872" y="4051122"/>
            <a:ext cx="39878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轴向色差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</p:spTree>
    <p:extLst>
      <p:ext uri="{BB962C8B-B14F-4D97-AF65-F5344CB8AC3E}">
        <p14:creationId xmlns:p14="http://schemas.microsoft.com/office/powerpoint/2010/main" val="2688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/>
          <p:cNvSpPr/>
          <p:nvPr/>
        </p:nvSpPr>
        <p:spPr>
          <a:xfrm>
            <a:off x="4871051" y="2420520"/>
            <a:ext cx="3940175" cy="3929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241300" y="926982"/>
            <a:ext cx="8986520" cy="1650570"/>
          </a:xfrm>
          <a:prstGeom prst="rect">
            <a:avLst/>
          </a:prstGeom>
        </p:spPr>
        <p:txBody>
          <a:bodyPr vert="horz" wrap="square" lIns="0" tIns="171567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轴向</a:t>
            </a:r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色差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就像第一节中的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</a:t>
            </a:r>
            <a:r>
              <a:rPr lang="zh-CN" altLang="en-US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一样，</a:t>
            </a:r>
          </a:p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轴向色差的波前像差</a:t>
            </a:r>
            <a:endParaRPr lang="zh-CN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5"/>
              </a:spcBef>
            </a:pPr>
            <a:r>
              <a:rPr lang="zh-CN" altLang="en-US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聚焦点仍然完美，但是轴向平移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78739" y="6577624"/>
            <a:ext cx="565975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h29.3,</a:t>
            </a:r>
            <a:r>
              <a:rPr sz="1400" spc="-3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4451230" y="936561"/>
            <a:ext cx="3522599" cy="11699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07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241300" y="926982"/>
            <a:ext cx="8986520" cy="604130"/>
          </a:xfrm>
          <a:prstGeom prst="rect">
            <a:avLst/>
          </a:prstGeom>
        </p:spPr>
        <p:txBody>
          <a:bodyPr vert="horz" wrap="square" lIns="0" tIns="171567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>
              <a:lnSpc>
                <a:spcPct val="100000"/>
              </a:lnSpc>
            </a:pPr>
            <a:r>
              <a:rPr lang="zh-CN" altLang="en-US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横向色差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</a:t>
            </a:r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962316" y="3446256"/>
            <a:ext cx="7143716" cy="2759439"/>
          </a:xfrm>
          <a:prstGeom prst="rect">
            <a:avLst/>
          </a:prstGeom>
          <a:blipFill>
            <a:blip r:embed="rId3" cstate="print"/>
            <a:srcRect/>
            <a:stretch>
              <a:fillRect t="1" r="-1236" b="6051"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666933" y="1056633"/>
            <a:ext cx="8313674" cy="2535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119245" y="6573616"/>
            <a:ext cx="565975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4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h29.4,</a:t>
            </a:r>
            <a:r>
              <a:rPr sz="1400" spc="-3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6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183" name="object 2176"/>
          <p:cNvSpPr txBox="1"/>
          <p:nvPr/>
        </p:nvSpPr>
        <p:spPr>
          <a:xfrm>
            <a:off x="674599" y="1097340"/>
            <a:ext cx="6111212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8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轴向色差：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不同颜色的焦点轴向位置不同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06" y="1688547"/>
            <a:ext cx="7619136" cy="4665759"/>
          </a:xfrm>
          <a:prstGeom prst="rect">
            <a:avLst/>
          </a:prstGeom>
        </p:spPr>
      </p:pic>
      <p:sp>
        <p:nvSpPr>
          <p:cNvPr id="2184" name="object 2175"/>
          <p:cNvSpPr txBox="1"/>
          <p:nvPr/>
        </p:nvSpPr>
        <p:spPr>
          <a:xfrm>
            <a:off x="68466" y="6573616"/>
            <a:ext cx="549973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4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1,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/>
          <p:cNvSpPr/>
          <p:nvPr/>
        </p:nvSpPr>
        <p:spPr>
          <a:xfrm>
            <a:off x="5144867" y="2530190"/>
            <a:ext cx="3713226" cy="40434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183" name="object 2176"/>
          <p:cNvSpPr txBox="1"/>
          <p:nvPr/>
        </p:nvSpPr>
        <p:spPr>
          <a:xfrm>
            <a:off x="674599" y="1097340"/>
            <a:ext cx="6111212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8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横向色差：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就像波前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倾</a:t>
            </a:r>
            <a:r>
              <a:rPr lang="zh-CN" altLang="en-US" sz="24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斜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tilt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一样，</a:t>
            </a:r>
          </a:p>
          <a:p>
            <a:pPr marL="12700">
              <a:lnSpc>
                <a:spcPts val="2880"/>
              </a:lnSpc>
            </a:pP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84" name="object 2175"/>
          <p:cNvSpPr txBox="1"/>
          <p:nvPr/>
        </p:nvSpPr>
        <p:spPr>
          <a:xfrm>
            <a:off x="68466" y="6573616"/>
            <a:ext cx="549973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4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1,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157480" y="1695389"/>
            <a:ext cx="8986520" cy="895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100">
              <a:lnSpc>
                <a:spcPct val="100000"/>
              </a:lnSpc>
              <a:spcBef>
                <a:spcPts val="685"/>
              </a:spcBef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横向色像差的波前像差</a:t>
            </a:r>
            <a:endParaRPr lang="zh-CN" altLang="en-US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ts val="3354"/>
              </a:lnSpc>
              <a:spcBef>
                <a:spcPts val="670"/>
              </a:spcBef>
            </a:pP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聚焦点仍然完美，但是横向平移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5445439" y="1097340"/>
            <a:ext cx="2505075" cy="1090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2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183" name="object 2176"/>
          <p:cNvSpPr txBox="1"/>
          <p:nvPr/>
        </p:nvSpPr>
        <p:spPr>
          <a:xfrm>
            <a:off x="674599" y="1097340"/>
            <a:ext cx="6111212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8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横向色差距：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84" name="object 2175"/>
          <p:cNvSpPr txBox="1"/>
          <p:nvPr/>
        </p:nvSpPr>
        <p:spPr>
          <a:xfrm>
            <a:off x="68466" y="6573616"/>
            <a:ext cx="549973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Gross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ed.,</a:t>
            </a:r>
            <a:r>
              <a:rPr sz="1400" spc="-2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andbook</a:t>
            </a:r>
            <a:r>
              <a:rPr sz="1400" spc="-4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Optical</a:t>
            </a:r>
            <a:r>
              <a:rPr sz="1400" spc="-3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s,</a:t>
            </a:r>
            <a:r>
              <a:rPr sz="1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1,</a:t>
            </a:r>
            <a:r>
              <a:rPr sz="1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4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-V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(2007)</a:t>
            </a:r>
            <a:endParaRPr sz="1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20"/>
          <p:cNvSpPr/>
          <p:nvPr/>
        </p:nvSpPr>
        <p:spPr>
          <a:xfrm>
            <a:off x="202977" y="3739041"/>
            <a:ext cx="8736917" cy="2178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/>
          <p:cNvSpPr/>
          <p:nvPr/>
        </p:nvSpPr>
        <p:spPr>
          <a:xfrm>
            <a:off x="6539208" y="2417177"/>
            <a:ext cx="234950" cy="690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/>
          <p:nvPr/>
        </p:nvSpPr>
        <p:spPr>
          <a:xfrm>
            <a:off x="4113098" y="2595915"/>
            <a:ext cx="2910205" cy="484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150" spc="-40" dirty="0">
                <a:solidFill>
                  <a:srgbClr val="FF0000"/>
                </a:solidFill>
                <a:latin typeface="Symbol"/>
                <a:cs typeface="Symbol"/>
              </a:rPr>
              <a:t></a:t>
            </a:r>
            <a:r>
              <a:rPr sz="315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3150" dirty="0">
                <a:solidFill>
                  <a:srgbClr val="FF0000"/>
                </a:solidFill>
                <a:latin typeface="Symbol"/>
                <a:cs typeface="Symbol"/>
              </a:rPr>
              <a:t></a:t>
            </a:r>
            <a:r>
              <a:rPr sz="3150" spc="-3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spc="-2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9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315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150" i="1" spc="-4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725" u="heavy" spc="-1110" baseline="335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725" u="heavy" spc="-52" baseline="33509">
                <a:solidFill>
                  <a:srgbClr val="FF0000"/>
                </a:solidFill>
                <a:latin typeface="Symbol"/>
                <a:cs typeface="Symbol"/>
              </a:rPr>
              <a:t></a:t>
            </a:r>
            <a:r>
              <a:rPr sz="4725" i="1" u="heavy" spc="15" baseline="33509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725" i="1" spc="284" baseline="33509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zh-CN" altLang="en-US" spc="44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∝</a:t>
            </a:r>
            <a:r>
              <a:rPr sz="3150" spc="-405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i="1" spc="5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3150" i="1" spc="204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5509076" y="2819733"/>
            <a:ext cx="526415" cy="499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150" spc="-35" dirty="0">
                <a:solidFill>
                  <a:srgbClr val="FF0000"/>
                </a:solidFill>
                <a:latin typeface="Symbol"/>
                <a:cs typeface="Symbol"/>
              </a:rPr>
              <a:t></a:t>
            </a:r>
            <a:r>
              <a:rPr sz="3150" i="1" spc="1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700" i="1" spc="15" baseline="-24691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endParaRPr sz="2700" baseline="-24691">
              <a:latin typeface="Times New Roman"/>
              <a:cs typeface="Times New Roman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6644005" y="2894557"/>
            <a:ext cx="14160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1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8"/>
          <p:cNvSpPr txBox="1"/>
          <p:nvPr/>
        </p:nvSpPr>
        <p:spPr>
          <a:xfrm>
            <a:off x="816734" y="2715259"/>
            <a:ext cx="28917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4485">
              <a:lnSpc>
                <a:spcPts val="3140"/>
              </a:lnSpc>
              <a:spcBef>
                <a:spcPts val="2200"/>
              </a:spcBef>
            </a:pPr>
            <a:r>
              <a:rPr sz="3150" spc="-55" smtClean="0">
                <a:solidFill>
                  <a:srgbClr val="FF0000"/>
                </a:solidFill>
                <a:latin typeface="Symbol"/>
                <a:cs typeface="Symbol"/>
              </a:rPr>
              <a:t></a:t>
            </a:r>
            <a:r>
              <a:rPr sz="315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3150" spc="5" dirty="0">
                <a:solidFill>
                  <a:srgbClr val="FF0000"/>
                </a:solidFill>
                <a:latin typeface="Symbol"/>
                <a:cs typeface="Symbol"/>
              </a:rPr>
              <a:t></a:t>
            </a:r>
            <a:r>
              <a:rPr sz="3150" spc="-3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1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spc="-2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100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315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150" i="1" spc="-4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725" u="heavy" spc="-1110" baseline="335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725" u="heavy" spc="-97" baseline="33509" dirty="0">
                <a:solidFill>
                  <a:srgbClr val="FF0000"/>
                </a:solidFill>
                <a:latin typeface="Symbol"/>
                <a:cs typeface="Symbol"/>
              </a:rPr>
              <a:t></a:t>
            </a:r>
            <a:r>
              <a:rPr sz="4725" i="1" u="heavy" spc="37" baseline="33509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725" i="1" spc="502" baseline="335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15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3150" spc="-24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150" spc="15" smtClean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5" name="object 9"/>
          <p:cNvSpPr/>
          <p:nvPr/>
        </p:nvSpPr>
        <p:spPr>
          <a:xfrm>
            <a:off x="3336116" y="1665996"/>
            <a:ext cx="1603375" cy="619125"/>
          </a:xfrm>
          <a:custGeom>
            <a:avLst/>
            <a:gdLst/>
            <a:ahLst/>
            <a:cxnLst/>
            <a:rect l="l" t="t" r="r" b="b"/>
            <a:pathLst>
              <a:path w="1603375" h="619125">
                <a:moveTo>
                  <a:pt x="0" y="619125"/>
                </a:moveTo>
                <a:lnTo>
                  <a:pt x="1603375" y="619125"/>
                </a:lnTo>
                <a:lnTo>
                  <a:pt x="1603375" y="0"/>
                </a:lnTo>
                <a:lnTo>
                  <a:pt x="0" y="0"/>
                </a:lnTo>
                <a:lnTo>
                  <a:pt x="0" y="619125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 txBox="1"/>
          <p:nvPr/>
        </p:nvSpPr>
        <p:spPr>
          <a:xfrm>
            <a:off x="3379469" y="1795270"/>
            <a:ext cx="1646489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659130" algn="l"/>
              </a:tabLst>
            </a:pPr>
            <a:r>
              <a:rPr sz="255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550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spc="-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55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550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175" spc="7" baseline="44061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175" baseline="4406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75" spc="-232" baseline="4406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spc="-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550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175" spc="7" baseline="44061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2175" baseline="44061">
              <a:latin typeface="Times New Roman"/>
              <a:cs typeface="Times New Roman"/>
            </a:endParaRPr>
          </a:p>
          <a:p>
            <a:pPr marL="820419">
              <a:lnSpc>
                <a:spcPts val="1075"/>
              </a:lnSpc>
              <a:tabLst>
                <a:tab pos="1374775" algn="l"/>
              </a:tabLst>
            </a:pPr>
            <a:r>
              <a:rPr sz="14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450" i="1" spc="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altLang="zh-CN" sz="1450" i="1" spc="5">
                <a:solidFill>
                  <a:srgbClr val="FF0000"/>
                </a:solidFill>
                <a:latin typeface="Times New Roman"/>
                <a:cs typeface="Times New Roman"/>
              </a:rPr>
              <a:t> 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1"/>
          <p:cNvSpPr/>
          <p:nvPr/>
        </p:nvSpPr>
        <p:spPr>
          <a:xfrm>
            <a:off x="3816305" y="1732538"/>
            <a:ext cx="1074420" cy="501650"/>
          </a:xfrm>
          <a:custGeom>
            <a:avLst/>
            <a:gdLst/>
            <a:ahLst/>
            <a:cxnLst/>
            <a:rect l="l" t="t" r="r" b="b"/>
            <a:pathLst>
              <a:path w="1074420" h="501650">
                <a:moveTo>
                  <a:pt x="54719" y="327921"/>
                </a:moveTo>
                <a:lnTo>
                  <a:pt x="25439" y="327921"/>
                </a:lnTo>
                <a:lnTo>
                  <a:pt x="104154" y="501558"/>
                </a:lnTo>
                <a:lnTo>
                  <a:pt x="117811" y="501558"/>
                </a:lnTo>
                <a:lnTo>
                  <a:pt x="125395" y="457206"/>
                </a:lnTo>
                <a:lnTo>
                  <a:pt x="110278" y="457206"/>
                </a:lnTo>
                <a:lnTo>
                  <a:pt x="54719" y="327921"/>
                </a:lnTo>
                <a:close/>
              </a:path>
              <a:path w="1074420" h="501650">
                <a:moveTo>
                  <a:pt x="1074423" y="0"/>
                </a:moveTo>
                <a:lnTo>
                  <a:pt x="188973" y="0"/>
                </a:lnTo>
                <a:lnTo>
                  <a:pt x="110278" y="457206"/>
                </a:lnTo>
                <a:lnTo>
                  <a:pt x="125395" y="457206"/>
                </a:lnTo>
                <a:lnTo>
                  <a:pt x="200756" y="16497"/>
                </a:lnTo>
                <a:lnTo>
                  <a:pt x="1074423" y="16497"/>
                </a:lnTo>
                <a:lnTo>
                  <a:pt x="1074423" y="0"/>
                </a:lnTo>
                <a:close/>
              </a:path>
              <a:path w="1074420" h="501650">
                <a:moveTo>
                  <a:pt x="43365" y="301501"/>
                </a:moveTo>
                <a:lnTo>
                  <a:pt x="0" y="335947"/>
                </a:lnTo>
                <a:lnTo>
                  <a:pt x="5659" y="343954"/>
                </a:lnTo>
                <a:lnTo>
                  <a:pt x="25439" y="327921"/>
                </a:lnTo>
                <a:lnTo>
                  <a:pt x="54719" y="327921"/>
                </a:lnTo>
                <a:lnTo>
                  <a:pt x="43365" y="3015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5182315" y="1743846"/>
            <a:ext cx="1602105" cy="463550"/>
          </a:xfrm>
          <a:custGeom>
            <a:avLst/>
            <a:gdLst/>
            <a:ahLst/>
            <a:cxnLst/>
            <a:rect l="l" t="t" r="r" b="b"/>
            <a:pathLst>
              <a:path w="1602104" h="463550">
                <a:moveTo>
                  <a:pt x="0" y="463550"/>
                </a:moveTo>
                <a:lnTo>
                  <a:pt x="1601851" y="463550"/>
                </a:lnTo>
                <a:lnTo>
                  <a:pt x="1601851" y="0"/>
                </a:lnTo>
                <a:lnTo>
                  <a:pt x="0" y="0"/>
                </a:lnTo>
                <a:lnTo>
                  <a:pt x="0" y="46355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 txBox="1"/>
          <p:nvPr/>
        </p:nvSpPr>
        <p:spPr>
          <a:xfrm>
            <a:off x="5182315" y="1743846"/>
            <a:ext cx="160210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0">
              <a:lnSpc>
                <a:spcPct val="100000"/>
              </a:lnSpc>
              <a:tabLst>
                <a:tab pos="1432560" algn="l"/>
              </a:tabLst>
            </a:pPr>
            <a:r>
              <a:rPr sz="2550" spc="-5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550" spc="-4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550" spc="5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50" i="1" spc="-65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2650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spc="-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55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i="1" spc="8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175" i="1" spc="7" baseline="-2490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175" i="1" baseline="-24904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55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0" name="object 14"/>
          <p:cNvSpPr/>
          <p:nvPr/>
        </p:nvSpPr>
        <p:spPr>
          <a:xfrm>
            <a:off x="6467938" y="1794236"/>
            <a:ext cx="129539" cy="361950"/>
          </a:xfrm>
          <a:custGeom>
            <a:avLst/>
            <a:gdLst/>
            <a:ahLst/>
            <a:cxnLst/>
            <a:rect l="l" t="t" r="r" b="b"/>
            <a:pathLst>
              <a:path w="129540" h="361950">
                <a:moveTo>
                  <a:pt x="129461" y="0"/>
                </a:moveTo>
                <a:lnTo>
                  <a:pt x="129461" y="0"/>
                </a:lnTo>
                <a:lnTo>
                  <a:pt x="0" y="361611"/>
                </a:lnTo>
              </a:path>
            </a:pathLst>
          </a:custGeom>
          <a:ln w="136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7014290" y="1743846"/>
            <a:ext cx="1549400" cy="463550"/>
          </a:xfrm>
          <a:custGeom>
            <a:avLst/>
            <a:gdLst/>
            <a:ahLst/>
            <a:cxnLst/>
            <a:rect l="l" t="t" r="r" b="b"/>
            <a:pathLst>
              <a:path w="1549400" h="463550">
                <a:moveTo>
                  <a:pt x="0" y="463550"/>
                </a:moveTo>
                <a:lnTo>
                  <a:pt x="1549400" y="463550"/>
                </a:lnTo>
                <a:lnTo>
                  <a:pt x="1549400" y="0"/>
                </a:lnTo>
                <a:lnTo>
                  <a:pt x="0" y="0"/>
                </a:lnTo>
                <a:lnTo>
                  <a:pt x="0" y="46355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 txBox="1"/>
          <p:nvPr/>
        </p:nvSpPr>
        <p:spPr>
          <a:xfrm>
            <a:off x="7038901" y="1746425"/>
            <a:ext cx="1507490" cy="422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67790" algn="l"/>
              </a:tabLst>
            </a:pPr>
            <a:r>
              <a:rPr sz="2550" spc="-30" dirty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sz="2550" spc="12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50" i="1" spc="-60" dirty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r>
              <a:rPr sz="2650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55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50" i="1" spc="13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175" i="1" spc="7" baseline="-2490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175" i="1" baseline="-24904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55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3" name="object 17"/>
          <p:cNvSpPr/>
          <p:nvPr/>
        </p:nvSpPr>
        <p:spPr>
          <a:xfrm>
            <a:off x="8261130" y="1794236"/>
            <a:ext cx="128905" cy="361950"/>
          </a:xfrm>
          <a:custGeom>
            <a:avLst/>
            <a:gdLst/>
            <a:ahLst/>
            <a:cxnLst/>
            <a:rect l="l" t="t" r="r" b="b"/>
            <a:pathLst>
              <a:path w="128904" h="361950">
                <a:moveTo>
                  <a:pt x="128470" y="0"/>
                </a:moveTo>
                <a:lnTo>
                  <a:pt x="128470" y="0"/>
                </a:lnTo>
                <a:lnTo>
                  <a:pt x="0" y="361611"/>
                </a:lnTo>
              </a:path>
            </a:pathLst>
          </a:custGeom>
          <a:ln w="1369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8"/>
          <p:cNvSpPr/>
          <p:nvPr/>
        </p:nvSpPr>
        <p:spPr>
          <a:xfrm>
            <a:off x="6792066" y="896116"/>
            <a:ext cx="234146" cy="5511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/>
          <p:cNvSpPr txBox="1">
            <a:spLocks/>
          </p:cNvSpPr>
          <p:nvPr/>
        </p:nvSpPr>
        <p:spPr>
          <a:xfrm>
            <a:off x="5783939" y="968232"/>
            <a:ext cx="2439670" cy="520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z="3350" i="1" spc="-160" smtClean="0">
                <a:solidFill>
                  <a:srgbClr val="FF0000"/>
                </a:solidFill>
                <a:latin typeface="Symbol"/>
                <a:cs typeface="Symbol"/>
              </a:rPr>
              <a:t></a:t>
            </a:r>
            <a:r>
              <a:rPr lang="en-US" sz="3150" i="1" spc="2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lang="en-US" sz="3150" i="1" spc="105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150" spc="15" smtClean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lang="en-US" sz="3150" spc="-225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150" i="1" spc="-16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700" spc="15" baseline="-24691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lang="en-US" sz="2700" spc="-284" baseline="-24691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150" i="1" spc="-55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150" i="1" spc="1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3150" i="1" spc="-434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150" spc="-55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150" spc="-4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n-US" sz="3150" spc="75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3350" i="1" spc="-105" smtClean="0">
                <a:solidFill>
                  <a:srgbClr val="FF0000"/>
                </a:solidFill>
                <a:latin typeface="Symbol"/>
                <a:cs typeface="Symbol"/>
              </a:rPr>
              <a:t></a:t>
            </a:r>
            <a:endParaRPr lang="en-US" sz="3350">
              <a:latin typeface="Symbol"/>
              <a:cs typeface="Symbol"/>
            </a:endParaRPr>
          </a:p>
        </p:txBody>
      </p:sp>
      <p:sp>
        <p:nvSpPr>
          <p:cNvPr id="26" name="object 8"/>
          <p:cNvSpPr txBox="1"/>
          <p:nvPr/>
        </p:nvSpPr>
        <p:spPr>
          <a:xfrm>
            <a:off x="816734" y="2930599"/>
            <a:ext cx="28917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6564">
              <a:lnSpc>
                <a:spcPts val="3140"/>
              </a:lnSpc>
            </a:pPr>
            <a:r>
              <a:rPr sz="3150" spc="-65" smtClean="0">
                <a:solidFill>
                  <a:srgbClr val="FF0000"/>
                </a:solidFill>
                <a:latin typeface="Symbol"/>
                <a:cs typeface="Symbol"/>
              </a:rPr>
              <a:t></a:t>
            </a:r>
            <a:r>
              <a:rPr sz="3150" i="1" spc="165" smtClean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700" i="1" spc="22" baseline="-24691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endParaRPr sz="2700" baseline="-2469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421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色差对影像的影响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24714" y="6598822"/>
            <a:ext cx="626071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https://en.wikipedia.org/wiki/Chromatic_aberration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170" name="Picture 2" descr="https://upload.wikimedia.org/wikipedia/commons/6/66/Chromatic_aberration_%28comparison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3" y="1817657"/>
            <a:ext cx="4869404" cy="390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Image result for objective chromatic aber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085" y="1804445"/>
            <a:ext cx="3846286" cy="392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06559" y="70858"/>
            <a:ext cx="3395854" cy="1950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色差对影像的影响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24714" y="6598822"/>
            <a:ext cx="626071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https://krpano.com/forum/wbb/index.php?page=Thread&amp;postID=58228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AutoShape 4" descr="Image result for objective chromatic aber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3314" name="Picture 2" descr="Image result for chromatic aberration V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43" y="2166044"/>
            <a:ext cx="7871186" cy="40969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7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3120571" y="1474010"/>
            <a:ext cx="5907315" cy="4890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如何修正色差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02235" y="6561750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h31.3,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1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071418" y="3376652"/>
            <a:ext cx="1049153" cy="1152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 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阿贝数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屈光率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198" name="Picture 6" descr="For an achromatic doublet, visible wavelengths have approximately the same focal leng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36" y="4627276"/>
            <a:ext cx="2835941" cy="177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39" y="1737332"/>
            <a:ext cx="2278673" cy="128582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1601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16"/>
          <p:cNvSpPr/>
          <p:nvPr/>
        </p:nvSpPr>
        <p:spPr>
          <a:xfrm>
            <a:off x="35733" y="190445"/>
            <a:ext cx="9051925" cy="51134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80" y="39883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724246" y="784559"/>
            <a:ext cx="8387892" cy="861120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71550">
              <a:lnSpc>
                <a:spcPts val="5275"/>
              </a:lnSpc>
            </a:pP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阿贝</a:t>
            </a: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Abbe</a:t>
            </a:r>
            <a:r>
              <a:rPr lang="en-US" altLang="zh-CN" sz="3200" spc="-2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number</a:t>
            </a:r>
            <a:endParaRPr lang="en-US" altLang="zh-CN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3823035" y="1146179"/>
            <a:ext cx="4912360" cy="434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设计消色差镜片时很重要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7013015" y="2473230"/>
            <a:ext cx="1103630" cy="12700"/>
          </a:xfrm>
          <a:custGeom>
            <a:avLst/>
            <a:gdLst/>
            <a:ahLst/>
            <a:cxnLst/>
            <a:rect l="l" t="t" r="r" b="b"/>
            <a:pathLst>
              <a:path w="1103629" h="12700">
                <a:moveTo>
                  <a:pt x="0" y="0"/>
                </a:moveTo>
                <a:lnTo>
                  <a:pt x="1103249" y="127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3100765" y="2099857"/>
            <a:ext cx="5346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其中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4049990" y="2764823"/>
            <a:ext cx="83793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1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sz="2400" i="1" spc="-6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spc="-1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sz="2400" spc="-175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3100765" y="2800008"/>
            <a:ext cx="78930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且假设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69654" y="3572511"/>
            <a:ext cx="206184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335" marR="5080" indent="-12827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消色差透镜：</a:t>
            </a:r>
            <a:r>
              <a:rPr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红光 和蓝光焦点一样</a:t>
            </a:r>
            <a:endParaRPr sz="20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5899695" y="3473783"/>
            <a:ext cx="104394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对于黄光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焦点而言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0"/>
          <p:cNvSpPr/>
          <p:nvPr/>
        </p:nvSpPr>
        <p:spPr>
          <a:xfrm>
            <a:off x="206380" y="4533874"/>
            <a:ext cx="3157474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2"/>
          <p:cNvSpPr txBox="1"/>
          <p:nvPr/>
        </p:nvSpPr>
        <p:spPr>
          <a:xfrm>
            <a:off x="939234" y="5476751"/>
            <a:ext cx="3676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aseline="1543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700" spc="277" baseline="1543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3"/>
          <p:cNvSpPr/>
          <p:nvPr/>
        </p:nvSpPr>
        <p:spPr>
          <a:xfrm>
            <a:off x="7387157" y="2504707"/>
            <a:ext cx="982979" cy="10789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7387157" y="2550827"/>
            <a:ext cx="770890" cy="824230"/>
          </a:xfrm>
          <a:custGeom>
            <a:avLst/>
            <a:gdLst/>
            <a:ahLst/>
            <a:cxnLst/>
            <a:rect l="l" t="t" r="r" b="b"/>
            <a:pathLst>
              <a:path w="770890" h="824229">
                <a:moveTo>
                  <a:pt x="628876" y="677532"/>
                </a:moveTo>
                <a:lnTo>
                  <a:pt x="617822" y="678234"/>
                </a:lnTo>
                <a:lnTo>
                  <a:pt x="606270" y="686665"/>
                </a:lnTo>
                <a:lnTo>
                  <a:pt x="604308" y="698430"/>
                </a:lnTo>
                <a:lnTo>
                  <a:pt x="609853" y="709167"/>
                </a:lnTo>
                <a:lnTo>
                  <a:pt x="728218" y="824229"/>
                </a:lnTo>
                <a:lnTo>
                  <a:pt x="736361" y="793114"/>
                </a:lnTo>
                <a:lnTo>
                  <a:pt x="699770" y="793114"/>
                </a:lnTo>
                <a:lnTo>
                  <a:pt x="696341" y="781557"/>
                </a:lnTo>
                <a:lnTo>
                  <a:pt x="692531" y="768350"/>
                </a:lnTo>
                <a:lnTo>
                  <a:pt x="688086" y="753617"/>
                </a:lnTo>
                <a:lnTo>
                  <a:pt x="683260" y="737869"/>
                </a:lnTo>
                <a:lnTo>
                  <a:pt x="679157" y="724878"/>
                </a:lnTo>
                <a:lnTo>
                  <a:pt x="628876" y="677532"/>
                </a:lnTo>
                <a:close/>
              </a:path>
              <a:path w="770890" h="824229">
                <a:moveTo>
                  <a:pt x="679157" y="724878"/>
                </a:moveTo>
                <a:lnTo>
                  <a:pt x="683260" y="737869"/>
                </a:lnTo>
                <a:lnTo>
                  <a:pt x="688086" y="753617"/>
                </a:lnTo>
                <a:lnTo>
                  <a:pt x="692531" y="768350"/>
                </a:lnTo>
                <a:lnTo>
                  <a:pt x="696341" y="781557"/>
                </a:lnTo>
                <a:lnTo>
                  <a:pt x="699770" y="793114"/>
                </a:lnTo>
                <a:lnTo>
                  <a:pt x="734604" y="782954"/>
                </a:lnTo>
                <a:lnTo>
                  <a:pt x="699643" y="782954"/>
                </a:lnTo>
                <a:lnTo>
                  <a:pt x="707791" y="751841"/>
                </a:lnTo>
                <a:lnTo>
                  <a:pt x="679157" y="724878"/>
                </a:lnTo>
                <a:close/>
              </a:path>
              <a:path w="770890" h="824229">
                <a:moveTo>
                  <a:pt x="751774" y="640724"/>
                </a:moveTo>
                <a:lnTo>
                  <a:pt x="740125" y="644569"/>
                </a:lnTo>
                <a:lnTo>
                  <a:pt x="733171" y="654938"/>
                </a:lnTo>
                <a:lnTo>
                  <a:pt x="716801" y="717441"/>
                </a:lnTo>
                <a:lnTo>
                  <a:pt x="719582" y="726313"/>
                </a:lnTo>
                <a:lnTo>
                  <a:pt x="728980" y="757174"/>
                </a:lnTo>
                <a:lnTo>
                  <a:pt x="732917" y="770889"/>
                </a:lnTo>
                <a:lnTo>
                  <a:pt x="736346" y="782447"/>
                </a:lnTo>
                <a:lnTo>
                  <a:pt x="699770" y="793114"/>
                </a:lnTo>
                <a:lnTo>
                  <a:pt x="736361" y="793114"/>
                </a:lnTo>
                <a:lnTo>
                  <a:pt x="770001" y="664590"/>
                </a:lnTo>
                <a:lnTo>
                  <a:pt x="770395" y="657256"/>
                </a:lnTo>
                <a:lnTo>
                  <a:pt x="764838" y="647128"/>
                </a:lnTo>
                <a:lnTo>
                  <a:pt x="751774" y="640724"/>
                </a:lnTo>
                <a:close/>
              </a:path>
              <a:path w="770890" h="824229">
                <a:moveTo>
                  <a:pt x="707791" y="751841"/>
                </a:moveTo>
                <a:lnTo>
                  <a:pt x="699643" y="782954"/>
                </a:lnTo>
                <a:lnTo>
                  <a:pt x="731393" y="774064"/>
                </a:lnTo>
                <a:lnTo>
                  <a:pt x="707791" y="751841"/>
                </a:lnTo>
                <a:close/>
              </a:path>
              <a:path w="770890" h="824229">
                <a:moveTo>
                  <a:pt x="716801" y="717441"/>
                </a:moveTo>
                <a:lnTo>
                  <a:pt x="707791" y="751841"/>
                </a:lnTo>
                <a:lnTo>
                  <a:pt x="731393" y="774064"/>
                </a:lnTo>
                <a:lnTo>
                  <a:pt x="699643" y="782954"/>
                </a:lnTo>
                <a:lnTo>
                  <a:pt x="734604" y="782954"/>
                </a:lnTo>
                <a:lnTo>
                  <a:pt x="736346" y="782447"/>
                </a:lnTo>
                <a:lnTo>
                  <a:pt x="732917" y="770889"/>
                </a:lnTo>
                <a:lnTo>
                  <a:pt x="728980" y="757174"/>
                </a:lnTo>
                <a:lnTo>
                  <a:pt x="719582" y="726313"/>
                </a:lnTo>
                <a:lnTo>
                  <a:pt x="716801" y="717441"/>
                </a:lnTo>
                <a:close/>
              </a:path>
              <a:path w="770890" h="824229">
                <a:moveTo>
                  <a:pt x="14859" y="0"/>
                </a:moveTo>
                <a:lnTo>
                  <a:pt x="0" y="35178"/>
                </a:lnTo>
                <a:lnTo>
                  <a:pt x="71247" y="65150"/>
                </a:lnTo>
                <a:lnTo>
                  <a:pt x="141605" y="95630"/>
                </a:lnTo>
                <a:lnTo>
                  <a:pt x="209803" y="127126"/>
                </a:lnTo>
                <a:lnTo>
                  <a:pt x="275336" y="160527"/>
                </a:lnTo>
                <a:lnTo>
                  <a:pt x="337439" y="196341"/>
                </a:lnTo>
                <a:lnTo>
                  <a:pt x="395224" y="235203"/>
                </a:lnTo>
                <a:lnTo>
                  <a:pt x="447801" y="277494"/>
                </a:lnTo>
                <a:lnTo>
                  <a:pt x="494538" y="323976"/>
                </a:lnTo>
                <a:lnTo>
                  <a:pt x="525780" y="365378"/>
                </a:lnTo>
                <a:lnTo>
                  <a:pt x="546481" y="399161"/>
                </a:lnTo>
                <a:lnTo>
                  <a:pt x="566547" y="436499"/>
                </a:lnTo>
                <a:lnTo>
                  <a:pt x="595249" y="497459"/>
                </a:lnTo>
                <a:lnTo>
                  <a:pt x="613156" y="539750"/>
                </a:lnTo>
                <a:lnTo>
                  <a:pt x="629920" y="582422"/>
                </a:lnTo>
                <a:lnTo>
                  <a:pt x="645414" y="624459"/>
                </a:lnTo>
                <a:lnTo>
                  <a:pt x="659511" y="664844"/>
                </a:lnTo>
                <a:lnTo>
                  <a:pt x="665988" y="684402"/>
                </a:lnTo>
                <a:lnTo>
                  <a:pt x="672211" y="703072"/>
                </a:lnTo>
                <a:lnTo>
                  <a:pt x="679157" y="724878"/>
                </a:lnTo>
                <a:lnTo>
                  <a:pt x="707791" y="751841"/>
                </a:lnTo>
                <a:lnTo>
                  <a:pt x="716801" y="717441"/>
                </a:lnTo>
                <a:lnTo>
                  <a:pt x="702183" y="672338"/>
                </a:lnTo>
                <a:lnTo>
                  <a:pt x="688594" y="632205"/>
                </a:lnTo>
                <a:lnTo>
                  <a:pt x="665352" y="568451"/>
                </a:lnTo>
                <a:lnTo>
                  <a:pt x="648208" y="524890"/>
                </a:lnTo>
                <a:lnTo>
                  <a:pt x="629920" y="481584"/>
                </a:lnTo>
                <a:lnTo>
                  <a:pt x="610489" y="439292"/>
                </a:lnTo>
                <a:lnTo>
                  <a:pt x="589915" y="398906"/>
                </a:lnTo>
                <a:lnTo>
                  <a:pt x="568325" y="361314"/>
                </a:lnTo>
                <a:lnTo>
                  <a:pt x="545846" y="327278"/>
                </a:lnTo>
                <a:lnTo>
                  <a:pt x="498094" y="272414"/>
                </a:lnTo>
                <a:lnTo>
                  <a:pt x="445389" y="225551"/>
                </a:lnTo>
                <a:lnTo>
                  <a:pt x="387603" y="183387"/>
                </a:lnTo>
                <a:lnTo>
                  <a:pt x="325500" y="144779"/>
                </a:lnTo>
                <a:lnTo>
                  <a:pt x="259842" y="109474"/>
                </a:lnTo>
                <a:lnTo>
                  <a:pt x="191643" y="76326"/>
                </a:lnTo>
                <a:lnTo>
                  <a:pt x="156718" y="60578"/>
                </a:lnTo>
                <a:lnTo>
                  <a:pt x="86106" y="29972"/>
                </a:lnTo>
                <a:lnTo>
                  <a:pt x="148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654" y="1610686"/>
            <a:ext cx="2905825" cy="8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由几何光学可以证明一个双透镜组合的屈光率为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4"/>
          <p:cNvSpPr txBox="1"/>
          <p:nvPr/>
        </p:nvSpPr>
        <p:spPr>
          <a:xfrm>
            <a:off x="24714" y="6598822"/>
            <a:ext cx="626071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https://en.wikipedia.org/wiki/Chromatic_aberration</a:t>
            </a:r>
            <a:endParaRPr sz="14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278743" y="3375057"/>
            <a:ext cx="3437841" cy="813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7061771" y="3313481"/>
            <a:ext cx="2025888" cy="90995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030824" y="4951256"/>
            <a:ext cx="1836048" cy="8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满足该条件才能消红蓝色差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1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3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如何修正色差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02235" y="6561750"/>
            <a:ext cx="5659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. Gross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ed.,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</a:t>
            </a:r>
            <a:r>
              <a:rPr sz="1400" dirty="0">
                <a:latin typeface="Arial"/>
                <a:cs typeface="Arial"/>
              </a:rPr>
              <a:t>andbook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s,</a:t>
            </a:r>
            <a:r>
              <a:rPr sz="1400" spc="-10" dirty="0">
                <a:latin typeface="Arial"/>
                <a:cs typeface="Arial"/>
              </a:rPr>
              <a:t> C</a:t>
            </a:r>
            <a:r>
              <a:rPr sz="1400" dirty="0">
                <a:latin typeface="Arial"/>
                <a:cs typeface="Arial"/>
              </a:rPr>
              <a:t>h31.3,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ile</a:t>
            </a:r>
            <a:r>
              <a:rPr sz="1400" spc="-15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-V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(2007)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1741941" y="2065804"/>
            <a:ext cx="139816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Uncorrec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ted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7"/>
          <p:cNvSpPr txBox="1"/>
          <p:nvPr/>
        </p:nvSpPr>
        <p:spPr>
          <a:xfrm>
            <a:off x="3140105" y="1758027"/>
            <a:ext cx="2862662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0" marR="412115" indent="635" algn="ctr">
              <a:lnSpc>
                <a:spcPct val="100000"/>
              </a:lnSpc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消色差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rom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tic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红光和蓝光共焦点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9"/>
          <p:cNvSpPr txBox="1"/>
          <p:nvPr/>
        </p:nvSpPr>
        <p:spPr>
          <a:xfrm>
            <a:off x="5583112" y="1707941"/>
            <a:ext cx="2418304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 marR="78740" indent="1905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复消色差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chr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atic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红绿蓝共焦点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896" y="2898822"/>
            <a:ext cx="6105094" cy="303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2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636" y="20191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如何修正色差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02235" y="6561750"/>
            <a:ext cx="565975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u="sng" spc="-10">
                <a:solidFill>
                  <a:srgbClr val="0033CC"/>
                </a:solidFill>
                <a:latin typeface="Arial"/>
                <a:cs typeface="Arial"/>
              </a:rPr>
              <a:t>https://www.olympus-lifescience.com/en/objectives/uplsapo/</a:t>
            </a:r>
            <a:endParaRPr sz="1400" u="sng">
              <a:solidFill>
                <a:srgbClr val="0033CC"/>
              </a:solidFill>
              <a:latin typeface="Arial"/>
              <a:cs typeface="Arial"/>
            </a:endParaRPr>
          </a:p>
        </p:txBody>
      </p:sp>
      <p:pic>
        <p:nvPicPr>
          <p:cNvPr id="16" name="Picture 2" descr="Graph show degree of correction by different lenses and lens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130" y="1928819"/>
            <a:ext cx="4201411" cy="420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AutoShape 4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8795" t="934" r="6710"/>
          <a:stretch/>
        </p:blipFill>
        <p:spPr>
          <a:xfrm>
            <a:off x="307975" y="2013644"/>
            <a:ext cx="4392808" cy="35452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4622" y="5690991"/>
            <a:ext cx="3839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-1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Olympus Uplsapo</a:t>
            </a:r>
            <a:r>
              <a:rPr lang="zh-CN" altLang="en-US" spc="-1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 </a:t>
            </a:r>
            <a:r>
              <a:rPr lang="en-US" altLang="zh-CN" spc="-1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Superachromat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4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710473"/>
            <a:ext cx="8150296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请问轴向与横向色像差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和哪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种几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差相当？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曲面像差和变形像差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曲面像差和散光像差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球面像差和彗星像差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散焦像差和倾斜像差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6636" y="2019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7.5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 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色差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-1083406" y="785819"/>
            <a:ext cx="8387892" cy="754744"/>
          </a:xfrm>
          <a:prstGeom prst="rect">
            <a:avLst/>
          </a:prstGeom>
        </p:spPr>
        <p:txBody>
          <a:bodyPr vert="horz" wrap="square" lIns="0" tIns="2597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77035">
              <a:lnSpc>
                <a:spcPct val="100000"/>
              </a:lnSpc>
            </a:pP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堂测验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290" name="Picture 2" descr="Image result for Apochroma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4" y="2844116"/>
            <a:ext cx="3558611" cy="372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9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Lens Aberrations (Defects in lenses) in Urdu_Hindi - YouTub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62932"/>
            <a:ext cx="9158406" cy="51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8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31642</TotalTime>
  <Words>1235</Words>
  <Application>Microsoft Office PowerPoint</Application>
  <PresentationFormat>全屏显示(4:3)</PresentationFormat>
  <Paragraphs>268</Paragraphs>
  <Slides>34</Slides>
  <Notes>31</Notes>
  <HiddenSlides>0</HiddenSlides>
  <MMClips>1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2" baseType="lpstr">
      <vt:lpstr>黑体</vt:lpstr>
      <vt:lpstr>Tahoma</vt:lpstr>
      <vt:lpstr>华文新魏</vt:lpstr>
      <vt:lpstr>华文楷体</vt:lpstr>
      <vt:lpstr>Symbol</vt:lpstr>
      <vt:lpstr>Cambria Math</vt:lpstr>
      <vt:lpstr>方正兰亭粗黑_GBK</vt:lpstr>
      <vt:lpstr>Calibri</vt:lpstr>
      <vt:lpstr>Times New Roman</vt:lpstr>
      <vt:lpstr>新細明體</vt:lpstr>
      <vt:lpstr>Calibri Light</vt:lpstr>
      <vt:lpstr>華康行</vt:lpstr>
      <vt:lpstr>Arial</vt:lpstr>
      <vt:lpstr>Gill Sans MT</vt:lpstr>
      <vt:lpstr>宋体</vt:lpstr>
      <vt:lpstr>Helvetica LT</vt:lpstr>
      <vt:lpstr>Office 主题</vt:lpstr>
      <vt:lpstr>Equation</vt:lpstr>
      <vt:lpstr>PowerPoint 演示文稿</vt:lpstr>
      <vt:lpstr>7.光学像差</vt:lpstr>
      <vt:lpstr>7.4 场曲与畸变</vt:lpstr>
      <vt:lpstr>7.4 场曲与畸变</vt:lpstr>
      <vt:lpstr>7.4 场曲与畸变</vt:lpstr>
      <vt:lpstr>7.4 场曲与畸变</vt:lpstr>
      <vt:lpstr>7.4 场曲与畸变</vt:lpstr>
      <vt:lpstr>7.4 场曲与畸变</vt:lpstr>
      <vt:lpstr>7.4 场曲与畸变</vt:lpstr>
      <vt:lpstr>7.4 场曲与畸变</vt:lpstr>
      <vt:lpstr>PowerPoint 演示文稿</vt:lpstr>
      <vt:lpstr>7.4 场曲与畸变</vt:lpstr>
      <vt:lpstr>7.4 场曲与畸变</vt:lpstr>
      <vt:lpstr>7.4 场曲与畸变</vt:lpstr>
      <vt:lpstr>7.光学像差</vt:lpstr>
      <vt:lpstr>7.5 色差</vt:lpstr>
      <vt:lpstr>何谓折射率（refractive index）？</vt:lpstr>
      <vt:lpstr>PowerPoint 演示文稿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7.5 色差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2483</cp:revision>
  <cp:lastPrinted>2018-11-01T13:31:17Z</cp:lastPrinted>
  <dcterms:created xsi:type="dcterms:W3CDTF">2015-10-07T05:57:56Z</dcterms:created>
  <dcterms:modified xsi:type="dcterms:W3CDTF">2018-11-22T13:16:12Z</dcterms:modified>
</cp:coreProperties>
</file>